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13468350" cy="7575550"/>
  <p:notesSz cx="10693400" cy="7575550"/>
  <p:defaultTextStyle>
    <a:defPPr>
      <a:defRPr lang="ru-RU"/>
    </a:defPPr>
    <a:lvl1pPr marL="0" algn="l" defTabSz="9139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97" algn="l" defTabSz="9139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996" algn="l" defTabSz="9139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991" algn="l" defTabSz="9139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988" algn="l" defTabSz="9139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985" algn="l" defTabSz="9139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984" algn="l" defTabSz="9139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979" algn="l" defTabSz="9139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976" algn="l" defTabSz="9139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27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5" d="100"/>
          <a:sy n="35" d="100"/>
        </p:scale>
        <p:origin x="-390" y="-72"/>
      </p:cViewPr>
      <p:guideLst>
        <p:guide orient="horz" pos="2880"/>
        <p:guide pos="27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80131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9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97" algn="l" defTabSz="9139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996" algn="l" defTabSz="9139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991" algn="l" defTabSz="9139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988" algn="l" defTabSz="9139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985" algn="l" defTabSz="9139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984" algn="l" defTabSz="9139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979" algn="l" defTabSz="9139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976" algn="l" defTabSz="9139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" y="3"/>
            <a:ext cx="2171011" cy="75697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7" name="bk object 17"/>
          <p:cNvSpPr/>
          <p:nvPr/>
        </p:nvSpPr>
        <p:spPr>
          <a:xfrm>
            <a:off x="0" y="6"/>
            <a:ext cx="1958252" cy="6697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8" name="bk object 18"/>
          <p:cNvSpPr/>
          <p:nvPr/>
        </p:nvSpPr>
        <p:spPr>
          <a:xfrm>
            <a:off x="2050378" y="3722495"/>
            <a:ext cx="85576" cy="107314"/>
          </a:xfrm>
          <a:custGeom>
            <a:avLst/>
            <a:gdLst/>
            <a:ahLst/>
            <a:cxnLst/>
            <a:rect l="l" t="t" r="r" b="b"/>
            <a:pathLst>
              <a:path w="67944" h="107314">
                <a:moveTo>
                  <a:pt x="42443" y="0"/>
                </a:moveTo>
                <a:lnTo>
                  <a:pt x="4686" y="41560"/>
                </a:lnTo>
                <a:lnTo>
                  <a:pt x="2463" y="44773"/>
                </a:lnTo>
                <a:lnTo>
                  <a:pt x="0" y="52291"/>
                </a:lnTo>
                <a:lnTo>
                  <a:pt x="546" y="54717"/>
                </a:lnTo>
                <a:lnTo>
                  <a:pt x="3721" y="56838"/>
                </a:lnTo>
                <a:lnTo>
                  <a:pt x="13771" y="64630"/>
                </a:lnTo>
                <a:lnTo>
                  <a:pt x="23077" y="73277"/>
                </a:lnTo>
                <a:lnTo>
                  <a:pt x="60078" y="106977"/>
                </a:lnTo>
                <a:lnTo>
                  <a:pt x="67507" y="99375"/>
                </a:lnTo>
                <a:lnTo>
                  <a:pt x="66954" y="99281"/>
                </a:lnTo>
                <a:lnTo>
                  <a:pt x="57873" y="90620"/>
                </a:lnTo>
                <a:lnTo>
                  <a:pt x="52273" y="85654"/>
                </a:lnTo>
                <a:lnTo>
                  <a:pt x="43319" y="77818"/>
                </a:lnTo>
                <a:lnTo>
                  <a:pt x="42913" y="75621"/>
                </a:lnTo>
                <a:lnTo>
                  <a:pt x="45537" y="73500"/>
                </a:lnTo>
                <a:lnTo>
                  <a:pt x="36652" y="73500"/>
                </a:lnTo>
                <a:lnTo>
                  <a:pt x="34112" y="69030"/>
                </a:lnTo>
                <a:lnTo>
                  <a:pt x="27254" y="63759"/>
                </a:lnTo>
                <a:lnTo>
                  <a:pt x="26301" y="61118"/>
                </a:lnTo>
                <a:lnTo>
                  <a:pt x="32784" y="54450"/>
                </a:lnTo>
                <a:lnTo>
                  <a:pt x="20434" y="54450"/>
                </a:lnTo>
                <a:lnTo>
                  <a:pt x="14147" y="50996"/>
                </a:lnTo>
                <a:lnTo>
                  <a:pt x="15646" y="48138"/>
                </a:lnTo>
                <a:lnTo>
                  <a:pt x="17106" y="41306"/>
                </a:lnTo>
                <a:lnTo>
                  <a:pt x="21717" y="39540"/>
                </a:lnTo>
                <a:lnTo>
                  <a:pt x="27101" y="33254"/>
                </a:lnTo>
                <a:lnTo>
                  <a:pt x="29870" y="30320"/>
                </a:lnTo>
                <a:lnTo>
                  <a:pt x="33604" y="26193"/>
                </a:lnTo>
                <a:lnTo>
                  <a:pt x="41405" y="16851"/>
                </a:lnTo>
                <a:lnTo>
                  <a:pt x="50668" y="8417"/>
                </a:lnTo>
                <a:lnTo>
                  <a:pt x="42443" y="0"/>
                </a:lnTo>
                <a:close/>
              </a:path>
              <a:path w="67944" h="107314">
                <a:moveTo>
                  <a:pt x="57975" y="53574"/>
                </a:moveTo>
                <a:lnTo>
                  <a:pt x="56007" y="54768"/>
                </a:lnTo>
                <a:lnTo>
                  <a:pt x="50215" y="59962"/>
                </a:lnTo>
                <a:lnTo>
                  <a:pt x="45504" y="63810"/>
                </a:lnTo>
                <a:lnTo>
                  <a:pt x="36652" y="73500"/>
                </a:lnTo>
                <a:lnTo>
                  <a:pt x="45537" y="73500"/>
                </a:lnTo>
                <a:lnTo>
                  <a:pt x="51384" y="68776"/>
                </a:lnTo>
                <a:lnTo>
                  <a:pt x="56400" y="65194"/>
                </a:lnTo>
                <a:lnTo>
                  <a:pt x="59575" y="57765"/>
                </a:lnTo>
                <a:lnTo>
                  <a:pt x="60972" y="55911"/>
                </a:lnTo>
                <a:lnTo>
                  <a:pt x="57975" y="53574"/>
                </a:lnTo>
                <a:close/>
              </a:path>
              <a:path w="67944" h="107314">
                <a:moveTo>
                  <a:pt x="40081" y="34740"/>
                </a:moveTo>
                <a:lnTo>
                  <a:pt x="38011" y="36441"/>
                </a:lnTo>
                <a:lnTo>
                  <a:pt x="31203" y="41382"/>
                </a:lnTo>
                <a:lnTo>
                  <a:pt x="27165" y="45890"/>
                </a:lnTo>
                <a:lnTo>
                  <a:pt x="21526" y="51732"/>
                </a:lnTo>
                <a:lnTo>
                  <a:pt x="20434" y="54450"/>
                </a:lnTo>
                <a:lnTo>
                  <a:pt x="32784" y="54450"/>
                </a:lnTo>
                <a:lnTo>
                  <a:pt x="34328" y="52863"/>
                </a:lnTo>
                <a:lnTo>
                  <a:pt x="38442" y="48024"/>
                </a:lnTo>
                <a:lnTo>
                  <a:pt x="42646" y="40709"/>
                </a:lnTo>
                <a:lnTo>
                  <a:pt x="43878" y="38702"/>
                </a:lnTo>
                <a:lnTo>
                  <a:pt x="40081" y="34740"/>
                </a:lnTo>
                <a:close/>
              </a:path>
            </a:pathLst>
          </a:custGeom>
          <a:solidFill>
            <a:srgbClr val="000001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9" name="bk object 19"/>
          <p:cNvSpPr/>
          <p:nvPr/>
        </p:nvSpPr>
        <p:spPr>
          <a:xfrm>
            <a:off x="0" y="6780757"/>
            <a:ext cx="477785" cy="7889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0" name="bk object 20"/>
          <p:cNvSpPr/>
          <p:nvPr/>
        </p:nvSpPr>
        <p:spPr>
          <a:xfrm>
            <a:off x="260800" y="10"/>
            <a:ext cx="1569975" cy="3490595"/>
          </a:xfrm>
          <a:custGeom>
            <a:avLst/>
            <a:gdLst/>
            <a:ahLst/>
            <a:cxnLst/>
            <a:rect l="l" t="t" r="r" b="b"/>
            <a:pathLst>
              <a:path w="1246505" h="3490595">
                <a:moveTo>
                  <a:pt x="285" y="0"/>
                </a:moveTo>
                <a:lnTo>
                  <a:pt x="140" y="14128"/>
                </a:lnTo>
                <a:lnTo>
                  <a:pt x="8" y="39641"/>
                </a:lnTo>
                <a:lnTo>
                  <a:pt x="0" y="48060"/>
                </a:lnTo>
                <a:lnTo>
                  <a:pt x="746" y="126722"/>
                </a:lnTo>
                <a:lnTo>
                  <a:pt x="2991" y="206574"/>
                </a:lnTo>
                <a:lnTo>
                  <a:pt x="6748" y="287570"/>
                </a:lnTo>
                <a:lnTo>
                  <a:pt x="12028" y="369661"/>
                </a:lnTo>
                <a:lnTo>
                  <a:pt x="18841" y="452803"/>
                </a:lnTo>
                <a:lnTo>
                  <a:pt x="27200" y="536948"/>
                </a:lnTo>
                <a:lnTo>
                  <a:pt x="37115" y="622050"/>
                </a:lnTo>
                <a:lnTo>
                  <a:pt x="48598" y="708061"/>
                </a:lnTo>
                <a:lnTo>
                  <a:pt x="61661" y="794936"/>
                </a:lnTo>
                <a:lnTo>
                  <a:pt x="76314" y="882628"/>
                </a:lnTo>
                <a:lnTo>
                  <a:pt x="92569" y="971089"/>
                </a:lnTo>
                <a:lnTo>
                  <a:pt x="110438" y="1060274"/>
                </a:lnTo>
                <a:lnTo>
                  <a:pt x="129932" y="1150136"/>
                </a:lnTo>
                <a:lnTo>
                  <a:pt x="151062" y="1240628"/>
                </a:lnTo>
                <a:lnTo>
                  <a:pt x="173839" y="1331703"/>
                </a:lnTo>
                <a:lnTo>
                  <a:pt x="198276" y="1423314"/>
                </a:lnTo>
                <a:lnTo>
                  <a:pt x="224382" y="1515416"/>
                </a:lnTo>
                <a:lnTo>
                  <a:pt x="252171" y="1607962"/>
                </a:lnTo>
                <a:lnTo>
                  <a:pt x="281653" y="1700904"/>
                </a:lnTo>
                <a:lnTo>
                  <a:pt x="312839" y="1794196"/>
                </a:lnTo>
                <a:lnTo>
                  <a:pt x="348931" y="1896526"/>
                </a:lnTo>
                <a:lnTo>
                  <a:pt x="386455" y="1997252"/>
                </a:lnTo>
                <a:lnTo>
                  <a:pt x="425357" y="2096332"/>
                </a:lnTo>
                <a:lnTo>
                  <a:pt x="465585" y="2193728"/>
                </a:lnTo>
                <a:lnTo>
                  <a:pt x="507086" y="2289398"/>
                </a:lnTo>
                <a:lnTo>
                  <a:pt x="549807" y="2383304"/>
                </a:lnTo>
                <a:lnTo>
                  <a:pt x="593694" y="2475405"/>
                </a:lnTo>
                <a:lnTo>
                  <a:pt x="638696" y="2565661"/>
                </a:lnTo>
                <a:lnTo>
                  <a:pt x="684759" y="2654032"/>
                </a:lnTo>
                <a:lnTo>
                  <a:pt x="731829" y="2740478"/>
                </a:lnTo>
                <a:lnTo>
                  <a:pt x="779855" y="2824959"/>
                </a:lnTo>
                <a:lnTo>
                  <a:pt x="828782" y="2907435"/>
                </a:lnTo>
                <a:lnTo>
                  <a:pt x="878559" y="2987866"/>
                </a:lnTo>
                <a:lnTo>
                  <a:pt x="929132" y="3066213"/>
                </a:lnTo>
                <a:lnTo>
                  <a:pt x="980449" y="3142434"/>
                </a:lnTo>
                <a:lnTo>
                  <a:pt x="1032456" y="3216491"/>
                </a:lnTo>
                <a:lnTo>
                  <a:pt x="1085100" y="3288342"/>
                </a:lnTo>
                <a:lnTo>
                  <a:pt x="1138328" y="3357949"/>
                </a:lnTo>
                <a:lnTo>
                  <a:pt x="1192088" y="3425271"/>
                </a:lnTo>
                <a:lnTo>
                  <a:pt x="1246327" y="3490268"/>
                </a:lnTo>
                <a:lnTo>
                  <a:pt x="1144585" y="3360746"/>
                </a:lnTo>
                <a:lnTo>
                  <a:pt x="1046758" y="3224929"/>
                </a:lnTo>
                <a:lnTo>
                  <a:pt x="952984" y="3083047"/>
                </a:lnTo>
                <a:lnTo>
                  <a:pt x="863406" y="2935325"/>
                </a:lnTo>
                <a:lnTo>
                  <a:pt x="778165" y="2781993"/>
                </a:lnTo>
                <a:lnTo>
                  <a:pt x="697401" y="2623278"/>
                </a:lnTo>
                <a:lnTo>
                  <a:pt x="621256" y="2459407"/>
                </a:lnTo>
                <a:lnTo>
                  <a:pt x="549870" y="2290608"/>
                </a:lnTo>
                <a:lnTo>
                  <a:pt x="483385" y="2117108"/>
                </a:lnTo>
                <a:lnTo>
                  <a:pt x="421941" y="1939136"/>
                </a:lnTo>
                <a:lnTo>
                  <a:pt x="365680" y="1756919"/>
                </a:lnTo>
                <a:lnTo>
                  <a:pt x="314742" y="1570685"/>
                </a:lnTo>
                <a:lnTo>
                  <a:pt x="269269" y="1380661"/>
                </a:lnTo>
                <a:lnTo>
                  <a:pt x="229402" y="1187074"/>
                </a:lnTo>
                <a:lnTo>
                  <a:pt x="195281" y="990154"/>
                </a:lnTo>
                <a:lnTo>
                  <a:pt x="167048" y="790127"/>
                </a:lnTo>
                <a:lnTo>
                  <a:pt x="144843" y="587220"/>
                </a:lnTo>
                <a:lnTo>
                  <a:pt x="128808" y="381663"/>
                </a:lnTo>
                <a:lnTo>
                  <a:pt x="119084" y="173681"/>
                </a:lnTo>
                <a:lnTo>
                  <a:pt x="116379" y="0"/>
                </a:lnTo>
                <a:lnTo>
                  <a:pt x="285" y="0"/>
                </a:lnTo>
              </a:path>
            </a:pathLst>
          </a:custGeom>
          <a:solidFill>
            <a:srgbClr val="949494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1" name="bk object 21"/>
          <p:cNvSpPr/>
          <p:nvPr/>
        </p:nvSpPr>
        <p:spPr>
          <a:xfrm>
            <a:off x="260800" y="4079450"/>
            <a:ext cx="1569975" cy="3490595"/>
          </a:xfrm>
          <a:custGeom>
            <a:avLst/>
            <a:gdLst/>
            <a:ahLst/>
            <a:cxnLst/>
            <a:rect l="l" t="t" r="r" b="b"/>
            <a:pathLst>
              <a:path w="1246505" h="3490595">
                <a:moveTo>
                  <a:pt x="1246327" y="0"/>
                </a:moveTo>
                <a:lnTo>
                  <a:pt x="1192088" y="64997"/>
                </a:lnTo>
                <a:lnTo>
                  <a:pt x="1138328" y="132319"/>
                </a:lnTo>
                <a:lnTo>
                  <a:pt x="1085100" y="201925"/>
                </a:lnTo>
                <a:lnTo>
                  <a:pt x="1032456" y="273777"/>
                </a:lnTo>
                <a:lnTo>
                  <a:pt x="980449" y="347834"/>
                </a:lnTo>
                <a:lnTo>
                  <a:pt x="929132" y="424055"/>
                </a:lnTo>
                <a:lnTo>
                  <a:pt x="878559" y="502402"/>
                </a:lnTo>
                <a:lnTo>
                  <a:pt x="828782" y="582833"/>
                </a:lnTo>
                <a:lnTo>
                  <a:pt x="779855" y="665309"/>
                </a:lnTo>
                <a:lnTo>
                  <a:pt x="731829" y="749790"/>
                </a:lnTo>
                <a:lnTo>
                  <a:pt x="684759" y="836236"/>
                </a:lnTo>
                <a:lnTo>
                  <a:pt x="638696" y="924607"/>
                </a:lnTo>
                <a:lnTo>
                  <a:pt x="593694" y="1014863"/>
                </a:lnTo>
                <a:lnTo>
                  <a:pt x="549807" y="1106964"/>
                </a:lnTo>
                <a:lnTo>
                  <a:pt x="507086" y="1200869"/>
                </a:lnTo>
                <a:lnTo>
                  <a:pt x="465585" y="1296540"/>
                </a:lnTo>
                <a:lnTo>
                  <a:pt x="425357" y="1393935"/>
                </a:lnTo>
                <a:lnTo>
                  <a:pt x="386455" y="1493016"/>
                </a:lnTo>
                <a:lnTo>
                  <a:pt x="348931" y="1593741"/>
                </a:lnTo>
                <a:lnTo>
                  <a:pt x="312839" y="1696072"/>
                </a:lnTo>
                <a:lnTo>
                  <a:pt x="281653" y="1789364"/>
                </a:lnTo>
                <a:lnTo>
                  <a:pt x="252171" y="1882306"/>
                </a:lnTo>
                <a:lnTo>
                  <a:pt x="224382" y="1974851"/>
                </a:lnTo>
                <a:lnTo>
                  <a:pt x="198276" y="2066952"/>
                </a:lnTo>
                <a:lnTo>
                  <a:pt x="173839" y="2158563"/>
                </a:lnTo>
                <a:lnTo>
                  <a:pt x="151062" y="2249638"/>
                </a:lnTo>
                <a:lnTo>
                  <a:pt x="129932" y="2340129"/>
                </a:lnTo>
                <a:lnTo>
                  <a:pt x="110438" y="2429990"/>
                </a:lnTo>
                <a:lnTo>
                  <a:pt x="92569" y="2519174"/>
                </a:lnTo>
                <a:lnTo>
                  <a:pt x="76314" y="2607635"/>
                </a:lnTo>
                <a:lnTo>
                  <a:pt x="61661" y="2695326"/>
                </a:lnTo>
                <a:lnTo>
                  <a:pt x="48598" y="2782201"/>
                </a:lnTo>
                <a:lnTo>
                  <a:pt x="37115" y="2868212"/>
                </a:lnTo>
                <a:lnTo>
                  <a:pt x="27200" y="2953314"/>
                </a:lnTo>
                <a:lnTo>
                  <a:pt x="18841" y="3037459"/>
                </a:lnTo>
                <a:lnTo>
                  <a:pt x="12028" y="3120601"/>
                </a:lnTo>
                <a:lnTo>
                  <a:pt x="6748" y="3202694"/>
                </a:lnTo>
                <a:lnTo>
                  <a:pt x="2991" y="3283690"/>
                </a:lnTo>
                <a:lnTo>
                  <a:pt x="746" y="3363544"/>
                </a:lnTo>
                <a:lnTo>
                  <a:pt x="0" y="3442208"/>
                </a:lnTo>
                <a:lnTo>
                  <a:pt x="8" y="3450627"/>
                </a:lnTo>
                <a:lnTo>
                  <a:pt x="140" y="3476140"/>
                </a:lnTo>
                <a:lnTo>
                  <a:pt x="285" y="3490267"/>
                </a:lnTo>
                <a:lnTo>
                  <a:pt x="116379" y="3490267"/>
                </a:lnTo>
                <a:lnTo>
                  <a:pt x="119084" y="3316585"/>
                </a:lnTo>
                <a:lnTo>
                  <a:pt x="128808" y="3108602"/>
                </a:lnTo>
                <a:lnTo>
                  <a:pt x="144843" y="2903043"/>
                </a:lnTo>
                <a:lnTo>
                  <a:pt x="167048" y="2700136"/>
                </a:lnTo>
                <a:lnTo>
                  <a:pt x="195281" y="2500108"/>
                </a:lnTo>
                <a:lnTo>
                  <a:pt x="229402" y="2303188"/>
                </a:lnTo>
                <a:lnTo>
                  <a:pt x="269269" y="2109601"/>
                </a:lnTo>
                <a:lnTo>
                  <a:pt x="314742" y="1919577"/>
                </a:lnTo>
                <a:lnTo>
                  <a:pt x="365680" y="1733343"/>
                </a:lnTo>
                <a:lnTo>
                  <a:pt x="421941" y="1551127"/>
                </a:lnTo>
                <a:lnTo>
                  <a:pt x="483385" y="1373155"/>
                </a:lnTo>
                <a:lnTo>
                  <a:pt x="549870" y="1199656"/>
                </a:lnTo>
                <a:lnTo>
                  <a:pt x="621256" y="1030858"/>
                </a:lnTo>
                <a:lnTo>
                  <a:pt x="697401" y="866987"/>
                </a:lnTo>
                <a:lnTo>
                  <a:pt x="778165" y="708273"/>
                </a:lnTo>
                <a:lnTo>
                  <a:pt x="863406" y="554941"/>
                </a:lnTo>
                <a:lnTo>
                  <a:pt x="952984" y="407220"/>
                </a:lnTo>
                <a:lnTo>
                  <a:pt x="1046758" y="265338"/>
                </a:lnTo>
                <a:lnTo>
                  <a:pt x="1144585" y="129522"/>
                </a:lnTo>
                <a:lnTo>
                  <a:pt x="1246327" y="0"/>
                </a:lnTo>
                <a:close/>
              </a:path>
            </a:pathLst>
          </a:custGeom>
          <a:solidFill>
            <a:srgbClr val="949494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2" name="bk object 22"/>
          <p:cNvSpPr/>
          <p:nvPr/>
        </p:nvSpPr>
        <p:spPr>
          <a:xfrm>
            <a:off x="4484450" y="3156543"/>
            <a:ext cx="4500092" cy="35729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10737" y="2348421"/>
            <a:ext cx="11454895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21451" y="4242309"/>
            <a:ext cx="9433442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11/11/2016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92375" y="573788"/>
            <a:ext cx="9091600" cy="338554"/>
          </a:xfrm>
        </p:spPr>
        <p:txBody>
          <a:bodyPr lIns="0" tIns="0" rIns="0" bIns="0"/>
          <a:lstStyle>
            <a:lvl1pPr>
              <a:defRPr sz="2200" b="1" i="0">
                <a:solidFill>
                  <a:srgbClr val="4888B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46011" y="1313232"/>
            <a:ext cx="10984328" cy="261610"/>
          </a:xfrm>
        </p:spPr>
        <p:txBody>
          <a:bodyPr lIns="0" tIns="0" rIns="0" bIns="0"/>
          <a:lstStyle>
            <a:lvl1pPr>
              <a:defRPr sz="1700" b="1" i="0">
                <a:solidFill>
                  <a:srgbClr val="009FE2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11/11/2016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92375" y="573788"/>
            <a:ext cx="9091600" cy="338554"/>
          </a:xfrm>
        </p:spPr>
        <p:txBody>
          <a:bodyPr lIns="0" tIns="0" rIns="0" bIns="0"/>
          <a:lstStyle>
            <a:lvl1pPr>
              <a:defRPr sz="2200" b="1" i="0">
                <a:solidFill>
                  <a:srgbClr val="4888B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3821" y="1742377"/>
            <a:ext cx="5862211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40323" y="1742377"/>
            <a:ext cx="5862211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11/11/2016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92375" y="573788"/>
            <a:ext cx="9091600" cy="338554"/>
          </a:xfrm>
        </p:spPr>
        <p:txBody>
          <a:bodyPr lIns="0" tIns="0" rIns="0" bIns="0"/>
          <a:lstStyle>
            <a:lvl1pPr>
              <a:defRPr sz="2200" b="1" i="0">
                <a:solidFill>
                  <a:srgbClr val="4888B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11/11/2016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11/11/2016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0126" y="2353337"/>
            <a:ext cx="11448098" cy="33855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20253" y="4292812"/>
            <a:ext cx="9427845" cy="2616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1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02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03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04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06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07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085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09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8996BB50-84CE-4B07-AFCE-BDEB45A8EE6C}" type="datetimeFigureOut">
              <a:rPr lang="ru-RU"/>
              <a:pPr>
                <a:defRPr/>
              </a:pPr>
              <a:t>11.11.2016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A4497B5-B9D8-4308-A901-B9DEEEDF29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88329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92375" y="573785"/>
            <a:ext cx="90916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4888B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46011" y="1313230"/>
            <a:ext cx="10984328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1" i="0">
                <a:solidFill>
                  <a:srgbClr val="009FE2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581960" y="7045266"/>
            <a:ext cx="431243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3818" y="7045266"/>
            <a:ext cx="30995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11/11/2016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702972" y="7045266"/>
            <a:ext cx="30995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018">
        <a:defRPr>
          <a:latin typeface="+mn-lt"/>
          <a:ea typeface="+mn-ea"/>
          <a:cs typeface="+mn-cs"/>
        </a:defRPr>
      </a:lvl2pPr>
      <a:lvl3pPr marL="914035">
        <a:defRPr>
          <a:latin typeface="+mn-lt"/>
          <a:ea typeface="+mn-ea"/>
          <a:cs typeface="+mn-cs"/>
        </a:defRPr>
      </a:lvl3pPr>
      <a:lvl4pPr marL="1371052">
        <a:defRPr>
          <a:latin typeface="+mn-lt"/>
          <a:ea typeface="+mn-ea"/>
          <a:cs typeface="+mn-cs"/>
        </a:defRPr>
      </a:lvl4pPr>
      <a:lvl5pPr marL="1828067">
        <a:defRPr>
          <a:latin typeface="+mn-lt"/>
          <a:ea typeface="+mn-ea"/>
          <a:cs typeface="+mn-cs"/>
        </a:defRPr>
      </a:lvl5pPr>
      <a:lvl6pPr marL="2285083">
        <a:defRPr>
          <a:latin typeface="+mn-lt"/>
          <a:ea typeface="+mn-ea"/>
          <a:cs typeface="+mn-cs"/>
        </a:defRPr>
      </a:lvl6pPr>
      <a:lvl7pPr marL="2742101">
        <a:defRPr>
          <a:latin typeface="+mn-lt"/>
          <a:ea typeface="+mn-ea"/>
          <a:cs typeface="+mn-cs"/>
        </a:defRPr>
      </a:lvl7pPr>
      <a:lvl8pPr marL="3199118">
        <a:defRPr>
          <a:latin typeface="+mn-lt"/>
          <a:ea typeface="+mn-ea"/>
          <a:cs typeface="+mn-cs"/>
        </a:defRPr>
      </a:lvl8pPr>
      <a:lvl9pPr marL="365613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018">
        <a:defRPr>
          <a:latin typeface="+mn-lt"/>
          <a:ea typeface="+mn-ea"/>
          <a:cs typeface="+mn-cs"/>
        </a:defRPr>
      </a:lvl2pPr>
      <a:lvl3pPr marL="914035">
        <a:defRPr>
          <a:latin typeface="+mn-lt"/>
          <a:ea typeface="+mn-ea"/>
          <a:cs typeface="+mn-cs"/>
        </a:defRPr>
      </a:lvl3pPr>
      <a:lvl4pPr marL="1371052">
        <a:defRPr>
          <a:latin typeface="+mn-lt"/>
          <a:ea typeface="+mn-ea"/>
          <a:cs typeface="+mn-cs"/>
        </a:defRPr>
      </a:lvl4pPr>
      <a:lvl5pPr marL="1828067">
        <a:defRPr>
          <a:latin typeface="+mn-lt"/>
          <a:ea typeface="+mn-ea"/>
          <a:cs typeface="+mn-cs"/>
        </a:defRPr>
      </a:lvl5pPr>
      <a:lvl6pPr marL="2285083">
        <a:defRPr>
          <a:latin typeface="+mn-lt"/>
          <a:ea typeface="+mn-ea"/>
          <a:cs typeface="+mn-cs"/>
        </a:defRPr>
      </a:lvl6pPr>
      <a:lvl7pPr marL="2742101">
        <a:defRPr>
          <a:latin typeface="+mn-lt"/>
          <a:ea typeface="+mn-ea"/>
          <a:cs typeface="+mn-cs"/>
        </a:defRPr>
      </a:lvl7pPr>
      <a:lvl8pPr marL="3199118">
        <a:defRPr>
          <a:latin typeface="+mn-lt"/>
          <a:ea typeface="+mn-ea"/>
          <a:cs typeface="+mn-cs"/>
        </a:defRPr>
      </a:lvl8pPr>
      <a:lvl9pPr marL="365613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jpe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jpeg"/><Relationship Id="rId14" Type="http://schemas.openxmlformats.org/officeDocument/2006/relationships/image" Target="../media/image3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jpeg"/><Relationship Id="rId4" Type="http://schemas.openxmlformats.org/officeDocument/2006/relationships/image" Target="../media/image7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7475" y="2"/>
            <a:ext cx="5683250" cy="75697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87476" y="1"/>
            <a:ext cx="5514328" cy="75719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93412" y="584465"/>
            <a:ext cx="27305" cy="148590"/>
          </a:xfrm>
          <a:custGeom>
            <a:avLst/>
            <a:gdLst/>
            <a:ahLst/>
            <a:cxnLst/>
            <a:rect l="l" t="t" r="r" b="b"/>
            <a:pathLst>
              <a:path w="27304" h="148590">
                <a:moveTo>
                  <a:pt x="12750" y="0"/>
                </a:moveTo>
                <a:lnTo>
                  <a:pt x="41" y="48676"/>
                </a:lnTo>
                <a:lnTo>
                  <a:pt x="0" y="61366"/>
                </a:lnTo>
                <a:lnTo>
                  <a:pt x="2377" y="77657"/>
                </a:lnTo>
                <a:lnTo>
                  <a:pt x="6602" y="88772"/>
                </a:lnTo>
                <a:lnTo>
                  <a:pt x="15181" y="97754"/>
                </a:lnTo>
                <a:lnTo>
                  <a:pt x="15333" y="99392"/>
                </a:lnTo>
                <a:lnTo>
                  <a:pt x="13479" y="102567"/>
                </a:lnTo>
                <a:lnTo>
                  <a:pt x="7873" y="114021"/>
                </a:lnTo>
                <a:lnTo>
                  <a:pt x="3759" y="126072"/>
                </a:lnTo>
                <a:lnTo>
                  <a:pt x="3617" y="141597"/>
                </a:lnTo>
                <a:lnTo>
                  <a:pt x="11138" y="148241"/>
                </a:lnTo>
                <a:lnTo>
                  <a:pt x="18444" y="148503"/>
                </a:lnTo>
                <a:lnTo>
                  <a:pt x="21734" y="146738"/>
                </a:lnTo>
                <a:lnTo>
                  <a:pt x="24896" y="144211"/>
                </a:lnTo>
                <a:lnTo>
                  <a:pt x="25732" y="143245"/>
                </a:lnTo>
                <a:lnTo>
                  <a:pt x="12945" y="143245"/>
                </a:lnTo>
                <a:lnTo>
                  <a:pt x="8602" y="140350"/>
                </a:lnTo>
                <a:lnTo>
                  <a:pt x="8145" y="129771"/>
                </a:lnTo>
                <a:lnTo>
                  <a:pt x="10024" y="124767"/>
                </a:lnTo>
                <a:lnTo>
                  <a:pt x="14673" y="114645"/>
                </a:lnTo>
                <a:lnTo>
                  <a:pt x="17771" y="109603"/>
                </a:lnTo>
                <a:lnTo>
                  <a:pt x="21569" y="102097"/>
                </a:lnTo>
                <a:lnTo>
                  <a:pt x="22043" y="101821"/>
                </a:lnTo>
                <a:lnTo>
                  <a:pt x="20865" y="92273"/>
                </a:lnTo>
                <a:lnTo>
                  <a:pt x="20660" y="89948"/>
                </a:lnTo>
                <a:lnTo>
                  <a:pt x="16679" y="87365"/>
                </a:lnTo>
                <a:lnTo>
                  <a:pt x="16501" y="84432"/>
                </a:lnTo>
                <a:lnTo>
                  <a:pt x="17375" y="82743"/>
                </a:lnTo>
                <a:lnTo>
                  <a:pt x="9135" y="82743"/>
                </a:lnTo>
                <a:lnTo>
                  <a:pt x="7421" y="79783"/>
                </a:lnTo>
                <a:lnTo>
                  <a:pt x="7317" y="73421"/>
                </a:lnTo>
                <a:lnTo>
                  <a:pt x="7147" y="66824"/>
                </a:lnTo>
                <a:lnTo>
                  <a:pt x="7008" y="52249"/>
                </a:lnTo>
                <a:lnTo>
                  <a:pt x="8483" y="39704"/>
                </a:lnTo>
                <a:lnTo>
                  <a:pt x="9389" y="36070"/>
                </a:lnTo>
                <a:lnTo>
                  <a:pt x="9618" y="35930"/>
                </a:lnTo>
                <a:lnTo>
                  <a:pt x="13343" y="22784"/>
                </a:lnTo>
                <a:lnTo>
                  <a:pt x="14446" y="19285"/>
                </a:lnTo>
                <a:lnTo>
                  <a:pt x="12750" y="0"/>
                </a:lnTo>
                <a:close/>
              </a:path>
              <a:path w="27304" h="148590">
                <a:moveTo>
                  <a:pt x="25811" y="132357"/>
                </a:moveTo>
                <a:lnTo>
                  <a:pt x="23080" y="138457"/>
                </a:lnTo>
                <a:lnTo>
                  <a:pt x="20489" y="140108"/>
                </a:lnTo>
                <a:lnTo>
                  <a:pt x="12945" y="143245"/>
                </a:lnTo>
                <a:lnTo>
                  <a:pt x="25732" y="143245"/>
                </a:lnTo>
                <a:lnTo>
                  <a:pt x="26977" y="141807"/>
                </a:lnTo>
                <a:lnTo>
                  <a:pt x="25811" y="132357"/>
                </a:lnTo>
                <a:close/>
              </a:path>
              <a:path w="27304" h="148590">
                <a:moveTo>
                  <a:pt x="16833" y="46422"/>
                </a:moveTo>
                <a:lnTo>
                  <a:pt x="15444" y="55121"/>
                </a:lnTo>
                <a:lnTo>
                  <a:pt x="15444" y="66824"/>
                </a:lnTo>
                <a:lnTo>
                  <a:pt x="17035" y="73421"/>
                </a:lnTo>
                <a:lnTo>
                  <a:pt x="15231" y="76443"/>
                </a:lnTo>
                <a:lnTo>
                  <a:pt x="12869" y="79199"/>
                </a:lnTo>
                <a:lnTo>
                  <a:pt x="12158" y="79542"/>
                </a:lnTo>
                <a:lnTo>
                  <a:pt x="9135" y="82743"/>
                </a:lnTo>
                <a:lnTo>
                  <a:pt x="17375" y="82743"/>
                </a:lnTo>
                <a:lnTo>
                  <a:pt x="19642" y="78363"/>
                </a:lnTo>
                <a:lnTo>
                  <a:pt x="16833" y="464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74947" y="3736800"/>
            <a:ext cx="67946" cy="107314"/>
          </a:xfrm>
          <a:custGeom>
            <a:avLst/>
            <a:gdLst/>
            <a:ahLst/>
            <a:cxnLst/>
            <a:rect l="l" t="t" r="r" b="b"/>
            <a:pathLst>
              <a:path w="67945" h="107314">
                <a:moveTo>
                  <a:pt x="42446" y="0"/>
                </a:moveTo>
                <a:lnTo>
                  <a:pt x="4686" y="41557"/>
                </a:lnTo>
                <a:lnTo>
                  <a:pt x="2463" y="44770"/>
                </a:lnTo>
                <a:lnTo>
                  <a:pt x="0" y="52288"/>
                </a:lnTo>
                <a:lnTo>
                  <a:pt x="546" y="54714"/>
                </a:lnTo>
                <a:lnTo>
                  <a:pt x="3721" y="56835"/>
                </a:lnTo>
                <a:lnTo>
                  <a:pt x="13771" y="64627"/>
                </a:lnTo>
                <a:lnTo>
                  <a:pt x="23077" y="73274"/>
                </a:lnTo>
                <a:lnTo>
                  <a:pt x="60079" y="106975"/>
                </a:lnTo>
                <a:lnTo>
                  <a:pt x="67505" y="99375"/>
                </a:lnTo>
                <a:lnTo>
                  <a:pt x="66954" y="99278"/>
                </a:lnTo>
                <a:lnTo>
                  <a:pt x="57873" y="90617"/>
                </a:lnTo>
                <a:lnTo>
                  <a:pt x="52273" y="85651"/>
                </a:lnTo>
                <a:lnTo>
                  <a:pt x="43319" y="77828"/>
                </a:lnTo>
                <a:lnTo>
                  <a:pt x="42913" y="75618"/>
                </a:lnTo>
                <a:lnTo>
                  <a:pt x="45537" y="73497"/>
                </a:lnTo>
                <a:lnTo>
                  <a:pt x="36652" y="73497"/>
                </a:lnTo>
                <a:lnTo>
                  <a:pt x="34112" y="69040"/>
                </a:lnTo>
                <a:lnTo>
                  <a:pt x="27254" y="63769"/>
                </a:lnTo>
                <a:lnTo>
                  <a:pt x="26301" y="61115"/>
                </a:lnTo>
                <a:lnTo>
                  <a:pt x="32784" y="54447"/>
                </a:lnTo>
                <a:lnTo>
                  <a:pt x="20434" y="54447"/>
                </a:lnTo>
                <a:lnTo>
                  <a:pt x="14147" y="50993"/>
                </a:lnTo>
                <a:lnTo>
                  <a:pt x="15646" y="48135"/>
                </a:lnTo>
                <a:lnTo>
                  <a:pt x="17106" y="41303"/>
                </a:lnTo>
                <a:lnTo>
                  <a:pt x="21717" y="39538"/>
                </a:lnTo>
                <a:lnTo>
                  <a:pt x="27114" y="33251"/>
                </a:lnTo>
                <a:lnTo>
                  <a:pt x="29870" y="30317"/>
                </a:lnTo>
                <a:lnTo>
                  <a:pt x="33604" y="26190"/>
                </a:lnTo>
                <a:lnTo>
                  <a:pt x="41405" y="16849"/>
                </a:lnTo>
                <a:lnTo>
                  <a:pt x="50668" y="8414"/>
                </a:lnTo>
                <a:lnTo>
                  <a:pt x="42446" y="0"/>
                </a:lnTo>
                <a:close/>
              </a:path>
              <a:path w="67945" h="107314">
                <a:moveTo>
                  <a:pt x="57975" y="53571"/>
                </a:moveTo>
                <a:lnTo>
                  <a:pt x="56007" y="54765"/>
                </a:lnTo>
                <a:lnTo>
                  <a:pt x="50215" y="59959"/>
                </a:lnTo>
                <a:lnTo>
                  <a:pt x="45504" y="63807"/>
                </a:lnTo>
                <a:lnTo>
                  <a:pt x="36652" y="73497"/>
                </a:lnTo>
                <a:lnTo>
                  <a:pt x="45537" y="73497"/>
                </a:lnTo>
                <a:lnTo>
                  <a:pt x="51384" y="68773"/>
                </a:lnTo>
                <a:lnTo>
                  <a:pt x="56400" y="65192"/>
                </a:lnTo>
                <a:lnTo>
                  <a:pt x="59575" y="57762"/>
                </a:lnTo>
                <a:lnTo>
                  <a:pt x="60972" y="55908"/>
                </a:lnTo>
                <a:lnTo>
                  <a:pt x="57975" y="53571"/>
                </a:lnTo>
                <a:close/>
              </a:path>
              <a:path w="67945" h="107314">
                <a:moveTo>
                  <a:pt x="40081" y="34750"/>
                </a:moveTo>
                <a:lnTo>
                  <a:pt x="38011" y="36439"/>
                </a:lnTo>
                <a:lnTo>
                  <a:pt x="31203" y="41379"/>
                </a:lnTo>
                <a:lnTo>
                  <a:pt x="27165" y="45888"/>
                </a:lnTo>
                <a:lnTo>
                  <a:pt x="21526" y="51730"/>
                </a:lnTo>
                <a:lnTo>
                  <a:pt x="20434" y="54447"/>
                </a:lnTo>
                <a:lnTo>
                  <a:pt x="32784" y="54447"/>
                </a:lnTo>
                <a:lnTo>
                  <a:pt x="34328" y="52860"/>
                </a:lnTo>
                <a:lnTo>
                  <a:pt x="38442" y="48021"/>
                </a:lnTo>
                <a:lnTo>
                  <a:pt x="42646" y="40706"/>
                </a:lnTo>
                <a:lnTo>
                  <a:pt x="43878" y="38712"/>
                </a:lnTo>
                <a:lnTo>
                  <a:pt x="40081" y="34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54078" y="8"/>
            <a:ext cx="1246504" cy="3504565"/>
          </a:xfrm>
          <a:custGeom>
            <a:avLst/>
            <a:gdLst/>
            <a:ahLst/>
            <a:cxnLst/>
            <a:rect l="l" t="t" r="r" b="b"/>
            <a:pathLst>
              <a:path w="1246504" h="3504565">
                <a:moveTo>
                  <a:pt x="483" y="0"/>
                </a:moveTo>
                <a:lnTo>
                  <a:pt x="266" y="15715"/>
                </a:lnTo>
                <a:lnTo>
                  <a:pt x="54" y="41171"/>
                </a:lnTo>
                <a:lnTo>
                  <a:pt x="0" y="62360"/>
                </a:lnTo>
                <a:lnTo>
                  <a:pt x="746" y="141022"/>
                </a:lnTo>
                <a:lnTo>
                  <a:pt x="2991" y="220874"/>
                </a:lnTo>
                <a:lnTo>
                  <a:pt x="6748" y="301869"/>
                </a:lnTo>
                <a:lnTo>
                  <a:pt x="12028" y="383961"/>
                </a:lnTo>
                <a:lnTo>
                  <a:pt x="18841" y="467103"/>
                </a:lnTo>
                <a:lnTo>
                  <a:pt x="27200" y="551248"/>
                </a:lnTo>
                <a:lnTo>
                  <a:pt x="37115" y="636350"/>
                </a:lnTo>
                <a:lnTo>
                  <a:pt x="48598" y="722361"/>
                </a:lnTo>
                <a:lnTo>
                  <a:pt x="61661" y="809236"/>
                </a:lnTo>
                <a:lnTo>
                  <a:pt x="76314" y="896928"/>
                </a:lnTo>
                <a:lnTo>
                  <a:pt x="92569" y="985389"/>
                </a:lnTo>
                <a:lnTo>
                  <a:pt x="110438" y="1074574"/>
                </a:lnTo>
                <a:lnTo>
                  <a:pt x="129932" y="1164436"/>
                </a:lnTo>
                <a:lnTo>
                  <a:pt x="151062" y="1254928"/>
                </a:lnTo>
                <a:lnTo>
                  <a:pt x="173839" y="1346003"/>
                </a:lnTo>
                <a:lnTo>
                  <a:pt x="198276" y="1437614"/>
                </a:lnTo>
                <a:lnTo>
                  <a:pt x="224382" y="1529716"/>
                </a:lnTo>
                <a:lnTo>
                  <a:pt x="252171" y="1622262"/>
                </a:lnTo>
                <a:lnTo>
                  <a:pt x="281653" y="1715204"/>
                </a:lnTo>
                <a:lnTo>
                  <a:pt x="312839" y="1808496"/>
                </a:lnTo>
                <a:lnTo>
                  <a:pt x="348931" y="1910826"/>
                </a:lnTo>
                <a:lnTo>
                  <a:pt x="386455" y="2011552"/>
                </a:lnTo>
                <a:lnTo>
                  <a:pt x="425357" y="2110632"/>
                </a:lnTo>
                <a:lnTo>
                  <a:pt x="465585" y="2208028"/>
                </a:lnTo>
                <a:lnTo>
                  <a:pt x="507086" y="2303698"/>
                </a:lnTo>
                <a:lnTo>
                  <a:pt x="549807" y="2397604"/>
                </a:lnTo>
                <a:lnTo>
                  <a:pt x="593694" y="2489705"/>
                </a:lnTo>
                <a:lnTo>
                  <a:pt x="638696" y="2579961"/>
                </a:lnTo>
                <a:lnTo>
                  <a:pt x="684759" y="2668332"/>
                </a:lnTo>
                <a:lnTo>
                  <a:pt x="731829" y="2754777"/>
                </a:lnTo>
                <a:lnTo>
                  <a:pt x="779855" y="2839259"/>
                </a:lnTo>
                <a:lnTo>
                  <a:pt x="828782" y="2921735"/>
                </a:lnTo>
                <a:lnTo>
                  <a:pt x="878559" y="3002166"/>
                </a:lnTo>
                <a:lnTo>
                  <a:pt x="929132" y="3080512"/>
                </a:lnTo>
                <a:lnTo>
                  <a:pt x="980449" y="3156734"/>
                </a:lnTo>
                <a:lnTo>
                  <a:pt x="1032456" y="3230790"/>
                </a:lnTo>
                <a:lnTo>
                  <a:pt x="1085100" y="3302642"/>
                </a:lnTo>
                <a:lnTo>
                  <a:pt x="1138328" y="3372249"/>
                </a:lnTo>
                <a:lnTo>
                  <a:pt x="1192088" y="3439571"/>
                </a:lnTo>
                <a:lnTo>
                  <a:pt x="1246327" y="3504568"/>
                </a:lnTo>
                <a:lnTo>
                  <a:pt x="1144585" y="3375046"/>
                </a:lnTo>
                <a:lnTo>
                  <a:pt x="1046758" y="3239229"/>
                </a:lnTo>
                <a:lnTo>
                  <a:pt x="952984" y="3097347"/>
                </a:lnTo>
                <a:lnTo>
                  <a:pt x="863406" y="2949625"/>
                </a:lnTo>
                <a:lnTo>
                  <a:pt x="778165" y="2796293"/>
                </a:lnTo>
                <a:lnTo>
                  <a:pt x="697401" y="2637578"/>
                </a:lnTo>
                <a:lnTo>
                  <a:pt x="621256" y="2473707"/>
                </a:lnTo>
                <a:lnTo>
                  <a:pt x="549870" y="2304908"/>
                </a:lnTo>
                <a:lnTo>
                  <a:pt x="483385" y="2131408"/>
                </a:lnTo>
                <a:lnTo>
                  <a:pt x="421941" y="1953436"/>
                </a:lnTo>
                <a:lnTo>
                  <a:pt x="365680" y="1771219"/>
                </a:lnTo>
                <a:lnTo>
                  <a:pt x="314742" y="1584985"/>
                </a:lnTo>
                <a:lnTo>
                  <a:pt x="269269" y="1394960"/>
                </a:lnTo>
                <a:lnTo>
                  <a:pt x="229402" y="1201374"/>
                </a:lnTo>
                <a:lnTo>
                  <a:pt x="195281" y="1004454"/>
                </a:lnTo>
                <a:lnTo>
                  <a:pt x="167048" y="804427"/>
                </a:lnTo>
                <a:lnTo>
                  <a:pt x="144843" y="601520"/>
                </a:lnTo>
                <a:lnTo>
                  <a:pt x="128808" y="395962"/>
                </a:lnTo>
                <a:lnTo>
                  <a:pt x="119084" y="187981"/>
                </a:lnTo>
                <a:lnTo>
                  <a:pt x="116156" y="0"/>
                </a:lnTo>
                <a:lnTo>
                  <a:pt x="483" y="0"/>
                </a:lnTo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54078" y="4093739"/>
            <a:ext cx="1246504" cy="3475990"/>
          </a:xfrm>
          <a:custGeom>
            <a:avLst/>
            <a:gdLst/>
            <a:ahLst/>
            <a:cxnLst/>
            <a:rect l="l" t="t" r="r" b="b"/>
            <a:pathLst>
              <a:path w="1246504" h="3475990">
                <a:moveTo>
                  <a:pt x="1246327" y="0"/>
                </a:moveTo>
                <a:lnTo>
                  <a:pt x="1192088" y="64997"/>
                </a:lnTo>
                <a:lnTo>
                  <a:pt x="1138328" y="132319"/>
                </a:lnTo>
                <a:lnTo>
                  <a:pt x="1085100" y="201925"/>
                </a:lnTo>
                <a:lnTo>
                  <a:pt x="1032456" y="273777"/>
                </a:lnTo>
                <a:lnTo>
                  <a:pt x="980449" y="347834"/>
                </a:lnTo>
                <a:lnTo>
                  <a:pt x="929132" y="424055"/>
                </a:lnTo>
                <a:lnTo>
                  <a:pt x="878559" y="502402"/>
                </a:lnTo>
                <a:lnTo>
                  <a:pt x="828782" y="582833"/>
                </a:lnTo>
                <a:lnTo>
                  <a:pt x="779855" y="665309"/>
                </a:lnTo>
                <a:lnTo>
                  <a:pt x="731829" y="749790"/>
                </a:lnTo>
                <a:lnTo>
                  <a:pt x="684759" y="836236"/>
                </a:lnTo>
                <a:lnTo>
                  <a:pt x="638696" y="924607"/>
                </a:lnTo>
                <a:lnTo>
                  <a:pt x="593694" y="1014863"/>
                </a:lnTo>
                <a:lnTo>
                  <a:pt x="549807" y="1106964"/>
                </a:lnTo>
                <a:lnTo>
                  <a:pt x="507086" y="1200869"/>
                </a:lnTo>
                <a:lnTo>
                  <a:pt x="465585" y="1296540"/>
                </a:lnTo>
                <a:lnTo>
                  <a:pt x="425357" y="1393935"/>
                </a:lnTo>
                <a:lnTo>
                  <a:pt x="386455" y="1493016"/>
                </a:lnTo>
                <a:lnTo>
                  <a:pt x="348931" y="1593741"/>
                </a:lnTo>
                <a:lnTo>
                  <a:pt x="312839" y="1696072"/>
                </a:lnTo>
                <a:lnTo>
                  <a:pt x="281653" y="1789364"/>
                </a:lnTo>
                <a:lnTo>
                  <a:pt x="252171" y="1882306"/>
                </a:lnTo>
                <a:lnTo>
                  <a:pt x="224382" y="1974851"/>
                </a:lnTo>
                <a:lnTo>
                  <a:pt x="198276" y="2066952"/>
                </a:lnTo>
                <a:lnTo>
                  <a:pt x="173839" y="2158563"/>
                </a:lnTo>
                <a:lnTo>
                  <a:pt x="151062" y="2249638"/>
                </a:lnTo>
                <a:lnTo>
                  <a:pt x="129932" y="2340129"/>
                </a:lnTo>
                <a:lnTo>
                  <a:pt x="110438" y="2429990"/>
                </a:lnTo>
                <a:lnTo>
                  <a:pt x="92569" y="2519174"/>
                </a:lnTo>
                <a:lnTo>
                  <a:pt x="76314" y="2607635"/>
                </a:lnTo>
                <a:lnTo>
                  <a:pt x="61661" y="2695326"/>
                </a:lnTo>
                <a:lnTo>
                  <a:pt x="48598" y="2782201"/>
                </a:lnTo>
                <a:lnTo>
                  <a:pt x="37115" y="2868212"/>
                </a:lnTo>
                <a:lnTo>
                  <a:pt x="27200" y="2953314"/>
                </a:lnTo>
                <a:lnTo>
                  <a:pt x="18841" y="3037459"/>
                </a:lnTo>
                <a:lnTo>
                  <a:pt x="12028" y="3120601"/>
                </a:lnTo>
                <a:lnTo>
                  <a:pt x="6748" y="3202694"/>
                </a:lnTo>
                <a:lnTo>
                  <a:pt x="2991" y="3283690"/>
                </a:lnTo>
                <a:lnTo>
                  <a:pt x="746" y="3363544"/>
                </a:lnTo>
                <a:lnTo>
                  <a:pt x="0" y="3442208"/>
                </a:lnTo>
                <a:lnTo>
                  <a:pt x="8" y="3450627"/>
                </a:lnTo>
                <a:lnTo>
                  <a:pt x="139" y="3475968"/>
                </a:lnTo>
                <a:lnTo>
                  <a:pt x="116602" y="3475968"/>
                </a:lnTo>
                <a:lnTo>
                  <a:pt x="119084" y="3316585"/>
                </a:lnTo>
                <a:lnTo>
                  <a:pt x="128808" y="3108602"/>
                </a:lnTo>
                <a:lnTo>
                  <a:pt x="144843" y="2903043"/>
                </a:lnTo>
                <a:lnTo>
                  <a:pt x="167048" y="2700136"/>
                </a:lnTo>
                <a:lnTo>
                  <a:pt x="195281" y="2500108"/>
                </a:lnTo>
                <a:lnTo>
                  <a:pt x="229402" y="2303188"/>
                </a:lnTo>
                <a:lnTo>
                  <a:pt x="269269" y="2109601"/>
                </a:lnTo>
                <a:lnTo>
                  <a:pt x="314742" y="1919577"/>
                </a:lnTo>
                <a:lnTo>
                  <a:pt x="365680" y="1733343"/>
                </a:lnTo>
                <a:lnTo>
                  <a:pt x="421941" y="1551127"/>
                </a:lnTo>
                <a:lnTo>
                  <a:pt x="483385" y="1373155"/>
                </a:lnTo>
                <a:lnTo>
                  <a:pt x="549870" y="1199656"/>
                </a:lnTo>
                <a:lnTo>
                  <a:pt x="621256" y="1030858"/>
                </a:lnTo>
                <a:lnTo>
                  <a:pt x="697401" y="866987"/>
                </a:lnTo>
                <a:lnTo>
                  <a:pt x="778165" y="708273"/>
                </a:lnTo>
                <a:lnTo>
                  <a:pt x="863406" y="554941"/>
                </a:lnTo>
                <a:lnTo>
                  <a:pt x="952984" y="407220"/>
                </a:lnTo>
                <a:lnTo>
                  <a:pt x="1046758" y="265338"/>
                </a:lnTo>
                <a:lnTo>
                  <a:pt x="1144585" y="129522"/>
                </a:lnTo>
                <a:lnTo>
                  <a:pt x="1246327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89209" y="2846045"/>
            <a:ext cx="1544231" cy="19410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44942" y="2846045"/>
            <a:ext cx="1544256" cy="19410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733572" y="3745779"/>
            <a:ext cx="1111249" cy="918210"/>
          </a:xfrm>
          <a:custGeom>
            <a:avLst/>
            <a:gdLst/>
            <a:ahLst/>
            <a:cxnLst/>
            <a:rect l="l" t="t" r="r" b="b"/>
            <a:pathLst>
              <a:path w="1111250" h="918210">
                <a:moveTo>
                  <a:pt x="0" y="0"/>
                </a:moveTo>
                <a:lnTo>
                  <a:pt x="2125" y="59217"/>
                </a:lnTo>
                <a:lnTo>
                  <a:pt x="7477" y="117557"/>
                </a:lnTo>
                <a:lnTo>
                  <a:pt x="15967" y="174932"/>
                </a:lnTo>
                <a:lnTo>
                  <a:pt x="27507" y="231256"/>
                </a:lnTo>
                <a:lnTo>
                  <a:pt x="42010" y="286440"/>
                </a:lnTo>
                <a:lnTo>
                  <a:pt x="59389" y="340396"/>
                </a:lnTo>
                <a:lnTo>
                  <a:pt x="79556" y="393038"/>
                </a:lnTo>
                <a:lnTo>
                  <a:pt x="102424" y="444277"/>
                </a:lnTo>
                <a:lnTo>
                  <a:pt x="127905" y="494026"/>
                </a:lnTo>
                <a:lnTo>
                  <a:pt x="155911" y="542197"/>
                </a:lnTo>
                <a:lnTo>
                  <a:pt x="186355" y="588704"/>
                </a:lnTo>
                <a:lnTo>
                  <a:pt x="219150" y="633457"/>
                </a:lnTo>
                <a:lnTo>
                  <a:pt x="254208" y="676371"/>
                </a:lnTo>
                <a:lnTo>
                  <a:pt x="291441" y="717356"/>
                </a:lnTo>
                <a:lnTo>
                  <a:pt x="330762" y="756326"/>
                </a:lnTo>
                <a:lnTo>
                  <a:pt x="372084" y="793193"/>
                </a:lnTo>
                <a:lnTo>
                  <a:pt x="415318" y="827870"/>
                </a:lnTo>
                <a:lnTo>
                  <a:pt x="460378" y="860268"/>
                </a:lnTo>
                <a:lnTo>
                  <a:pt x="507176" y="890300"/>
                </a:lnTo>
                <a:lnTo>
                  <a:pt x="555625" y="917879"/>
                </a:lnTo>
                <a:lnTo>
                  <a:pt x="604073" y="890300"/>
                </a:lnTo>
                <a:lnTo>
                  <a:pt x="650871" y="860268"/>
                </a:lnTo>
                <a:lnTo>
                  <a:pt x="695931" y="827870"/>
                </a:lnTo>
                <a:lnTo>
                  <a:pt x="739165" y="793193"/>
                </a:lnTo>
                <a:lnTo>
                  <a:pt x="780487" y="756326"/>
                </a:lnTo>
                <a:lnTo>
                  <a:pt x="819808" y="717356"/>
                </a:lnTo>
                <a:lnTo>
                  <a:pt x="857041" y="676371"/>
                </a:lnTo>
                <a:lnTo>
                  <a:pt x="892099" y="633457"/>
                </a:lnTo>
                <a:lnTo>
                  <a:pt x="924894" y="588704"/>
                </a:lnTo>
                <a:lnTo>
                  <a:pt x="955338" y="542197"/>
                </a:lnTo>
                <a:lnTo>
                  <a:pt x="983344" y="494026"/>
                </a:lnTo>
                <a:lnTo>
                  <a:pt x="1008825" y="444277"/>
                </a:lnTo>
                <a:lnTo>
                  <a:pt x="1031693" y="393038"/>
                </a:lnTo>
                <a:lnTo>
                  <a:pt x="1051860" y="340396"/>
                </a:lnTo>
                <a:lnTo>
                  <a:pt x="1069239" y="286440"/>
                </a:lnTo>
                <a:lnTo>
                  <a:pt x="1083742" y="231256"/>
                </a:lnTo>
                <a:lnTo>
                  <a:pt x="1095282" y="174932"/>
                </a:lnTo>
                <a:lnTo>
                  <a:pt x="1097654" y="158902"/>
                </a:lnTo>
                <a:lnTo>
                  <a:pt x="555625" y="158902"/>
                </a:lnTo>
                <a:lnTo>
                  <a:pt x="525123" y="158467"/>
                </a:lnTo>
                <a:lnTo>
                  <a:pt x="464778" y="155027"/>
                </a:lnTo>
                <a:lnTo>
                  <a:pt x="405391" y="148236"/>
                </a:lnTo>
                <a:lnTo>
                  <a:pt x="347055" y="138188"/>
                </a:lnTo>
                <a:lnTo>
                  <a:pt x="289865" y="124979"/>
                </a:lnTo>
                <a:lnTo>
                  <a:pt x="233915" y="108701"/>
                </a:lnTo>
                <a:lnTo>
                  <a:pt x="179298" y="89448"/>
                </a:lnTo>
                <a:lnTo>
                  <a:pt x="126108" y="67315"/>
                </a:lnTo>
                <a:lnTo>
                  <a:pt x="74441" y="42396"/>
                </a:lnTo>
                <a:lnTo>
                  <a:pt x="24390" y="14785"/>
                </a:lnTo>
                <a:lnTo>
                  <a:pt x="0" y="0"/>
                </a:lnTo>
                <a:close/>
              </a:path>
              <a:path w="1111250" h="918210">
                <a:moveTo>
                  <a:pt x="1111250" y="0"/>
                </a:moveTo>
                <a:lnTo>
                  <a:pt x="1062038" y="28922"/>
                </a:lnTo>
                <a:lnTo>
                  <a:pt x="1011166" y="55198"/>
                </a:lnTo>
                <a:lnTo>
                  <a:pt x="958725" y="78736"/>
                </a:lnTo>
                <a:lnTo>
                  <a:pt x="904810" y="99440"/>
                </a:lnTo>
                <a:lnTo>
                  <a:pt x="849515" y="117217"/>
                </a:lnTo>
                <a:lnTo>
                  <a:pt x="792934" y="131973"/>
                </a:lnTo>
                <a:lnTo>
                  <a:pt x="735161" y="143613"/>
                </a:lnTo>
                <a:lnTo>
                  <a:pt x="676289" y="152044"/>
                </a:lnTo>
                <a:lnTo>
                  <a:pt x="616412" y="157172"/>
                </a:lnTo>
                <a:lnTo>
                  <a:pt x="555625" y="158902"/>
                </a:lnTo>
                <a:lnTo>
                  <a:pt x="1097654" y="158902"/>
                </a:lnTo>
                <a:lnTo>
                  <a:pt x="1103772" y="117557"/>
                </a:lnTo>
                <a:lnTo>
                  <a:pt x="1109124" y="59217"/>
                </a:lnTo>
                <a:lnTo>
                  <a:pt x="1111250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39266" y="1804774"/>
            <a:ext cx="2099843" cy="10412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239240" y="2639498"/>
            <a:ext cx="2182664" cy="206538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439522" y="5169639"/>
            <a:ext cx="137159" cy="315595"/>
          </a:xfrm>
          <a:custGeom>
            <a:avLst/>
            <a:gdLst/>
            <a:ahLst/>
            <a:cxnLst/>
            <a:rect l="l" t="t" r="r" b="b"/>
            <a:pathLst>
              <a:path w="137159" h="315595">
                <a:moveTo>
                  <a:pt x="52522" y="0"/>
                </a:moveTo>
                <a:lnTo>
                  <a:pt x="38096" y="654"/>
                </a:lnTo>
                <a:lnTo>
                  <a:pt x="24234" y="1815"/>
                </a:lnTo>
                <a:lnTo>
                  <a:pt x="11385" y="3230"/>
                </a:lnTo>
                <a:lnTo>
                  <a:pt x="0" y="4652"/>
                </a:lnTo>
                <a:lnTo>
                  <a:pt x="10667" y="315395"/>
                </a:lnTo>
                <a:lnTo>
                  <a:pt x="48018" y="315395"/>
                </a:lnTo>
                <a:lnTo>
                  <a:pt x="49194" y="197623"/>
                </a:lnTo>
                <a:lnTo>
                  <a:pt x="60488" y="197001"/>
                </a:lnTo>
                <a:lnTo>
                  <a:pt x="100579" y="184467"/>
                </a:lnTo>
                <a:lnTo>
                  <a:pt x="130714" y="156454"/>
                </a:lnTo>
                <a:lnTo>
                  <a:pt x="133765" y="145571"/>
                </a:lnTo>
                <a:lnTo>
                  <a:pt x="68465" y="145571"/>
                </a:lnTo>
                <a:lnTo>
                  <a:pt x="53352" y="145139"/>
                </a:lnTo>
                <a:lnTo>
                  <a:pt x="50011" y="97838"/>
                </a:lnTo>
                <a:lnTo>
                  <a:pt x="49364" y="57113"/>
                </a:lnTo>
                <a:lnTo>
                  <a:pt x="49431" y="48200"/>
                </a:lnTo>
                <a:lnTo>
                  <a:pt x="49618" y="42686"/>
                </a:lnTo>
                <a:lnTo>
                  <a:pt x="61236" y="42168"/>
                </a:lnTo>
                <a:lnTo>
                  <a:pt x="133031" y="42168"/>
                </a:lnTo>
                <a:lnTo>
                  <a:pt x="131576" y="30544"/>
                </a:lnTo>
                <a:lnTo>
                  <a:pt x="94694" y="3564"/>
                </a:lnTo>
                <a:lnTo>
                  <a:pt x="67063" y="100"/>
                </a:lnTo>
                <a:lnTo>
                  <a:pt x="52522" y="0"/>
                </a:lnTo>
                <a:close/>
              </a:path>
              <a:path w="137159" h="315595">
                <a:moveTo>
                  <a:pt x="133031" y="42168"/>
                </a:moveTo>
                <a:lnTo>
                  <a:pt x="61236" y="42168"/>
                </a:lnTo>
                <a:lnTo>
                  <a:pt x="77890" y="43823"/>
                </a:lnTo>
                <a:lnTo>
                  <a:pt x="90258" y="48200"/>
                </a:lnTo>
                <a:lnTo>
                  <a:pt x="90516" y="48429"/>
                </a:lnTo>
                <a:lnTo>
                  <a:pt x="94881" y="57113"/>
                </a:lnTo>
                <a:lnTo>
                  <a:pt x="97113" y="70908"/>
                </a:lnTo>
                <a:lnTo>
                  <a:pt x="97756" y="87099"/>
                </a:lnTo>
                <a:lnTo>
                  <a:pt x="97354" y="102970"/>
                </a:lnTo>
                <a:lnTo>
                  <a:pt x="96451" y="115805"/>
                </a:lnTo>
                <a:lnTo>
                  <a:pt x="95592" y="122889"/>
                </a:lnTo>
                <a:lnTo>
                  <a:pt x="93814" y="130001"/>
                </a:lnTo>
                <a:lnTo>
                  <a:pt x="94246" y="136681"/>
                </a:lnTo>
                <a:lnTo>
                  <a:pt x="86245" y="140669"/>
                </a:lnTo>
                <a:lnTo>
                  <a:pt x="82257" y="142447"/>
                </a:lnTo>
                <a:lnTo>
                  <a:pt x="77812" y="143793"/>
                </a:lnTo>
                <a:lnTo>
                  <a:pt x="72910" y="144682"/>
                </a:lnTo>
                <a:lnTo>
                  <a:pt x="68465" y="145571"/>
                </a:lnTo>
                <a:lnTo>
                  <a:pt x="133765" y="145571"/>
                </a:lnTo>
                <a:lnTo>
                  <a:pt x="134264" y="143793"/>
                </a:lnTo>
                <a:lnTo>
                  <a:pt x="135273" y="133016"/>
                </a:lnTo>
                <a:lnTo>
                  <a:pt x="136054" y="121583"/>
                </a:lnTo>
                <a:lnTo>
                  <a:pt x="136525" y="109955"/>
                </a:lnTo>
                <a:lnTo>
                  <a:pt x="136660" y="97838"/>
                </a:lnTo>
                <a:lnTo>
                  <a:pt x="136446" y="85719"/>
                </a:lnTo>
                <a:lnTo>
                  <a:pt x="135851" y="72913"/>
                </a:lnTo>
                <a:lnTo>
                  <a:pt x="134856" y="59514"/>
                </a:lnTo>
                <a:lnTo>
                  <a:pt x="133439" y="45424"/>
                </a:lnTo>
                <a:lnTo>
                  <a:pt x="133031" y="42168"/>
                </a:lnTo>
                <a:close/>
              </a:path>
            </a:pathLst>
          </a:custGeom>
          <a:solidFill>
            <a:srgbClr val="D539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3053" y="5173135"/>
            <a:ext cx="146685" cy="313055"/>
          </a:xfrm>
          <a:custGeom>
            <a:avLst/>
            <a:gdLst/>
            <a:ahLst/>
            <a:cxnLst/>
            <a:rect l="l" t="t" r="r" b="b"/>
            <a:pathLst>
              <a:path w="146684" h="313054">
                <a:moveTo>
                  <a:pt x="76179" y="0"/>
                </a:moveTo>
                <a:lnTo>
                  <a:pt x="35605" y="356"/>
                </a:lnTo>
                <a:lnTo>
                  <a:pt x="2323" y="28709"/>
                </a:lnTo>
                <a:lnTo>
                  <a:pt x="0" y="267851"/>
                </a:lnTo>
                <a:lnTo>
                  <a:pt x="1640" y="280859"/>
                </a:lnTo>
                <a:lnTo>
                  <a:pt x="45123" y="311927"/>
                </a:lnTo>
                <a:lnTo>
                  <a:pt x="57146" y="312089"/>
                </a:lnTo>
                <a:lnTo>
                  <a:pt x="72510" y="312544"/>
                </a:lnTo>
                <a:lnTo>
                  <a:pt x="124539" y="309884"/>
                </a:lnTo>
                <a:lnTo>
                  <a:pt x="144039" y="278062"/>
                </a:lnTo>
                <a:lnTo>
                  <a:pt x="68207" y="278062"/>
                </a:lnTo>
                <a:lnTo>
                  <a:pt x="50852" y="275628"/>
                </a:lnTo>
                <a:lnTo>
                  <a:pt x="43715" y="267808"/>
                </a:lnTo>
                <a:lnTo>
                  <a:pt x="42329" y="252091"/>
                </a:lnTo>
                <a:lnTo>
                  <a:pt x="43285" y="45902"/>
                </a:lnTo>
                <a:lnTo>
                  <a:pt x="45784" y="33400"/>
                </a:lnTo>
                <a:lnTo>
                  <a:pt x="55361" y="27525"/>
                </a:lnTo>
                <a:lnTo>
                  <a:pt x="76689" y="26063"/>
                </a:lnTo>
                <a:lnTo>
                  <a:pt x="142740" y="26063"/>
                </a:lnTo>
                <a:lnTo>
                  <a:pt x="142528" y="25207"/>
                </a:lnTo>
                <a:lnTo>
                  <a:pt x="108126" y="1163"/>
                </a:lnTo>
                <a:lnTo>
                  <a:pt x="86603" y="227"/>
                </a:lnTo>
                <a:lnTo>
                  <a:pt x="76179" y="0"/>
                </a:lnTo>
                <a:close/>
              </a:path>
              <a:path w="146684" h="313054">
                <a:moveTo>
                  <a:pt x="142740" y="26063"/>
                </a:moveTo>
                <a:lnTo>
                  <a:pt x="76689" y="26063"/>
                </a:lnTo>
                <a:lnTo>
                  <a:pt x="92076" y="27509"/>
                </a:lnTo>
                <a:lnTo>
                  <a:pt x="100125" y="33611"/>
                </a:lnTo>
                <a:lnTo>
                  <a:pt x="101459" y="37599"/>
                </a:lnTo>
                <a:lnTo>
                  <a:pt x="101903" y="47403"/>
                </a:lnTo>
                <a:lnTo>
                  <a:pt x="102348" y="52280"/>
                </a:lnTo>
                <a:lnTo>
                  <a:pt x="103774" y="99857"/>
                </a:lnTo>
                <a:lnTo>
                  <a:pt x="104121" y="140152"/>
                </a:lnTo>
                <a:lnTo>
                  <a:pt x="104196" y="182614"/>
                </a:lnTo>
                <a:lnTo>
                  <a:pt x="104378" y="202789"/>
                </a:lnTo>
                <a:lnTo>
                  <a:pt x="105015" y="252330"/>
                </a:lnTo>
                <a:lnTo>
                  <a:pt x="68207" y="278062"/>
                </a:lnTo>
                <a:lnTo>
                  <a:pt x="144039" y="278062"/>
                </a:lnTo>
                <a:lnTo>
                  <a:pt x="144575" y="275025"/>
                </a:lnTo>
                <a:lnTo>
                  <a:pt x="145466" y="171049"/>
                </a:lnTo>
                <a:lnTo>
                  <a:pt x="145576" y="140152"/>
                </a:lnTo>
                <a:lnTo>
                  <a:pt x="145801" y="110032"/>
                </a:lnTo>
                <a:lnTo>
                  <a:pt x="146184" y="70212"/>
                </a:lnTo>
                <a:lnTo>
                  <a:pt x="146254" y="60432"/>
                </a:lnTo>
                <a:lnTo>
                  <a:pt x="146330" y="43835"/>
                </a:lnTo>
                <a:lnTo>
                  <a:pt x="146169" y="39902"/>
                </a:lnTo>
                <a:lnTo>
                  <a:pt x="142740" y="26063"/>
                </a:lnTo>
                <a:close/>
              </a:path>
            </a:pathLst>
          </a:custGeom>
          <a:solidFill>
            <a:srgbClr val="D539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781397" y="5174002"/>
            <a:ext cx="141605" cy="311785"/>
          </a:xfrm>
          <a:custGeom>
            <a:avLst/>
            <a:gdLst/>
            <a:ahLst/>
            <a:cxnLst/>
            <a:rect l="l" t="t" r="r" b="b"/>
            <a:pathLst>
              <a:path w="141604" h="311785">
                <a:moveTo>
                  <a:pt x="130404" y="0"/>
                </a:moveTo>
                <a:lnTo>
                  <a:pt x="87583" y="5926"/>
                </a:lnTo>
                <a:lnTo>
                  <a:pt x="41021" y="15635"/>
                </a:lnTo>
                <a:lnTo>
                  <a:pt x="7172" y="34076"/>
                </a:lnTo>
                <a:lnTo>
                  <a:pt x="0" y="274161"/>
                </a:lnTo>
                <a:lnTo>
                  <a:pt x="4870" y="286872"/>
                </a:lnTo>
                <a:lnTo>
                  <a:pt x="11994" y="296978"/>
                </a:lnTo>
                <a:lnTo>
                  <a:pt x="21380" y="304485"/>
                </a:lnTo>
                <a:lnTo>
                  <a:pt x="33035" y="309402"/>
                </a:lnTo>
                <a:lnTo>
                  <a:pt x="46966" y="311736"/>
                </a:lnTo>
                <a:lnTo>
                  <a:pt x="63179" y="311495"/>
                </a:lnTo>
                <a:lnTo>
                  <a:pt x="141424" y="304383"/>
                </a:lnTo>
                <a:lnTo>
                  <a:pt x="134523" y="271830"/>
                </a:lnTo>
                <a:lnTo>
                  <a:pt x="85031" y="271830"/>
                </a:lnTo>
                <a:lnTo>
                  <a:pt x="71207" y="271771"/>
                </a:lnTo>
                <a:lnTo>
                  <a:pt x="38165" y="247101"/>
                </a:lnTo>
                <a:lnTo>
                  <a:pt x="35782" y="196394"/>
                </a:lnTo>
                <a:lnTo>
                  <a:pt x="35445" y="131002"/>
                </a:lnTo>
                <a:lnTo>
                  <a:pt x="35649" y="115908"/>
                </a:lnTo>
                <a:lnTo>
                  <a:pt x="41529" y="67752"/>
                </a:lnTo>
                <a:lnTo>
                  <a:pt x="132102" y="47398"/>
                </a:lnTo>
                <a:lnTo>
                  <a:pt x="130404" y="0"/>
                </a:lnTo>
                <a:close/>
              </a:path>
              <a:path w="141604" h="311785">
                <a:moveTo>
                  <a:pt x="133660" y="267762"/>
                </a:moveTo>
                <a:lnTo>
                  <a:pt x="122107" y="269139"/>
                </a:lnTo>
                <a:lnTo>
                  <a:pt x="107549" y="270628"/>
                </a:lnTo>
                <a:lnTo>
                  <a:pt x="97024" y="271383"/>
                </a:lnTo>
                <a:lnTo>
                  <a:pt x="85031" y="271830"/>
                </a:lnTo>
                <a:lnTo>
                  <a:pt x="134523" y="271830"/>
                </a:lnTo>
                <a:lnTo>
                  <a:pt x="133660" y="267762"/>
                </a:lnTo>
                <a:close/>
              </a:path>
            </a:pathLst>
          </a:custGeom>
          <a:solidFill>
            <a:srgbClr val="D539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952581" y="5174002"/>
            <a:ext cx="141605" cy="311785"/>
          </a:xfrm>
          <a:custGeom>
            <a:avLst/>
            <a:gdLst/>
            <a:ahLst/>
            <a:cxnLst/>
            <a:rect l="l" t="t" r="r" b="b"/>
            <a:pathLst>
              <a:path w="141604" h="311785">
                <a:moveTo>
                  <a:pt x="130412" y="0"/>
                </a:moveTo>
                <a:lnTo>
                  <a:pt x="87590" y="5927"/>
                </a:lnTo>
                <a:lnTo>
                  <a:pt x="41027" y="15635"/>
                </a:lnTo>
                <a:lnTo>
                  <a:pt x="7169" y="34076"/>
                </a:lnTo>
                <a:lnTo>
                  <a:pt x="0" y="274170"/>
                </a:lnTo>
                <a:lnTo>
                  <a:pt x="4871" y="286878"/>
                </a:lnTo>
                <a:lnTo>
                  <a:pt x="11996" y="296981"/>
                </a:lnTo>
                <a:lnTo>
                  <a:pt x="21384" y="304487"/>
                </a:lnTo>
                <a:lnTo>
                  <a:pt x="33040" y="309403"/>
                </a:lnTo>
                <a:lnTo>
                  <a:pt x="46973" y="311736"/>
                </a:lnTo>
                <a:lnTo>
                  <a:pt x="63189" y="311495"/>
                </a:lnTo>
                <a:lnTo>
                  <a:pt x="141434" y="304383"/>
                </a:lnTo>
                <a:lnTo>
                  <a:pt x="134532" y="271830"/>
                </a:lnTo>
                <a:lnTo>
                  <a:pt x="85041" y="271830"/>
                </a:lnTo>
                <a:lnTo>
                  <a:pt x="71217" y="271772"/>
                </a:lnTo>
                <a:lnTo>
                  <a:pt x="38174" y="247097"/>
                </a:lnTo>
                <a:lnTo>
                  <a:pt x="35788" y="196389"/>
                </a:lnTo>
                <a:lnTo>
                  <a:pt x="35447" y="130997"/>
                </a:lnTo>
                <a:lnTo>
                  <a:pt x="35651" y="115903"/>
                </a:lnTo>
                <a:lnTo>
                  <a:pt x="41539" y="67750"/>
                </a:lnTo>
                <a:lnTo>
                  <a:pt x="132099" y="47398"/>
                </a:lnTo>
                <a:lnTo>
                  <a:pt x="130412" y="0"/>
                </a:lnTo>
                <a:close/>
              </a:path>
              <a:path w="141604" h="311785">
                <a:moveTo>
                  <a:pt x="133669" y="267762"/>
                </a:moveTo>
                <a:lnTo>
                  <a:pt x="122111" y="269139"/>
                </a:lnTo>
                <a:lnTo>
                  <a:pt x="107559" y="270628"/>
                </a:lnTo>
                <a:lnTo>
                  <a:pt x="97034" y="271382"/>
                </a:lnTo>
                <a:lnTo>
                  <a:pt x="85041" y="271830"/>
                </a:lnTo>
                <a:lnTo>
                  <a:pt x="134532" y="271830"/>
                </a:lnTo>
                <a:lnTo>
                  <a:pt x="133669" y="267762"/>
                </a:lnTo>
                <a:close/>
              </a:path>
            </a:pathLst>
          </a:custGeom>
          <a:solidFill>
            <a:srgbClr val="D539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122052" y="5168051"/>
            <a:ext cx="151765" cy="320675"/>
          </a:xfrm>
          <a:custGeom>
            <a:avLst/>
            <a:gdLst/>
            <a:ahLst/>
            <a:cxnLst/>
            <a:rect l="l" t="t" r="r" b="b"/>
            <a:pathLst>
              <a:path w="151765" h="320675">
                <a:moveTo>
                  <a:pt x="43573" y="0"/>
                </a:moveTo>
                <a:lnTo>
                  <a:pt x="0" y="5333"/>
                </a:lnTo>
                <a:lnTo>
                  <a:pt x="6222" y="320547"/>
                </a:lnTo>
                <a:lnTo>
                  <a:pt x="51574" y="318769"/>
                </a:lnTo>
                <a:lnTo>
                  <a:pt x="84597" y="211188"/>
                </a:lnTo>
                <a:lnTo>
                  <a:pt x="48018" y="211188"/>
                </a:lnTo>
                <a:lnTo>
                  <a:pt x="43573" y="0"/>
                </a:lnTo>
                <a:close/>
              </a:path>
              <a:path w="151765" h="320675">
                <a:moveTo>
                  <a:pt x="149518" y="133375"/>
                </a:moveTo>
                <a:lnTo>
                  <a:pt x="108483" y="133375"/>
                </a:lnTo>
                <a:lnTo>
                  <a:pt x="101803" y="317880"/>
                </a:lnTo>
                <a:lnTo>
                  <a:pt x="147154" y="316991"/>
                </a:lnTo>
                <a:lnTo>
                  <a:pt x="149518" y="133375"/>
                </a:lnTo>
                <a:close/>
              </a:path>
              <a:path w="151765" h="320675">
                <a:moveTo>
                  <a:pt x="151155" y="6248"/>
                </a:moveTo>
                <a:lnTo>
                  <a:pt x="109372" y="8026"/>
                </a:lnTo>
                <a:lnTo>
                  <a:pt x="48018" y="211188"/>
                </a:lnTo>
                <a:lnTo>
                  <a:pt x="84597" y="211188"/>
                </a:lnTo>
                <a:lnTo>
                  <a:pt x="108483" y="133375"/>
                </a:lnTo>
                <a:lnTo>
                  <a:pt x="149518" y="133375"/>
                </a:lnTo>
                <a:lnTo>
                  <a:pt x="151155" y="6248"/>
                </a:lnTo>
                <a:close/>
              </a:path>
            </a:pathLst>
          </a:custGeom>
          <a:solidFill>
            <a:srgbClr val="D539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302577" y="5090254"/>
            <a:ext cx="151765" cy="398780"/>
          </a:xfrm>
          <a:custGeom>
            <a:avLst/>
            <a:gdLst/>
            <a:ahLst/>
            <a:cxnLst/>
            <a:rect l="l" t="t" r="r" b="b"/>
            <a:pathLst>
              <a:path w="151765" h="398779">
                <a:moveTo>
                  <a:pt x="43561" y="77787"/>
                </a:moveTo>
                <a:lnTo>
                  <a:pt x="0" y="83121"/>
                </a:lnTo>
                <a:lnTo>
                  <a:pt x="6223" y="398335"/>
                </a:lnTo>
                <a:lnTo>
                  <a:pt x="51574" y="396557"/>
                </a:lnTo>
                <a:lnTo>
                  <a:pt x="84590" y="288975"/>
                </a:lnTo>
                <a:lnTo>
                  <a:pt x="48018" y="288975"/>
                </a:lnTo>
                <a:lnTo>
                  <a:pt x="43561" y="77787"/>
                </a:lnTo>
                <a:close/>
              </a:path>
              <a:path w="151765" h="398779">
                <a:moveTo>
                  <a:pt x="149523" y="211162"/>
                </a:moveTo>
                <a:lnTo>
                  <a:pt x="108470" y="211162"/>
                </a:lnTo>
                <a:lnTo>
                  <a:pt x="101815" y="395668"/>
                </a:lnTo>
                <a:lnTo>
                  <a:pt x="147167" y="394779"/>
                </a:lnTo>
                <a:lnTo>
                  <a:pt x="149523" y="211162"/>
                </a:lnTo>
                <a:close/>
              </a:path>
              <a:path w="151765" h="398779">
                <a:moveTo>
                  <a:pt x="151155" y="84035"/>
                </a:moveTo>
                <a:lnTo>
                  <a:pt x="109359" y="85813"/>
                </a:lnTo>
                <a:lnTo>
                  <a:pt x="48018" y="288975"/>
                </a:lnTo>
                <a:lnTo>
                  <a:pt x="84590" y="288975"/>
                </a:lnTo>
                <a:lnTo>
                  <a:pt x="108470" y="211162"/>
                </a:lnTo>
                <a:lnTo>
                  <a:pt x="149523" y="211162"/>
                </a:lnTo>
                <a:lnTo>
                  <a:pt x="151155" y="84035"/>
                </a:lnTo>
                <a:close/>
              </a:path>
              <a:path w="151765" h="398779">
                <a:moveTo>
                  <a:pt x="19126" y="0"/>
                </a:moveTo>
                <a:lnTo>
                  <a:pt x="8458" y="31559"/>
                </a:lnTo>
                <a:lnTo>
                  <a:pt x="77355" y="78244"/>
                </a:lnTo>
                <a:lnTo>
                  <a:pt x="129097" y="31559"/>
                </a:lnTo>
                <a:lnTo>
                  <a:pt x="69811" y="31559"/>
                </a:lnTo>
                <a:lnTo>
                  <a:pt x="19126" y="0"/>
                </a:lnTo>
                <a:close/>
              </a:path>
              <a:path w="151765" h="398779">
                <a:moveTo>
                  <a:pt x="113804" y="0"/>
                </a:moveTo>
                <a:lnTo>
                  <a:pt x="69811" y="31559"/>
                </a:lnTo>
                <a:lnTo>
                  <a:pt x="129097" y="31559"/>
                </a:lnTo>
                <a:lnTo>
                  <a:pt x="136486" y="24891"/>
                </a:lnTo>
                <a:lnTo>
                  <a:pt x="113804" y="0"/>
                </a:lnTo>
                <a:close/>
              </a:path>
            </a:pathLst>
          </a:custGeom>
          <a:solidFill>
            <a:srgbClr val="D539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484830" y="5174002"/>
            <a:ext cx="141605" cy="311785"/>
          </a:xfrm>
          <a:custGeom>
            <a:avLst/>
            <a:gdLst/>
            <a:ahLst/>
            <a:cxnLst/>
            <a:rect l="l" t="t" r="r" b="b"/>
            <a:pathLst>
              <a:path w="141604" h="311785">
                <a:moveTo>
                  <a:pt x="130412" y="0"/>
                </a:moveTo>
                <a:lnTo>
                  <a:pt x="87590" y="5927"/>
                </a:lnTo>
                <a:lnTo>
                  <a:pt x="41027" y="15635"/>
                </a:lnTo>
                <a:lnTo>
                  <a:pt x="7169" y="34076"/>
                </a:lnTo>
                <a:lnTo>
                  <a:pt x="0" y="274170"/>
                </a:lnTo>
                <a:lnTo>
                  <a:pt x="4871" y="286878"/>
                </a:lnTo>
                <a:lnTo>
                  <a:pt x="11996" y="296981"/>
                </a:lnTo>
                <a:lnTo>
                  <a:pt x="21384" y="304487"/>
                </a:lnTo>
                <a:lnTo>
                  <a:pt x="33040" y="309403"/>
                </a:lnTo>
                <a:lnTo>
                  <a:pt x="46973" y="311736"/>
                </a:lnTo>
                <a:lnTo>
                  <a:pt x="63189" y="311495"/>
                </a:lnTo>
                <a:lnTo>
                  <a:pt x="141434" y="304383"/>
                </a:lnTo>
                <a:lnTo>
                  <a:pt x="134532" y="271830"/>
                </a:lnTo>
                <a:lnTo>
                  <a:pt x="85036" y="271830"/>
                </a:lnTo>
                <a:lnTo>
                  <a:pt x="71212" y="271772"/>
                </a:lnTo>
                <a:lnTo>
                  <a:pt x="38174" y="247097"/>
                </a:lnTo>
                <a:lnTo>
                  <a:pt x="35788" y="196389"/>
                </a:lnTo>
                <a:lnTo>
                  <a:pt x="35447" y="130997"/>
                </a:lnTo>
                <a:lnTo>
                  <a:pt x="35651" y="115903"/>
                </a:lnTo>
                <a:lnTo>
                  <a:pt x="41539" y="67750"/>
                </a:lnTo>
                <a:lnTo>
                  <a:pt x="132099" y="47398"/>
                </a:lnTo>
                <a:lnTo>
                  <a:pt x="130412" y="0"/>
                </a:lnTo>
                <a:close/>
              </a:path>
              <a:path w="141604" h="311785">
                <a:moveTo>
                  <a:pt x="133669" y="267762"/>
                </a:moveTo>
                <a:lnTo>
                  <a:pt x="122111" y="269139"/>
                </a:lnTo>
                <a:lnTo>
                  <a:pt x="107558" y="270628"/>
                </a:lnTo>
                <a:lnTo>
                  <a:pt x="97031" y="271382"/>
                </a:lnTo>
                <a:lnTo>
                  <a:pt x="85036" y="271830"/>
                </a:lnTo>
                <a:lnTo>
                  <a:pt x="134532" y="271830"/>
                </a:lnTo>
                <a:lnTo>
                  <a:pt x="133669" y="267762"/>
                </a:lnTo>
                <a:close/>
              </a:path>
            </a:pathLst>
          </a:custGeom>
          <a:solidFill>
            <a:srgbClr val="D539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654293" y="5168046"/>
            <a:ext cx="147320" cy="320040"/>
          </a:xfrm>
          <a:custGeom>
            <a:avLst/>
            <a:gdLst/>
            <a:ahLst/>
            <a:cxnLst/>
            <a:rect l="l" t="t" r="r" b="b"/>
            <a:pathLst>
              <a:path w="147320" h="320039">
                <a:moveTo>
                  <a:pt x="39116" y="0"/>
                </a:moveTo>
                <a:lnTo>
                  <a:pt x="0" y="7112"/>
                </a:lnTo>
                <a:lnTo>
                  <a:pt x="3556" y="319659"/>
                </a:lnTo>
                <a:lnTo>
                  <a:pt x="42672" y="319659"/>
                </a:lnTo>
                <a:lnTo>
                  <a:pt x="43561" y="184505"/>
                </a:lnTo>
                <a:lnTo>
                  <a:pt x="79746" y="184505"/>
                </a:lnTo>
                <a:lnTo>
                  <a:pt x="66687" y="161391"/>
                </a:lnTo>
                <a:lnTo>
                  <a:pt x="84194" y="133375"/>
                </a:lnTo>
                <a:lnTo>
                  <a:pt x="40894" y="133375"/>
                </a:lnTo>
                <a:lnTo>
                  <a:pt x="39116" y="0"/>
                </a:lnTo>
                <a:close/>
              </a:path>
              <a:path w="147320" h="320039">
                <a:moveTo>
                  <a:pt x="79746" y="184505"/>
                </a:moveTo>
                <a:lnTo>
                  <a:pt x="43561" y="184505"/>
                </a:lnTo>
                <a:lnTo>
                  <a:pt x="104914" y="318770"/>
                </a:lnTo>
                <a:lnTo>
                  <a:pt x="140030" y="291211"/>
                </a:lnTo>
                <a:lnTo>
                  <a:pt x="79746" y="184505"/>
                </a:lnTo>
                <a:close/>
              </a:path>
              <a:path w="147320" h="320039">
                <a:moveTo>
                  <a:pt x="121361" y="2692"/>
                </a:moveTo>
                <a:lnTo>
                  <a:pt x="40894" y="133375"/>
                </a:lnTo>
                <a:lnTo>
                  <a:pt x="84194" y="133375"/>
                </a:lnTo>
                <a:lnTo>
                  <a:pt x="146697" y="33350"/>
                </a:lnTo>
                <a:lnTo>
                  <a:pt x="121361" y="2692"/>
                </a:lnTo>
                <a:close/>
              </a:path>
            </a:pathLst>
          </a:custGeom>
          <a:solidFill>
            <a:srgbClr val="D539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829390" y="5173135"/>
            <a:ext cx="146685" cy="313055"/>
          </a:xfrm>
          <a:custGeom>
            <a:avLst/>
            <a:gdLst/>
            <a:ahLst/>
            <a:cxnLst/>
            <a:rect l="l" t="t" r="r" b="b"/>
            <a:pathLst>
              <a:path w="146684" h="313054">
                <a:moveTo>
                  <a:pt x="76182" y="0"/>
                </a:moveTo>
                <a:lnTo>
                  <a:pt x="35603" y="356"/>
                </a:lnTo>
                <a:lnTo>
                  <a:pt x="2320" y="28709"/>
                </a:lnTo>
                <a:lnTo>
                  <a:pt x="0" y="267837"/>
                </a:lnTo>
                <a:lnTo>
                  <a:pt x="1640" y="280849"/>
                </a:lnTo>
                <a:lnTo>
                  <a:pt x="45124" y="311927"/>
                </a:lnTo>
                <a:lnTo>
                  <a:pt x="57147" y="312089"/>
                </a:lnTo>
                <a:lnTo>
                  <a:pt x="72514" y="312544"/>
                </a:lnTo>
                <a:lnTo>
                  <a:pt x="124545" y="309881"/>
                </a:lnTo>
                <a:lnTo>
                  <a:pt x="144049" y="278062"/>
                </a:lnTo>
                <a:lnTo>
                  <a:pt x="68206" y="278062"/>
                </a:lnTo>
                <a:lnTo>
                  <a:pt x="50850" y="275629"/>
                </a:lnTo>
                <a:lnTo>
                  <a:pt x="43712" y="267808"/>
                </a:lnTo>
                <a:lnTo>
                  <a:pt x="42326" y="252092"/>
                </a:lnTo>
                <a:lnTo>
                  <a:pt x="43282" y="45909"/>
                </a:lnTo>
                <a:lnTo>
                  <a:pt x="45779" y="33402"/>
                </a:lnTo>
                <a:lnTo>
                  <a:pt x="55354" y="27525"/>
                </a:lnTo>
                <a:lnTo>
                  <a:pt x="76679" y="26063"/>
                </a:lnTo>
                <a:lnTo>
                  <a:pt x="142738" y="26063"/>
                </a:lnTo>
                <a:lnTo>
                  <a:pt x="142526" y="25207"/>
                </a:lnTo>
                <a:lnTo>
                  <a:pt x="108124" y="1163"/>
                </a:lnTo>
                <a:lnTo>
                  <a:pt x="86601" y="227"/>
                </a:lnTo>
                <a:lnTo>
                  <a:pt x="76182" y="0"/>
                </a:lnTo>
                <a:close/>
              </a:path>
              <a:path w="146684" h="313054">
                <a:moveTo>
                  <a:pt x="142738" y="26063"/>
                </a:moveTo>
                <a:lnTo>
                  <a:pt x="76679" y="26063"/>
                </a:lnTo>
                <a:lnTo>
                  <a:pt x="92069" y="27508"/>
                </a:lnTo>
                <a:lnTo>
                  <a:pt x="100123" y="33611"/>
                </a:lnTo>
                <a:lnTo>
                  <a:pt x="101456" y="37599"/>
                </a:lnTo>
                <a:lnTo>
                  <a:pt x="101901" y="47403"/>
                </a:lnTo>
                <a:lnTo>
                  <a:pt x="102345" y="52280"/>
                </a:lnTo>
                <a:lnTo>
                  <a:pt x="103771" y="99857"/>
                </a:lnTo>
                <a:lnTo>
                  <a:pt x="104119" y="140152"/>
                </a:lnTo>
                <a:lnTo>
                  <a:pt x="104193" y="182614"/>
                </a:lnTo>
                <a:lnTo>
                  <a:pt x="104376" y="202789"/>
                </a:lnTo>
                <a:lnTo>
                  <a:pt x="105012" y="252330"/>
                </a:lnTo>
                <a:lnTo>
                  <a:pt x="68206" y="278062"/>
                </a:lnTo>
                <a:lnTo>
                  <a:pt x="144049" y="278062"/>
                </a:lnTo>
                <a:lnTo>
                  <a:pt x="144585" y="275025"/>
                </a:lnTo>
                <a:lnTo>
                  <a:pt x="145463" y="171049"/>
                </a:lnTo>
                <a:lnTo>
                  <a:pt x="145574" y="140152"/>
                </a:lnTo>
                <a:lnTo>
                  <a:pt x="145799" y="110032"/>
                </a:lnTo>
                <a:lnTo>
                  <a:pt x="146181" y="70212"/>
                </a:lnTo>
                <a:lnTo>
                  <a:pt x="146251" y="60432"/>
                </a:lnTo>
                <a:lnTo>
                  <a:pt x="146327" y="43835"/>
                </a:lnTo>
                <a:lnTo>
                  <a:pt x="146166" y="39902"/>
                </a:lnTo>
                <a:lnTo>
                  <a:pt x="142738" y="26063"/>
                </a:lnTo>
                <a:close/>
              </a:path>
            </a:pathLst>
          </a:custGeom>
          <a:solidFill>
            <a:srgbClr val="D539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006006" y="5172866"/>
            <a:ext cx="139700" cy="312420"/>
          </a:xfrm>
          <a:custGeom>
            <a:avLst/>
            <a:gdLst/>
            <a:ahLst/>
            <a:cxnLst/>
            <a:rect l="l" t="t" r="r" b="b"/>
            <a:pathLst>
              <a:path w="139700" h="312420">
                <a:moveTo>
                  <a:pt x="37515" y="0"/>
                </a:moveTo>
                <a:lnTo>
                  <a:pt x="24794" y="151"/>
                </a:lnTo>
                <a:lnTo>
                  <a:pt x="12270" y="463"/>
                </a:lnTo>
                <a:lnTo>
                  <a:pt x="0" y="967"/>
                </a:lnTo>
                <a:lnTo>
                  <a:pt x="6223" y="312168"/>
                </a:lnTo>
                <a:lnTo>
                  <a:pt x="139598" y="312168"/>
                </a:lnTo>
                <a:lnTo>
                  <a:pt x="139598" y="278843"/>
                </a:lnTo>
                <a:lnTo>
                  <a:pt x="48833" y="269001"/>
                </a:lnTo>
                <a:lnTo>
                  <a:pt x="47709" y="255982"/>
                </a:lnTo>
                <a:lnTo>
                  <a:pt x="46412" y="242398"/>
                </a:lnTo>
                <a:lnTo>
                  <a:pt x="45340" y="229231"/>
                </a:lnTo>
                <a:lnTo>
                  <a:pt x="44894" y="217464"/>
                </a:lnTo>
                <a:lnTo>
                  <a:pt x="44894" y="212130"/>
                </a:lnTo>
                <a:lnTo>
                  <a:pt x="128485" y="201030"/>
                </a:lnTo>
                <a:lnTo>
                  <a:pt x="128485" y="167667"/>
                </a:lnTo>
                <a:lnTo>
                  <a:pt x="44658" y="165212"/>
                </a:lnTo>
                <a:lnTo>
                  <a:pt x="41521" y="119075"/>
                </a:lnTo>
                <a:lnTo>
                  <a:pt x="39413" y="71469"/>
                </a:lnTo>
                <a:lnTo>
                  <a:pt x="39123" y="56961"/>
                </a:lnTo>
                <a:lnTo>
                  <a:pt x="39153" y="44333"/>
                </a:lnTo>
                <a:lnTo>
                  <a:pt x="39573" y="34304"/>
                </a:lnTo>
                <a:lnTo>
                  <a:pt x="139598" y="34304"/>
                </a:lnTo>
                <a:lnTo>
                  <a:pt x="127353" y="917"/>
                </a:lnTo>
                <a:lnTo>
                  <a:pt x="63322" y="60"/>
                </a:lnTo>
                <a:lnTo>
                  <a:pt x="37515" y="0"/>
                </a:lnTo>
                <a:close/>
              </a:path>
            </a:pathLst>
          </a:custGeom>
          <a:solidFill>
            <a:srgbClr val="D539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504426" y="5618040"/>
            <a:ext cx="250190" cy="365761"/>
          </a:xfrm>
          <a:custGeom>
            <a:avLst/>
            <a:gdLst/>
            <a:ahLst/>
            <a:cxnLst/>
            <a:rect l="l" t="t" r="r" b="b"/>
            <a:pathLst>
              <a:path w="250189" h="365760">
                <a:moveTo>
                  <a:pt x="189158" y="0"/>
                </a:moveTo>
                <a:lnTo>
                  <a:pt x="75785" y="1778"/>
                </a:lnTo>
                <a:lnTo>
                  <a:pt x="77123" y="60339"/>
                </a:lnTo>
                <a:lnTo>
                  <a:pt x="77200" y="67121"/>
                </a:lnTo>
                <a:lnTo>
                  <a:pt x="77287" y="106083"/>
                </a:lnTo>
                <a:lnTo>
                  <a:pt x="77206" y="113197"/>
                </a:lnTo>
                <a:lnTo>
                  <a:pt x="77095" y="118849"/>
                </a:lnTo>
                <a:lnTo>
                  <a:pt x="74434" y="158673"/>
                </a:lnTo>
                <a:lnTo>
                  <a:pt x="61371" y="206319"/>
                </a:lnTo>
                <a:lnTo>
                  <a:pt x="46806" y="246741"/>
                </a:lnTo>
                <a:lnTo>
                  <a:pt x="1260" y="274617"/>
                </a:lnTo>
                <a:lnTo>
                  <a:pt x="307" y="287268"/>
                </a:lnTo>
                <a:lnTo>
                  <a:pt x="0" y="299856"/>
                </a:lnTo>
                <a:lnTo>
                  <a:pt x="652" y="312547"/>
                </a:lnTo>
                <a:lnTo>
                  <a:pt x="1096" y="315214"/>
                </a:lnTo>
                <a:lnTo>
                  <a:pt x="2028" y="340430"/>
                </a:lnTo>
                <a:lnTo>
                  <a:pt x="2612" y="356965"/>
                </a:lnTo>
                <a:lnTo>
                  <a:pt x="2874" y="365455"/>
                </a:lnTo>
                <a:lnTo>
                  <a:pt x="44670" y="365455"/>
                </a:lnTo>
                <a:lnTo>
                  <a:pt x="45559" y="314325"/>
                </a:lnTo>
                <a:lnTo>
                  <a:pt x="249013" y="313436"/>
                </a:lnTo>
                <a:lnTo>
                  <a:pt x="250054" y="270751"/>
                </a:lnTo>
                <a:lnTo>
                  <a:pt x="215051" y="269951"/>
                </a:lnTo>
                <a:lnTo>
                  <a:pt x="110778" y="269951"/>
                </a:lnTo>
                <a:lnTo>
                  <a:pt x="94419" y="269524"/>
                </a:lnTo>
                <a:lnTo>
                  <a:pt x="87040" y="267236"/>
                </a:lnTo>
                <a:lnTo>
                  <a:pt x="88220" y="263391"/>
                </a:lnTo>
                <a:lnTo>
                  <a:pt x="93020" y="250921"/>
                </a:lnTo>
                <a:lnTo>
                  <a:pt x="96261" y="241513"/>
                </a:lnTo>
                <a:lnTo>
                  <a:pt x="107073" y="195890"/>
                </a:lnTo>
                <a:lnTo>
                  <a:pt x="113295" y="147055"/>
                </a:lnTo>
                <a:lnTo>
                  <a:pt x="113507" y="139166"/>
                </a:lnTo>
                <a:lnTo>
                  <a:pt x="113433" y="85696"/>
                </a:lnTo>
                <a:lnTo>
                  <a:pt x="113328" y="74186"/>
                </a:lnTo>
                <a:lnTo>
                  <a:pt x="113276" y="43129"/>
                </a:lnTo>
                <a:lnTo>
                  <a:pt x="189919" y="43129"/>
                </a:lnTo>
                <a:lnTo>
                  <a:pt x="189749" y="31852"/>
                </a:lnTo>
                <a:lnTo>
                  <a:pt x="189472" y="16129"/>
                </a:lnTo>
                <a:lnTo>
                  <a:pt x="189158" y="0"/>
                </a:lnTo>
                <a:close/>
              </a:path>
              <a:path w="250189" h="365760">
                <a:moveTo>
                  <a:pt x="249013" y="313436"/>
                </a:moveTo>
                <a:lnTo>
                  <a:pt x="205160" y="313436"/>
                </a:lnTo>
                <a:lnTo>
                  <a:pt x="206049" y="362762"/>
                </a:lnTo>
                <a:lnTo>
                  <a:pt x="247832" y="361899"/>
                </a:lnTo>
                <a:lnTo>
                  <a:pt x="249013" y="313436"/>
                </a:lnTo>
                <a:close/>
              </a:path>
              <a:path w="250189" h="365760">
                <a:moveTo>
                  <a:pt x="189919" y="43129"/>
                </a:moveTo>
                <a:lnTo>
                  <a:pt x="113276" y="43129"/>
                </a:lnTo>
                <a:lnTo>
                  <a:pt x="125458" y="43527"/>
                </a:lnTo>
                <a:lnTo>
                  <a:pt x="138917" y="43586"/>
                </a:lnTo>
                <a:lnTo>
                  <a:pt x="139153" y="45546"/>
                </a:lnTo>
                <a:lnTo>
                  <a:pt x="140090" y="91109"/>
                </a:lnTo>
                <a:lnTo>
                  <a:pt x="141688" y="268659"/>
                </a:lnTo>
                <a:lnTo>
                  <a:pt x="128929" y="269376"/>
                </a:lnTo>
                <a:lnTo>
                  <a:pt x="110778" y="269951"/>
                </a:lnTo>
                <a:lnTo>
                  <a:pt x="215051" y="269951"/>
                </a:lnTo>
                <a:lnTo>
                  <a:pt x="192269" y="269430"/>
                </a:lnTo>
                <a:lnTo>
                  <a:pt x="191875" y="241513"/>
                </a:lnTo>
                <a:lnTo>
                  <a:pt x="191639" y="220298"/>
                </a:lnTo>
                <a:lnTo>
                  <a:pt x="190774" y="113197"/>
                </a:lnTo>
                <a:lnTo>
                  <a:pt x="190492" y="85696"/>
                </a:lnTo>
                <a:lnTo>
                  <a:pt x="189919" y="43129"/>
                </a:lnTo>
                <a:close/>
              </a:path>
            </a:pathLst>
          </a:custGeom>
          <a:solidFill>
            <a:srgbClr val="008E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781316" y="5616727"/>
            <a:ext cx="147320" cy="316865"/>
          </a:xfrm>
          <a:custGeom>
            <a:avLst/>
            <a:gdLst/>
            <a:ahLst/>
            <a:cxnLst/>
            <a:rect l="l" t="t" r="r" b="b"/>
            <a:pathLst>
              <a:path w="147320" h="316864">
                <a:moveTo>
                  <a:pt x="66392" y="0"/>
                </a:moveTo>
                <a:lnTo>
                  <a:pt x="28124" y="1886"/>
                </a:lnTo>
                <a:lnTo>
                  <a:pt x="1484" y="34150"/>
                </a:lnTo>
                <a:lnTo>
                  <a:pt x="379" y="78455"/>
                </a:lnTo>
                <a:lnTo>
                  <a:pt x="0" y="130690"/>
                </a:lnTo>
                <a:lnTo>
                  <a:pt x="115" y="154037"/>
                </a:lnTo>
                <a:lnTo>
                  <a:pt x="1050" y="200901"/>
                </a:lnTo>
                <a:lnTo>
                  <a:pt x="2933" y="249594"/>
                </a:lnTo>
                <a:lnTo>
                  <a:pt x="5801" y="299376"/>
                </a:lnTo>
                <a:lnTo>
                  <a:pt x="7005" y="316529"/>
                </a:lnTo>
                <a:lnTo>
                  <a:pt x="101024" y="312157"/>
                </a:lnTo>
                <a:lnTo>
                  <a:pt x="137269" y="298736"/>
                </a:lnTo>
                <a:lnTo>
                  <a:pt x="139796" y="288403"/>
                </a:lnTo>
                <a:lnTo>
                  <a:pt x="51906" y="288403"/>
                </a:lnTo>
                <a:lnTo>
                  <a:pt x="51226" y="271488"/>
                </a:lnTo>
                <a:lnTo>
                  <a:pt x="50778" y="258424"/>
                </a:lnTo>
                <a:lnTo>
                  <a:pt x="50320" y="241501"/>
                </a:lnTo>
                <a:lnTo>
                  <a:pt x="50034" y="223974"/>
                </a:lnTo>
                <a:lnTo>
                  <a:pt x="50067" y="206867"/>
                </a:lnTo>
                <a:lnTo>
                  <a:pt x="50481" y="193972"/>
                </a:lnTo>
                <a:lnTo>
                  <a:pt x="51467" y="184932"/>
                </a:lnTo>
                <a:lnTo>
                  <a:pt x="51912" y="184043"/>
                </a:lnTo>
                <a:lnTo>
                  <a:pt x="143518" y="184043"/>
                </a:lnTo>
                <a:lnTo>
                  <a:pt x="138495" y="176740"/>
                </a:lnTo>
                <a:lnTo>
                  <a:pt x="128379" y="169819"/>
                </a:lnTo>
                <a:lnTo>
                  <a:pt x="122600" y="166694"/>
                </a:lnTo>
                <a:lnTo>
                  <a:pt x="116377" y="164485"/>
                </a:lnTo>
                <a:lnTo>
                  <a:pt x="108821" y="163138"/>
                </a:lnTo>
                <a:lnTo>
                  <a:pt x="52356" y="150692"/>
                </a:lnTo>
                <a:lnTo>
                  <a:pt x="78537" y="150692"/>
                </a:lnTo>
                <a:lnTo>
                  <a:pt x="90542" y="149755"/>
                </a:lnTo>
                <a:lnTo>
                  <a:pt x="129712" y="134678"/>
                </a:lnTo>
                <a:lnTo>
                  <a:pt x="137429" y="118244"/>
                </a:lnTo>
                <a:lnTo>
                  <a:pt x="51467" y="118244"/>
                </a:lnTo>
                <a:lnTo>
                  <a:pt x="52356" y="20873"/>
                </a:lnTo>
                <a:lnTo>
                  <a:pt x="63850" y="20547"/>
                </a:lnTo>
                <a:lnTo>
                  <a:pt x="129752" y="20547"/>
                </a:lnTo>
                <a:lnTo>
                  <a:pt x="127484" y="16804"/>
                </a:lnTo>
                <a:lnTo>
                  <a:pt x="117855" y="8658"/>
                </a:lnTo>
                <a:lnTo>
                  <a:pt x="105941" y="2709"/>
                </a:lnTo>
                <a:lnTo>
                  <a:pt x="94997" y="669"/>
                </a:lnTo>
                <a:lnTo>
                  <a:pt x="78802" y="136"/>
                </a:lnTo>
                <a:lnTo>
                  <a:pt x="66392" y="0"/>
                </a:lnTo>
                <a:close/>
              </a:path>
              <a:path w="147320" h="316864">
                <a:moveTo>
                  <a:pt x="143518" y="184043"/>
                </a:moveTo>
                <a:lnTo>
                  <a:pt x="51912" y="184043"/>
                </a:lnTo>
                <a:lnTo>
                  <a:pt x="70581" y="184474"/>
                </a:lnTo>
                <a:lnTo>
                  <a:pt x="75915" y="188945"/>
                </a:lnTo>
                <a:lnTo>
                  <a:pt x="81342" y="195350"/>
                </a:lnTo>
                <a:lnTo>
                  <a:pt x="86148" y="206867"/>
                </a:lnTo>
                <a:lnTo>
                  <a:pt x="88115" y="220006"/>
                </a:lnTo>
                <a:lnTo>
                  <a:pt x="88242" y="233739"/>
                </a:lnTo>
                <a:lnTo>
                  <a:pt x="87253" y="245277"/>
                </a:lnTo>
                <a:lnTo>
                  <a:pt x="78103" y="283980"/>
                </a:lnTo>
                <a:lnTo>
                  <a:pt x="51906" y="288403"/>
                </a:lnTo>
                <a:lnTo>
                  <a:pt x="139796" y="288403"/>
                </a:lnTo>
                <a:lnTo>
                  <a:pt x="140663" y="277387"/>
                </a:lnTo>
                <a:lnTo>
                  <a:pt x="141764" y="264895"/>
                </a:lnTo>
                <a:lnTo>
                  <a:pt x="143302" y="249251"/>
                </a:lnTo>
                <a:lnTo>
                  <a:pt x="144545" y="232951"/>
                </a:lnTo>
                <a:lnTo>
                  <a:pt x="146173" y="210263"/>
                </a:lnTo>
                <a:lnTo>
                  <a:pt x="147048" y="199156"/>
                </a:lnTo>
                <a:lnTo>
                  <a:pt x="145538" y="186979"/>
                </a:lnTo>
                <a:lnTo>
                  <a:pt x="143518" y="184043"/>
                </a:lnTo>
                <a:close/>
              </a:path>
              <a:path w="147320" h="316864">
                <a:moveTo>
                  <a:pt x="78537" y="150692"/>
                </a:moveTo>
                <a:lnTo>
                  <a:pt x="52356" y="150692"/>
                </a:lnTo>
                <a:lnTo>
                  <a:pt x="55468" y="151137"/>
                </a:lnTo>
                <a:lnTo>
                  <a:pt x="67960" y="151116"/>
                </a:lnTo>
                <a:lnTo>
                  <a:pt x="77136" y="150802"/>
                </a:lnTo>
                <a:lnTo>
                  <a:pt x="78537" y="150692"/>
                </a:lnTo>
                <a:close/>
              </a:path>
              <a:path w="147320" h="316864">
                <a:moveTo>
                  <a:pt x="129752" y="20547"/>
                </a:moveTo>
                <a:lnTo>
                  <a:pt x="63850" y="20547"/>
                </a:lnTo>
                <a:lnTo>
                  <a:pt x="75315" y="26430"/>
                </a:lnTo>
                <a:lnTo>
                  <a:pt x="80973" y="39238"/>
                </a:lnTo>
                <a:lnTo>
                  <a:pt x="81242" y="48856"/>
                </a:lnTo>
                <a:lnTo>
                  <a:pt x="81342" y="73267"/>
                </a:lnTo>
                <a:lnTo>
                  <a:pt x="81220" y="82114"/>
                </a:lnTo>
                <a:lnTo>
                  <a:pt x="63024" y="117812"/>
                </a:lnTo>
                <a:lnTo>
                  <a:pt x="51467" y="118244"/>
                </a:lnTo>
                <a:lnTo>
                  <a:pt x="137429" y="118244"/>
                </a:lnTo>
                <a:lnTo>
                  <a:pt x="138679" y="93864"/>
                </a:lnTo>
                <a:lnTo>
                  <a:pt x="138647" y="78455"/>
                </a:lnTo>
                <a:lnTo>
                  <a:pt x="138525" y="73267"/>
                </a:lnTo>
                <a:lnTo>
                  <a:pt x="137787" y="60525"/>
                </a:lnTo>
                <a:lnTo>
                  <a:pt x="136403" y="45521"/>
                </a:lnTo>
                <a:lnTo>
                  <a:pt x="134215" y="27911"/>
                </a:lnTo>
                <a:lnTo>
                  <a:pt x="129752" y="20547"/>
                </a:lnTo>
                <a:close/>
              </a:path>
            </a:pathLst>
          </a:custGeom>
          <a:solidFill>
            <a:srgbClr val="008E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958635" y="5612710"/>
            <a:ext cx="151765" cy="320675"/>
          </a:xfrm>
          <a:custGeom>
            <a:avLst/>
            <a:gdLst/>
            <a:ahLst/>
            <a:cxnLst/>
            <a:rect l="l" t="t" r="r" b="b"/>
            <a:pathLst>
              <a:path w="151765" h="320675">
                <a:moveTo>
                  <a:pt x="43573" y="0"/>
                </a:moveTo>
                <a:lnTo>
                  <a:pt x="0" y="5334"/>
                </a:lnTo>
                <a:lnTo>
                  <a:pt x="6222" y="320548"/>
                </a:lnTo>
                <a:lnTo>
                  <a:pt x="51574" y="318770"/>
                </a:lnTo>
                <a:lnTo>
                  <a:pt x="84601" y="211175"/>
                </a:lnTo>
                <a:lnTo>
                  <a:pt x="48018" y="211175"/>
                </a:lnTo>
                <a:lnTo>
                  <a:pt x="43573" y="0"/>
                </a:lnTo>
                <a:close/>
              </a:path>
              <a:path w="151765" h="320675">
                <a:moveTo>
                  <a:pt x="149518" y="133375"/>
                </a:moveTo>
                <a:lnTo>
                  <a:pt x="108483" y="133375"/>
                </a:lnTo>
                <a:lnTo>
                  <a:pt x="101803" y="317881"/>
                </a:lnTo>
                <a:lnTo>
                  <a:pt x="147154" y="316992"/>
                </a:lnTo>
                <a:lnTo>
                  <a:pt x="149518" y="133375"/>
                </a:lnTo>
                <a:close/>
              </a:path>
              <a:path w="151765" h="320675">
                <a:moveTo>
                  <a:pt x="151155" y="6248"/>
                </a:moveTo>
                <a:lnTo>
                  <a:pt x="109372" y="8026"/>
                </a:lnTo>
                <a:lnTo>
                  <a:pt x="48018" y="211175"/>
                </a:lnTo>
                <a:lnTo>
                  <a:pt x="84601" y="211175"/>
                </a:lnTo>
                <a:lnTo>
                  <a:pt x="108483" y="133375"/>
                </a:lnTo>
                <a:lnTo>
                  <a:pt x="149518" y="133375"/>
                </a:lnTo>
                <a:lnTo>
                  <a:pt x="151155" y="6248"/>
                </a:lnTo>
                <a:close/>
              </a:path>
            </a:pathLst>
          </a:custGeom>
          <a:solidFill>
            <a:srgbClr val="008E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140936" y="5616264"/>
            <a:ext cx="245110" cy="315595"/>
          </a:xfrm>
          <a:custGeom>
            <a:avLst/>
            <a:gdLst/>
            <a:ahLst/>
            <a:cxnLst/>
            <a:rect l="l" t="t" r="r" b="b"/>
            <a:pathLst>
              <a:path w="245109" h="315595">
                <a:moveTo>
                  <a:pt x="46685" y="3555"/>
                </a:moveTo>
                <a:lnTo>
                  <a:pt x="0" y="3555"/>
                </a:lnTo>
                <a:lnTo>
                  <a:pt x="0" y="137375"/>
                </a:lnTo>
                <a:lnTo>
                  <a:pt x="21364" y="173683"/>
                </a:lnTo>
                <a:lnTo>
                  <a:pt x="31555" y="180299"/>
                </a:lnTo>
                <a:lnTo>
                  <a:pt x="19856" y="188306"/>
                </a:lnTo>
                <a:lnTo>
                  <a:pt x="2967" y="224209"/>
                </a:lnTo>
                <a:lnTo>
                  <a:pt x="2785" y="237413"/>
                </a:lnTo>
                <a:lnTo>
                  <a:pt x="3260" y="248786"/>
                </a:lnTo>
                <a:lnTo>
                  <a:pt x="3471" y="261865"/>
                </a:lnTo>
                <a:lnTo>
                  <a:pt x="3291" y="274504"/>
                </a:lnTo>
                <a:lnTo>
                  <a:pt x="2667" y="286296"/>
                </a:lnTo>
                <a:lnTo>
                  <a:pt x="889" y="315213"/>
                </a:lnTo>
                <a:lnTo>
                  <a:pt x="43573" y="315213"/>
                </a:lnTo>
                <a:lnTo>
                  <a:pt x="43682" y="235673"/>
                </a:lnTo>
                <a:lnTo>
                  <a:pt x="44066" y="229627"/>
                </a:lnTo>
                <a:lnTo>
                  <a:pt x="44462" y="224066"/>
                </a:lnTo>
                <a:lnTo>
                  <a:pt x="45796" y="218719"/>
                </a:lnTo>
                <a:lnTo>
                  <a:pt x="48018" y="209397"/>
                </a:lnTo>
                <a:lnTo>
                  <a:pt x="52463" y="200075"/>
                </a:lnTo>
                <a:lnTo>
                  <a:pt x="137946" y="200075"/>
                </a:lnTo>
                <a:lnTo>
                  <a:pt x="138264" y="195605"/>
                </a:lnTo>
                <a:lnTo>
                  <a:pt x="233311" y="195605"/>
                </a:lnTo>
                <a:lnTo>
                  <a:pt x="231200" y="187715"/>
                </a:lnTo>
                <a:lnTo>
                  <a:pt x="224420" y="174967"/>
                </a:lnTo>
                <a:lnTo>
                  <a:pt x="213855" y="165327"/>
                </a:lnTo>
                <a:lnTo>
                  <a:pt x="199058" y="161781"/>
                </a:lnTo>
                <a:lnTo>
                  <a:pt x="209264" y="158509"/>
                </a:lnTo>
                <a:lnTo>
                  <a:pt x="223087" y="151512"/>
                </a:lnTo>
                <a:lnTo>
                  <a:pt x="231362" y="142709"/>
                </a:lnTo>
                <a:lnTo>
                  <a:pt x="93802" y="142709"/>
                </a:lnTo>
                <a:lnTo>
                  <a:pt x="59575" y="140931"/>
                </a:lnTo>
                <a:lnTo>
                  <a:pt x="41532" y="106281"/>
                </a:lnTo>
                <a:lnTo>
                  <a:pt x="41708" y="92633"/>
                </a:lnTo>
                <a:lnTo>
                  <a:pt x="42335" y="76662"/>
                </a:lnTo>
                <a:lnTo>
                  <a:pt x="43255" y="59644"/>
                </a:lnTo>
                <a:lnTo>
                  <a:pt x="44321" y="42691"/>
                </a:lnTo>
                <a:lnTo>
                  <a:pt x="46279" y="13487"/>
                </a:lnTo>
                <a:lnTo>
                  <a:pt x="46685" y="6650"/>
                </a:lnTo>
                <a:lnTo>
                  <a:pt x="46685" y="3555"/>
                </a:lnTo>
                <a:close/>
              </a:path>
              <a:path w="245109" h="315595">
                <a:moveTo>
                  <a:pt x="137946" y="200075"/>
                </a:moveTo>
                <a:lnTo>
                  <a:pt x="52463" y="200075"/>
                </a:lnTo>
                <a:lnTo>
                  <a:pt x="70243" y="200939"/>
                </a:lnTo>
                <a:lnTo>
                  <a:pt x="77800" y="201396"/>
                </a:lnTo>
                <a:lnTo>
                  <a:pt x="83134" y="201396"/>
                </a:lnTo>
                <a:lnTo>
                  <a:pt x="86245" y="201853"/>
                </a:lnTo>
                <a:lnTo>
                  <a:pt x="91579" y="201853"/>
                </a:lnTo>
                <a:lnTo>
                  <a:pt x="92913" y="312546"/>
                </a:lnTo>
                <a:lnTo>
                  <a:pt x="129819" y="314324"/>
                </a:lnTo>
                <a:lnTo>
                  <a:pt x="137946" y="200075"/>
                </a:lnTo>
                <a:close/>
              </a:path>
              <a:path w="245109" h="315595">
                <a:moveTo>
                  <a:pt x="233311" y="195605"/>
                </a:moveTo>
                <a:lnTo>
                  <a:pt x="177380" y="195605"/>
                </a:lnTo>
                <a:lnTo>
                  <a:pt x="181381" y="196062"/>
                </a:lnTo>
                <a:lnTo>
                  <a:pt x="184937" y="196951"/>
                </a:lnTo>
                <a:lnTo>
                  <a:pt x="188048" y="198297"/>
                </a:lnTo>
                <a:lnTo>
                  <a:pt x="193395" y="201396"/>
                </a:lnTo>
                <a:lnTo>
                  <a:pt x="198729" y="205409"/>
                </a:lnTo>
                <a:lnTo>
                  <a:pt x="196822" y="219396"/>
                </a:lnTo>
                <a:lnTo>
                  <a:pt x="195788" y="230301"/>
                </a:lnTo>
                <a:lnTo>
                  <a:pt x="194793" y="242631"/>
                </a:lnTo>
                <a:lnTo>
                  <a:pt x="193710" y="257526"/>
                </a:lnTo>
                <a:lnTo>
                  <a:pt x="192627" y="273428"/>
                </a:lnTo>
                <a:lnTo>
                  <a:pt x="191598" y="285666"/>
                </a:lnTo>
                <a:lnTo>
                  <a:pt x="190813" y="298402"/>
                </a:lnTo>
                <a:lnTo>
                  <a:pt x="190271" y="311645"/>
                </a:lnTo>
                <a:lnTo>
                  <a:pt x="226288" y="313435"/>
                </a:lnTo>
                <a:lnTo>
                  <a:pt x="235104" y="211600"/>
                </a:lnTo>
                <a:lnTo>
                  <a:pt x="235130" y="209397"/>
                </a:lnTo>
                <a:lnTo>
                  <a:pt x="234642" y="200581"/>
                </a:lnTo>
                <a:lnTo>
                  <a:pt x="233311" y="195605"/>
                </a:lnTo>
                <a:close/>
              </a:path>
              <a:path w="245109" h="315595">
                <a:moveTo>
                  <a:pt x="128930" y="0"/>
                </a:moveTo>
                <a:lnTo>
                  <a:pt x="95580" y="0"/>
                </a:lnTo>
                <a:lnTo>
                  <a:pt x="93802" y="142709"/>
                </a:lnTo>
                <a:lnTo>
                  <a:pt x="231362" y="142709"/>
                </a:lnTo>
                <a:lnTo>
                  <a:pt x="231846" y="142194"/>
                </a:lnTo>
                <a:lnTo>
                  <a:pt x="231950" y="141820"/>
                </a:lnTo>
                <a:lnTo>
                  <a:pt x="144932" y="141820"/>
                </a:lnTo>
                <a:lnTo>
                  <a:pt x="141830" y="59644"/>
                </a:lnTo>
                <a:lnTo>
                  <a:pt x="141138" y="38967"/>
                </a:lnTo>
                <a:lnTo>
                  <a:pt x="140747" y="26394"/>
                </a:lnTo>
                <a:lnTo>
                  <a:pt x="140110" y="3555"/>
                </a:lnTo>
                <a:lnTo>
                  <a:pt x="140042" y="444"/>
                </a:lnTo>
                <a:lnTo>
                  <a:pt x="128930" y="0"/>
                </a:lnTo>
                <a:close/>
              </a:path>
              <a:path w="245109" h="315595">
                <a:moveTo>
                  <a:pt x="244957" y="0"/>
                </a:moveTo>
                <a:lnTo>
                  <a:pt x="206730" y="0"/>
                </a:lnTo>
                <a:lnTo>
                  <a:pt x="195618" y="117817"/>
                </a:lnTo>
                <a:lnTo>
                  <a:pt x="194284" y="121831"/>
                </a:lnTo>
                <a:lnTo>
                  <a:pt x="168046" y="140042"/>
                </a:lnTo>
                <a:lnTo>
                  <a:pt x="159156" y="141389"/>
                </a:lnTo>
                <a:lnTo>
                  <a:pt x="149821" y="141389"/>
                </a:lnTo>
                <a:lnTo>
                  <a:pt x="147599" y="141820"/>
                </a:lnTo>
                <a:lnTo>
                  <a:pt x="231950" y="141820"/>
                </a:lnTo>
                <a:lnTo>
                  <a:pt x="232069" y="141389"/>
                </a:lnTo>
                <a:lnTo>
                  <a:pt x="159156" y="141389"/>
                </a:lnTo>
                <a:lnTo>
                  <a:pt x="153377" y="140931"/>
                </a:lnTo>
                <a:lnTo>
                  <a:pt x="232196" y="140931"/>
                </a:lnTo>
                <a:lnTo>
                  <a:pt x="235631" y="128537"/>
                </a:lnTo>
                <a:lnTo>
                  <a:pt x="235864" y="120823"/>
                </a:lnTo>
                <a:lnTo>
                  <a:pt x="236388" y="110453"/>
                </a:lnTo>
                <a:lnTo>
                  <a:pt x="240483" y="51026"/>
                </a:lnTo>
                <a:lnTo>
                  <a:pt x="243587" y="13487"/>
                </a:lnTo>
                <a:lnTo>
                  <a:pt x="244957" y="0"/>
                </a:lnTo>
                <a:close/>
              </a:path>
            </a:pathLst>
          </a:custGeom>
          <a:solidFill>
            <a:srgbClr val="008E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415287" y="5617523"/>
            <a:ext cx="139700" cy="312420"/>
          </a:xfrm>
          <a:custGeom>
            <a:avLst/>
            <a:gdLst/>
            <a:ahLst/>
            <a:cxnLst/>
            <a:rect l="l" t="t" r="r" b="b"/>
            <a:pathLst>
              <a:path w="139700" h="312420">
                <a:moveTo>
                  <a:pt x="37520" y="0"/>
                </a:moveTo>
                <a:lnTo>
                  <a:pt x="24799" y="151"/>
                </a:lnTo>
                <a:lnTo>
                  <a:pt x="12273" y="463"/>
                </a:lnTo>
                <a:lnTo>
                  <a:pt x="0" y="967"/>
                </a:lnTo>
                <a:lnTo>
                  <a:pt x="6223" y="312168"/>
                </a:lnTo>
                <a:lnTo>
                  <a:pt x="139598" y="312168"/>
                </a:lnTo>
                <a:lnTo>
                  <a:pt x="139598" y="278843"/>
                </a:lnTo>
                <a:lnTo>
                  <a:pt x="48834" y="269002"/>
                </a:lnTo>
                <a:lnTo>
                  <a:pt x="47714" y="255983"/>
                </a:lnTo>
                <a:lnTo>
                  <a:pt x="46420" y="242399"/>
                </a:lnTo>
                <a:lnTo>
                  <a:pt x="45351" y="229231"/>
                </a:lnTo>
                <a:lnTo>
                  <a:pt x="44907" y="217464"/>
                </a:lnTo>
                <a:lnTo>
                  <a:pt x="44907" y="212130"/>
                </a:lnTo>
                <a:lnTo>
                  <a:pt x="128485" y="201030"/>
                </a:lnTo>
                <a:lnTo>
                  <a:pt x="128485" y="167680"/>
                </a:lnTo>
                <a:lnTo>
                  <a:pt x="44670" y="165217"/>
                </a:lnTo>
                <a:lnTo>
                  <a:pt x="41533" y="119069"/>
                </a:lnTo>
                <a:lnTo>
                  <a:pt x="39421" y="71465"/>
                </a:lnTo>
                <a:lnTo>
                  <a:pt x="39129" y="56959"/>
                </a:lnTo>
                <a:lnTo>
                  <a:pt x="39157" y="44332"/>
                </a:lnTo>
                <a:lnTo>
                  <a:pt x="39573" y="34304"/>
                </a:lnTo>
                <a:lnTo>
                  <a:pt x="139598" y="34304"/>
                </a:lnTo>
                <a:lnTo>
                  <a:pt x="127354" y="917"/>
                </a:lnTo>
                <a:lnTo>
                  <a:pt x="63327" y="60"/>
                </a:lnTo>
                <a:lnTo>
                  <a:pt x="37520" y="0"/>
                </a:lnTo>
                <a:close/>
              </a:path>
            </a:pathLst>
          </a:custGeom>
          <a:solidFill>
            <a:srgbClr val="008E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583064" y="5616259"/>
            <a:ext cx="136525" cy="316230"/>
          </a:xfrm>
          <a:custGeom>
            <a:avLst/>
            <a:gdLst/>
            <a:ahLst/>
            <a:cxnLst/>
            <a:rect l="l" t="t" r="r" b="b"/>
            <a:pathLst>
              <a:path w="136525" h="316229">
                <a:moveTo>
                  <a:pt x="1627" y="5791"/>
                </a:moveTo>
                <a:lnTo>
                  <a:pt x="306" y="5791"/>
                </a:lnTo>
                <a:lnTo>
                  <a:pt x="13" y="8015"/>
                </a:lnTo>
                <a:lnTo>
                  <a:pt x="0" y="24432"/>
                </a:lnTo>
                <a:lnTo>
                  <a:pt x="237" y="37708"/>
                </a:lnTo>
                <a:lnTo>
                  <a:pt x="1673" y="92295"/>
                </a:lnTo>
                <a:lnTo>
                  <a:pt x="5876" y="226606"/>
                </a:lnTo>
                <a:lnTo>
                  <a:pt x="7046" y="265366"/>
                </a:lnTo>
                <a:lnTo>
                  <a:pt x="7492" y="281554"/>
                </a:lnTo>
                <a:lnTo>
                  <a:pt x="7817" y="295003"/>
                </a:lnTo>
                <a:lnTo>
                  <a:pt x="7999" y="305253"/>
                </a:lnTo>
                <a:lnTo>
                  <a:pt x="8017" y="311847"/>
                </a:lnTo>
                <a:lnTo>
                  <a:pt x="7850" y="314325"/>
                </a:lnTo>
                <a:lnTo>
                  <a:pt x="6529" y="315671"/>
                </a:lnTo>
                <a:lnTo>
                  <a:pt x="16308" y="315214"/>
                </a:lnTo>
                <a:lnTo>
                  <a:pt x="25643" y="313893"/>
                </a:lnTo>
                <a:lnTo>
                  <a:pt x="44769" y="311658"/>
                </a:lnTo>
                <a:lnTo>
                  <a:pt x="47436" y="193395"/>
                </a:lnTo>
                <a:lnTo>
                  <a:pt x="135792" y="193395"/>
                </a:lnTo>
                <a:lnTo>
                  <a:pt x="135889" y="159613"/>
                </a:lnTo>
                <a:lnTo>
                  <a:pt x="90997" y="159613"/>
                </a:lnTo>
                <a:lnTo>
                  <a:pt x="43880" y="156946"/>
                </a:lnTo>
                <a:lnTo>
                  <a:pt x="35422" y="6680"/>
                </a:lnTo>
                <a:lnTo>
                  <a:pt x="23865" y="6680"/>
                </a:lnTo>
                <a:lnTo>
                  <a:pt x="18975" y="6248"/>
                </a:lnTo>
                <a:lnTo>
                  <a:pt x="10517" y="6248"/>
                </a:lnTo>
                <a:lnTo>
                  <a:pt x="1627" y="5791"/>
                </a:lnTo>
                <a:close/>
              </a:path>
              <a:path w="136525" h="316229">
                <a:moveTo>
                  <a:pt x="135792" y="193395"/>
                </a:moveTo>
                <a:lnTo>
                  <a:pt x="47436" y="193395"/>
                </a:lnTo>
                <a:lnTo>
                  <a:pt x="89219" y="196062"/>
                </a:lnTo>
                <a:lnTo>
                  <a:pt x="98554" y="309880"/>
                </a:lnTo>
                <a:lnTo>
                  <a:pt x="135460" y="308991"/>
                </a:lnTo>
                <a:lnTo>
                  <a:pt x="135792" y="193395"/>
                </a:lnTo>
                <a:close/>
              </a:path>
              <a:path w="136525" h="316229">
                <a:moveTo>
                  <a:pt x="136349" y="0"/>
                </a:moveTo>
                <a:lnTo>
                  <a:pt x="104332" y="0"/>
                </a:lnTo>
                <a:lnTo>
                  <a:pt x="90997" y="159613"/>
                </a:lnTo>
                <a:lnTo>
                  <a:pt x="135889" y="159613"/>
                </a:lnTo>
                <a:lnTo>
                  <a:pt x="136349" y="0"/>
                </a:lnTo>
                <a:close/>
              </a:path>
            </a:pathLst>
          </a:custGeom>
          <a:solidFill>
            <a:srgbClr val="008E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50118" y="5612710"/>
            <a:ext cx="151765" cy="320675"/>
          </a:xfrm>
          <a:custGeom>
            <a:avLst/>
            <a:gdLst/>
            <a:ahLst/>
            <a:cxnLst/>
            <a:rect l="l" t="t" r="r" b="b"/>
            <a:pathLst>
              <a:path w="151765" h="320675">
                <a:moveTo>
                  <a:pt x="43573" y="0"/>
                </a:moveTo>
                <a:lnTo>
                  <a:pt x="0" y="5334"/>
                </a:lnTo>
                <a:lnTo>
                  <a:pt x="6235" y="320548"/>
                </a:lnTo>
                <a:lnTo>
                  <a:pt x="51574" y="318770"/>
                </a:lnTo>
                <a:lnTo>
                  <a:pt x="84601" y="211175"/>
                </a:lnTo>
                <a:lnTo>
                  <a:pt x="48018" y="211175"/>
                </a:lnTo>
                <a:lnTo>
                  <a:pt x="43573" y="0"/>
                </a:lnTo>
                <a:close/>
              </a:path>
              <a:path w="151765" h="320675">
                <a:moveTo>
                  <a:pt x="149526" y="133375"/>
                </a:moveTo>
                <a:lnTo>
                  <a:pt x="108483" y="133375"/>
                </a:lnTo>
                <a:lnTo>
                  <a:pt x="101803" y="317881"/>
                </a:lnTo>
                <a:lnTo>
                  <a:pt x="147154" y="316992"/>
                </a:lnTo>
                <a:lnTo>
                  <a:pt x="149526" y="133375"/>
                </a:lnTo>
                <a:close/>
              </a:path>
              <a:path w="151765" h="320675">
                <a:moveTo>
                  <a:pt x="151168" y="6248"/>
                </a:moveTo>
                <a:lnTo>
                  <a:pt x="109372" y="8026"/>
                </a:lnTo>
                <a:lnTo>
                  <a:pt x="48018" y="211175"/>
                </a:lnTo>
                <a:lnTo>
                  <a:pt x="84601" y="211175"/>
                </a:lnTo>
                <a:lnTo>
                  <a:pt x="108483" y="133375"/>
                </a:lnTo>
                <a:lnTo>
                  <a:pt x="149526" y="133375"/>
                </a:lnTo>
                <a:lnTo>
                  <a:pt x="151168" y="6248"/>
                </a:lnTo>
                <a:close/>
              </a:path>
            </a:pathLst>
          </a:custGeom>
          <a:solidFill>
            <a:srgbClr val="008E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931522" y="5617523"/>
            <a:ext cx="139700" cy="312420"/>
          </a:xfrm>
          <a:custGeom>
            <a:avLst/>
            <a:gdLst/>
            <a:ahLst/>
            <a:cxnLst/>
            <a:rect l="l" t="t" r="r" b="b"/>
            <a:pathLst>
              <a:path w="139700" h="312420">
                <a:moveTo>
                  <a:pt x="37520" y="0"/>
                </a:moveTo>
                <a:lnTo>
                  <a:pt x="24799" y="151"/>
                </a:lnTo>
                <a:lnTo>
                  <a:pt x="12273" y="463"/>
                </a:lnTo>
                <a:lnTo>
                  <a:pt x="0" y="967"/>
                </a:lnTo>
                <a:lnTo>
                  <a:pt x="6223" y="312168"/>
                </a:lnTo>
                <a:lnTo>
                  <a:pt x="139598" y="312168"/>
                </a:lnTo>
                <a:lnTo>
                  <a:pt x="139598" y="278843"/>
                </a:lnTo>
                <a:lnTo>
                  <a:pt x="48841" y="269001"/>
                </a:lnTo>
                <a:lnTo>
                  <a:pt x="47717" y="255982"/>
                </a:lnTo>
                <a:lnTo>
                  <a:pt x="46421" y="242398"/>
                </a:lnTo>
                <a:lnTo>
                  <a:pt x="45352" y="229231"/>
                </a:lnTo>
                <a:lnTo>
                  <a:pt x="44907" y="217464"/>
                </a:lnTo>
                <a:lnTo>
                  <a:pt x="44907" y="212130"/>
                </a:lnTo>
                <a:lnTo>
                  <a:pt x="128498" y="201030"/>
                </a:lnTo>
                <a:lnTo>
                  <a:pt x="128498" y="167680"/>
                </a:lnTo>
                <a:lnTo>
                  <a:pt x="44670" y="165217"/>
                </a:lnTo>
                <a:lnTo>
                  <a:pt x="41533" y="119069"/>
                </a:lnTo>
                <a:lnTo>
                  <a:pt x="39421" y="71465"/>
                </a:lnTo>
                <a:lnTo>
                  <a:pt x="39129" y="56959"/>
                </a:lnTo>
                <a:lnTo>
                  <a:pt x="39157" y="44332"/>
                </a:lnTo>
                <a:lnTo>
                  <a:pt x="39573" y="34304"/>
                </a:lnTo>
                <a:lnTo>
                  <a:pt x="139598" y="34304"/>
                </a:lnTo>
                <a:lnTo>
                  <a:pt x="127354" y="917"/>
                </a:lnTo>
                <a:lnTo>
                  <a:pt x="63327" y="60"/>
                </a:lnTo>
                <a:lnTo>
                  <a:pt x="37520" y="0"/>
                </a:lnTo>
                <a:close/>
              </a:path>
            </a:pathLst>
          </a:custGeom>
          <a:solidFill>
            <a:srgbClr val="008E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227221" y="5617176"/>
            <a:ext cx="237490" cy="311785"/>
          </a:xfrm>
          <a:custGeom>
            <a:avLst/>
            <a:gdLst/>
            <a:ahLst/>
            <a:cxnLst/>
            <a:rect l="l" t="t" r="r" b="b"/>
            <a:pathLst>
              <a:path w="237490" h="311785">
                <a:moveTo>
                  <a:pt x="46240" y="1777"/>
                </a:moveTo>
                <a:lnTo>
                  <a:pt x="2666" y="3555"/>
                </a:lnTo>
                <a:lnTo>
                  <a:pt x="0" y="311632"/>
                </a:lnTo>
                <a:lnTo>
                  <a:pt x="228066" y="310743"/>
                </a:lnTo>
                <a:lnTo>
                  <a:pt x="229191" y="273405"/>
                </a:lnTo>
                <a:lnTo>
                  <a:pt x="49352" y="273405"/>
                </a:lnTo>
                <a:lnTo>
                  <a:pt x="46240" y="1777"/>
                </a:lnTo>
                <a:close/>
              </a:path>
              <a:path w="237490" h="311785">
                <a:moveTo>
                  <a:pt x="137375" y="0"/>
                </a:moveTo>
                <a:lnTo>
                  <a:pt x="92925" y="0"/>
                </a:lnTo>
                <a:lnTo>
                  <a:pt x="93814" y="270738"/>
                </a:lnTo>
                <a:lnTo>
                  <a:pt x="49352" y="273405"/>
                </a:lnTo>
                <a:lnTo>
                  <a:pt x="137375" y="273405"/>
                </a:lnTo>
                <a:lnTo>
                  <a:pt x="137375" y="0"/>
                </a:lnTo>
                <a:close/>
              </a:path>
              <a:path w="237490" h="311785">
                <a:moveTo>
                  <a:pt x="191173" y="0"/>
                </a:moveTo>
                <a:lnTo>
                  <a:pt x="179171" y="268960"/>
                </a:lnTo>
                <a:lnTo>
                  <a:pt x="137375" y="273405"/>
                </a:lnTo>
                <a:lnTo>
                  <a:pt x="229191" y="273405"/>
                </a:lnTo>
                <a:lnTo>
                  <a:pt x="237401" y="863"/>
                </a:lnTo>
                <a:lnTo>
                  <a:pt x="191173" y="0"/>
                </a:lnTo>
                <a:close/>
              </a:path>
            </a:pathLst>
          </a:custGeom>
          <a:solidFill>
            <a:srgbClr val="008E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494894" y="5612702"/>
            <a:ext cx="147320" cy="320040"/>
          </a:xfrm>
          <a:custGeom>
            <a:avLst/>
            <a:gdLst/>
            <a:ahLst/>
            <a:cxnLst/>
            <a:rect l="l" t="t" r="r" b="b"/>
            <a:pathLst>
              <a:path w="147320" h="320039">
                <a:moveTo>
                  <a:pt x="39128" y="0"/>
                </a:moveTo>
                <a:lnTo>
                  <a:pt x="0" y="7112"/>
                </a:lnTo>
                <a:lnTo>
                  <a:pt x="3556" y="319659"/>
                </a:lnTo>
                <a:lnTo>
                  <a:pt x="42684" y="319659"/>
                </a:lnTo>
                <a:lnTo>
                  <a:pt x="43573" y="184505"/>
                </a:lnTo>
                <a:lnTo>
                  <a:pt x="79748" y="184505"/>
                </a:lnTo>
                <a:lnTo>
                  <a:pt x="66687" y="161391"/>
                </a:lnTo>
                <a:lnTo>
                  <a:pt x="84197" y="133375"/>
                </a:lnTo>
                <a:lnTo>
                  <a:pt x="40906" y="133375"/>
                </a:lnTo>
                <a:lnTo>
                  <a:pt x="39128" y="0"/>
                </a:lnTo>
                <a:close/>
              </a:path>
              <a:path w="147320" h="320039">
                <a:moveTo>
                  <a:pt x="79748" y="184505"/>
                </a:moveTo>
                <a:lnTo>
                  <a:pt x="43573" y="184505"/>
                </a:lnTo>
                <a:lnTo>
                  <a:pt x="104927" y="318770"/>
                </a:lnTo>
                <a:lnTo>
                  <a:pt x="140042" y="291211"/>
                </a:lnTo>
                <a:lnTo>
                  <a:pt x="79748" y="184505"/>
                </a:lnTo>
                <a:close/>
              </a:path>
              <a:path w="147320" h="320039">
                <a:moveTo>
                  <a:pt x="121373" y="2692"/>
                </a:moveTo>
                <a:lnTo>
                  <a:pt x="40906" y="133375"/>
                </a:lnTo>
                <a:lnTo>
                  <a:pt x="84197" y="133375"/>
                </a:lnTo>
                <a:lnTo>
                  <a:pt x="146710" y="33350"/>
                </a:lnTo>
                <a:lnTo>
                  <a:pt x="121373" y="2692"/>
                </a:lnTo>
                <a:close/>
              </a:path>
            </a:pathLst>
          </a:custGeom>
          <a:solidFill>
            <a:srgbClr val="008E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670000" y="5617790"/>
            <a:ext cx="146685" cy="313055"/>
          </a:xfrm>
          <a:custGeom>
            <a:avLst/>
            <a:gdLst/>
            <a:ahLst/>
            <a:cxnLst/>
            <a:rect l="l" t="t" r="r" b="b"/>
            <a:pathLst>
              <a:path w="146684" h="313054">
                <a:moveTo>
                  <a:pt x="76182" y="0"/>
                </a:moveTo>
                <a:lnTo>
                  <a:pt x="35603" y="356"/>
                </a:lnTo>
                <a:lnTo>
                  <a:pt x="2320" y="28709"/>
                </a:lnTo>
                <a:lnTo>
                  <a:pt x="0" y="267836"/>
                </a:lnTo>
                <a:lnTo>
                  <a:pt x="1640" y="280848"/>
                </a:lnTo>
                <a:lnTo>
                  <a:pt x="45124" y="311927"/>
                </a:lnTo>
                <a:lnTo>
                  <a:pt x="57146" y="312089"/>
                </a:lnTo>
                <a:lnTo>
                  <a:pt x="72512" y="312544"/>
                </a:lnTo>
                <a:lnTo>
                  <a:pt x="124545" y="309881"/>
                </a:lnTo>
                <a:lnTo>
                  <a:pt x="144049" y="278062"/>
                </a:lnTo>
                <a:lnTo>
                  <a:pt x="68206" y="278062"/>
                </a:lnTo>
                <a:lnTo>
                  <a:pt x="50850" y="275629"/>
                </a:lnTo>
                <a:lnTo>
                  <a:pt x="43712" y="267808"/>
                </a:lnTo>
                <a:lnTo>
                  <a:pt x="42326" y="252092"/>
                </a:lnTo>
                <a:lnTo>
                  <a:pt x="43282" y="45909"/>
                </a:lnTo>
                <a:lnTo>
                  <a:pt x="45779" y="33402"/>
                </a:lnTo>
                <a:lnTo>
                  <a:pt x="55354" y="27525"/>
                </a:lnTo>
                <a:lnTo>
                  <a:pt x="76679" y="26063"/>
                </a:lnTo>
                <a:lnTo>
                  <a:pt x="142740" y="26063"/>
                </a:lnTo>
                <a:lnTo>
                  <a:pt x="142529" y="25212"/>
                </a:lnTo>
                <a:lnTo>
                  <a:pt x="108124" y="1163"/>
                </a:lnTo>
                <a:lnTo>
                  <a:pt x="86601" y="227"/>
                </a:lnTo>
                <a:lnTo>
                  <a:pt x="76182" y="0"/>
                </a:lnTo>
                <a:close/>
              </a:path>
              <a:path w="146684" h="313054">
                <a:moveTo>
                  <a:pt x="142740" y="26063"/>
                </a:moveTo>
                <a:lnTo>
                  <a:pt x="76679" y="26063"/>
                </a:lnTo>
                <a:lnTo>
                  <a:pt x="92069" y="27508"/>
                </a:lnTo>
                <a:lnTo>
                  <a:pt x="100123" y="33611"/>
                </a:lnTo>
                <a:lnTo>
                  <a:pt x="101456" y="37599"/>
                </a:lnTo>
                <a:lnTo>
                  <a:pt x="101901" y="47403"/>
                </a:lnTo>
                <a:lnTo>
                  <a:pt x="102345" y="52280"/>
                </a:lnTo>
                <a:lnTo>
                  <a:pt x="103771" y="99857"/>
                </a:lnTo>
                <a:lnTo>
                  <a:pt x="104119" y="140146"/>
                </a:lnTo>
                <a:lnTo>
                  <a:pt x="104193" y="182614"/>
                </a:lnTo>
                <a:lnTo>
                  <a:pt x="104376" y="202789"/>
                </a:lnTo>
                <a:lnTo>
                  <a:pt x="105012" y="252330"/>
                </a:lnTo>
                <a:lnTo>
                  <a:pt x="68206" y="278062"/>
                </a:lnTo>
                <a:lnTo>
                  <a:pt x="144049" y="278062"/>
                </a:lnTo>
                <a:lnTo>
                  <a:pt x="144585" y="275025"/>
                </a:lnTo>
                <a:lnTo>
                  <a:pt x="145476" y="171046"/>
                </a:lnTo>
                <a:lnTo>
                  <a:pt x="145585" y="140146"/>
                </a:lnTo>
                <a:lnTo>
                  <a:pt x="145807" y="110026"/>
                </a:lnTo>
                <a:lnTo>
                  <a:pt x="146184" y="70212"/>
                </a:lnTo>
                <a:lnTo>
                  <a:pt x="146310" y="52280"/>
                </a:lnTo>
                <a:lnTo>
                  <a:pt x="146328" y="43847"/>
                </a:lnTo>
                <a:lnTo>
                  <a:pt x="146166" y="39905"/>
                </a:lnTo>
                <a:lnTo>
                  <a:pt x="142740" y="26063"/>
                </a:lnTo>
                <a:close/>
              </a:path>
            </a:pathLst>
          </a:custGeom>
          <a:solidFill>
            <a:srgbClr val="008E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842175" y="5617171"/>
            <a:ext cx="203201" cy="316230"/>
          </a:xfrm>
          <a:custGeom>
            <a:avLst/>
            <a:gdLst/>
            <a:ahLst/>
            <a:cxnLst/>
            <a:rect l="l" t="t" r="r" b="b"/>
            <a:pathLst>
              <a:path w="203200" h="316229">
                <a:moveTo>
                  <a:pt x="195821" y="40893"/>
                </a:moveTo>
                <a:lnTo>
                  <a:pt x="156044" y="40893"/>
                </a:lnTo>
                <a:lnTo>
                  <a:pt x="156933" y="316077"/>
                </a:lnTo>
                <a:lnTo>
                  <a:pt x="203174" y="316077"/>
                </a:lnTo>
                <a:lnTo>
                  <a:pt x="195821" y="40893"/>
                </a:lnTo>
                <a:close/>
              </a:path>
              <a:path w="203200" h="316229">
                <a:moveTo>
                  <a:pt x="194729" y="0"/>
                </a:moveTo>
                <a:lnTo>
                  <a:pt x="68910" y="3053"/>
                </a:lnTo>
                <a:lnTo>
                  <a:pt x="68955" y="40893"/>
                </a:lnTo>
                <a:lnTo>
                  <a:pt x="69049" y="75554"/>
                </a:lnTo>
                <a:lnTo>
                  <a:pt x="69233" y="102781"/>
                </a:lnTo>
                <a:lnTo>
                  <a:pt x="69366" y="117500"/>
                </a:lnTo>
                <a:lnTo>
                  <a:pt x="69400" y="133313"/>
                </a:lnTo>
                <a:lnTo>
                  <a:pt x="69749" y="228694"/>
                </a:lnTo>
                <a:lnTo>
                  <a:pt x="48673" y="267282"/>
                </a:lnTo>
                <a:lnTo>
                  <a:pt x="2667" y="275628"/>
                </a:lnTo>
                <a:lnTo>
                  <a:pt x="0" y="314299"/>
                </a:lnTo>
                <a:lnTo>
                  <a:pt x="45863" y="311913"/>
                </a:lnTo>
                <a:lnTo>
                  <a:pt x="79062" y="291648"/>
                </a:lnTo>
                <a:lnTo>
                  <a:pt x="103294" y="255535"/>
                </a:lnTo>
                <a:lnTo>
                  <a:pt x="110693" y="40893"/>
                </a:lnTo>
                <a:lnTo>
                  <a:pt x="195821" y="40893"/>
                </a:lnTo>
                <a:lnTo>
                  <a:pt x="194729" y="0"/>
                </a:lnTo>
                <a:close/>
              </a:path>
            </a:pathLst>
          </a:custGeom>
          <a:solidFill>
            <a:srgbClr val="008E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075608" y="5614936"/>
            <a:ext cx="122556" cy="314325"/>
          </a:xfrm>
          <a:custGeom>
            <a:avLst/>
            <a:gdLst/>
            <a:ahLst/>
            <a:cxnLst/>
            <a:rect l="l" t="t" r="r" b="b"/>
            <a:pathLst>
              <a:path w="122554" h="314325">
                <a:moveTo>
                  <a:pt x="41795" y="0"/>
                </a:moveTo>
                <a:lnTo>
                  <a:pt x="5791" y="888"/>
                </a:lnTo>
                <a:lnTo>
                  <a:pt x="0" y="312978"/>
                </a:lnTo>
                <a:lnTo>
                  <a:pt x="79133" y="313867"/>
                </a:lnTo>
                <a:lnTo>
                  <a:pt x="117240" y="291745"/>
                </a:lnTo>
                <a:lnTo>
                  <a:pt x="118734" y="285446"/>
                </a:lnTo>
                <a:lnTo>
                  <a:pt x="64886" y="285446"/>
                </a:lnTo>
                <a:lnTo>
                  <a:pt x="49960" y="284195"/>
                </a:lnTo>
                <a:lnTo>
                  <a:pt x="43222" y="278931"/>
                </a:lnTo>
                <a:lnTo>
                  <a:pt x="43518" y="266376"/>
                </a:lnTo>
                <a:lnTo>
                  <a:pt x="43959" y="250226"/>
                </a:lnTo>
                <a:lnTo>
                  <a:pt x="45974" y="189585"/>
                </a:lnTo>
                <a:lnTo>
                  <a:pt x="63131" y="183159"/>
                </a:lnTo>
                <a:lnTo>
                  <a:pt x="120749" y="183159"/>
                </a:lnTo>
                <a:lnTo>
                  <a:pt x="120564" y="181880"/>
                </a:lnTo>
                <a:lnTo>
                  <a:pt x="116018" y="167820"/>
                </a:lnTo>
                <a:lnTo>
                  <a:pt x="109204" y="159785"/>
                </a:lnTo>
                <a:lnTo>
                  <a:pt x="97260" y="154156"/>
                </a:lnTo>
                <a:lnTo>
                  <a:pt x="84152" y="152933"/>
                </a:lnTo>
                <a:lnTo>
                  <a:pt x="46685" y="152933"/>
                </a:lnTo>
                <a:lnTo>
                  <a:pt x="41795" y="0"/>
                </a:lnTo>
                <a:close/>
              </a:path>
              <a:path w="122554" h="314325">
                <a:moveTo>
                  <a:pt x="120749" y="183159"/>
                </a:moveTo>
                <a:lnTo>
                  <a:pt x="63131" y="183159"/>
                </a:lnTo>
                <a:lnTo>
                  <a:pt x="67576" y="184048"/>
                </a:lnTo>
                <a:lnTo>
                  <a:pt x="72478" y="184937"/>
                </a:lnTo>
                <a:lnTo>
                  <a:pt x="76923" y="186270"/>
                </a:lnTo>
                <a:lnTo>
                  <a:pt x="80911" y="188048"/>
                </a:lnTo>
                <a:lnTo>
                  <a:pt x="88912" y="192062"/>
                </a:lnTo>
                <a:lnTo>
                  <a:pt x="88480" y="198716"/>
                </a:lnTo>
                <a:lnTo>
                  <a:pt x="90258" y="205828"/>
                </a:lnTo>
                <a:lnTo>
                  <a:pt x="90501" y="207353"/>
                </a:lnTo>
                <a:lnTo>
                  <a:pt x="91341" y="216088"/>
                </a:lnTo>
                <a:lnTo>
                  <a:pt x="91921" y="229432"/>
                </a:lnTo>
                <a:lnTo>
                  <a:pt x="91651" y="245094"/>
                </a:lnTo>
                <a:lnTo>
                  <a:pt x="89938" y="260782"/>
                </a:lnTo>
                <a:lnTo>
                  <a:pt x="86194" y="274208"/>
                </a:lnTo>
                <a:lnTo>
                  <a:pt x="79826" y="283078"/>
                </a:lnTo>
                <a:lnTo>
                  <a:pt x="64886" y="285446"/>
                </a:lnTo>
                <a:lnTo>
                  <a:pt x="118734" y="285446"/>
                </a:lnTo>
                <a:lnTo>
                  <a:pt x="120996" y="275905"/>
                </a:lnTo>
                <a:lnTo>
                  <a:pt x="121804" y="250226"/>
                </a:lnTo>
                <a:lnTo>
                  <a:pt x="122129" y="237264"/>
                </a:lnTo>
                <a:lnTo>
                  <a:pt x="122214" y="229432"/>
                </a:lnTo>
                <a:lnTo>
                  <a:pt x="122184" y="193120"/>
                </a:lnTo>
                <a:lnTo>
                  <a:pt x="120749" y="183159"/>
                </a:lnTo>
                <a:close/>
              </a:path>
              <a:path w="122554" h="314325">
                <a:moveTo>
                  <a:pt x="78177" y="152375"/>
                </a:moveTo>
                <a:lnTo>
                  <a:pt x="65090" y="152769"/>
                </a:lnTo>
                <a:lnTo>
                  <a:pt x="56019" y="152933"/>
                </a:lnTo>
                <a:lnTo>
                  <a:pt x="84152" y="152933"/>
                </a:lnTo>
                <a:lnTo>
                  <a:pt x="78177" y="152375"/>
                </a:lnTo>
                <a:close/>
              </a:path>
            </a:pathLst>
          </a:custGeom>
          <a:solidFill>
            <a:srgbClr val="008E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225603" y="5616259"/>
            <a:ext cx="136525" cy="316230"/>
          </a:xfrm>
          <a:custGeom>
            <a:avLst/>
            <a:gdLst/>
            <a:ahLst/>
            <a:cxnLst/>
            <a:rect l="l" t="t" r="r" b="b"/>
            <a:pathLst>
              <a:path w="136525" h="316229">
                <a:moveTo>
                  <a:pt x="1639" y="5791"/>
                </a:moveTo>
                <a:lnTo>
                  <a:pt x="306" y="5791"/>
                </a:lnTo>
                <a:lnTo>
                  <a:pt x="12" y="8015"/>
                </a:lnTo>
                <a:lnTo>
                  <a:pt x="0" y="24432"/>
                </a:lnTo>
                <a:lnTo>
                  <a:pt x="238" y="37708"/>
                </a:lnTo>
                <a:lnTo>
                  <a:pt x="1676" y="92295"/>
                </a:lnTo>
                <a:lnTo>
                  <a:pt x="5885" y="226606"/>
                </a:lnTo>
                <a:lnTo>
                  <a:pt x="7056" y="265366"/>
                </a:lnTo>
                <a:lnTo>
                  <a:pt x="7503" y="281554"/>
                </a:lnTo>
                <a:lnTo>
                  <a:pt x="7828" y="295003"/>
                </a:lnTo>
                <a:lnTo>
                  <a:pt x="8011" y="305253"/>
                </a:lnTo>
                <a:lnTo>
                  <a:pt x="8029" y="311847"/>
                </a:lnTo>
                <a:lnTo>
                  <a:pt x="7862" y="314325"/>
                </a:lnTo>
                <a:lnTo>
                  <a:pt x="6529" y="315671"/>
                </a:lnTo>
                <a:lnTo>
                  <a:pt x="16308" y="315214"/>
                </a:lnTo>
                <a:lnTo>
                  <a:pt x="25642" y="313893"/>
                </a:lnTo>
                <a:lnTo>
                  <a:pt x="44768" y="311658"/>
                </a:lnTo>
                <a:lnTo>
                  <a:pt x="47435" y="193395"/>
                </a:lnTo>
                <a:lnTo>
                  <a:pt x="135792" y="193395"/>
                </a:lnTo>
                <a:lnTo>
                  <a:pt x="135889" y="159613"/>
                </a:lnTo>
                <a:lnTo>
                  <a:pt x="90996" y="159613"/>
                </a:lnTo>
                <a:lnTo>
                  <a:pt x="43867" y="156946"/>
                </a:lnTo>
                <a:lnTo>
                  <a:pt x="35434" y="6680"/>
                </a:lnTo>
                <a:lnTo>
                  <a:pt x="23864" y="6680"/>
                </a:lnTo>
                <a:lnTo>
                  <a:pt x="18975" y="6248"/>
                </a:lnTo>
                <a:lnTo>
                  <a:pt x="10529" y="6248"/>
                </a:lnTo>
                <a:lnTo>
                  <a:pt x="1639" y="5791"/>
                </a:lnTo>
                <a:close/>
              </a:path>
              <a:path w="136525" h="316229">
                <a:moveTo>
                  <a:pt x="135792" y="193395"/>
                </a:moveTo>
                <a:lnTo>
                  <a:pt x="47435" y="193395"/>
                </a:lnTo>
                <a:lnTo>
                  <a:pt x="89218" y="196062"/>
                </a:lnTo>
                <a:lnTo>
                  <a:pt x="98553" y="309880"/>
                </a:lnTo>
                <a:lnTo>
                  <a:pt x="135459" y="308991"/>
                </a:lnTo>
                <a:lnTo>
                  <a:pt x="135792" y="193395"/>
                </a:lnTo>
                <a:close/>
              </a:path>
              <a:path w="136525" h="316229">
                <a:moveTo>
                  <a:pt x="136348" y="0"/>
                </a:moveTo>
                <a:lnTo>
                  <a:pt x="104331" y="0"/>
                </a:lnTo>
                <a:lnTo>
                  <a:pt x="90996" y="159613"/>
                </a:lnTo>
                <a:lnTo>
                  <a:pt x="135889" y="159613"/>
                </a:lnTo>
                <a:lnTo>
                  <a:pt x="136348" y="0"/>
                </a:lnTo>
                <a:close/>
              </a:path>
            </a:pathLst>
          </a:custGeom>
          <a:solidFill>
            <a:srgbClr val="008E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392652" y="5612710"/>
            <a:ext cx="151765" cy="320675"/>
          </a:xfrm>
          <a:custGeom>
            <a:avLst/>
            <a:gdLst/>
            <a:ahLst/>
            <a:cxnLst/>
            <a:rect l="l" t="t" r="r" b="b"/>
            <a:pathLst>
              <a:path w="151765" h="320675">
                <a:moveTo>
                  <a:pt x="43561" y="0"/>
                </a:moveTo>
                <a:lnTo>
                  <a:pt x="0" y="5334"/>
                </a:lnTo>
                <a:lnTo>
                  <a:pt x="6223" y="320548"/>
                </a:lnTo>
                <a:lnTo>
                  <a:pt x="51562" y="318770"/>
                </a:lnTo>
                <a:lnTo>
                  <a:pt x="84589" y="211175"/>
                </a:lnTo>
                <a:lnTo>
                  <a:pt x="48018" y="211175"/>
                </a:lnTo>
                <a:lnTo>
                  <a:pt x="43561" y="0"/>
                </a:lnTo>
                <a:close/>
              </a:path>
              <a:path w="151765" h="320675">
                <a:moveTo>
                  <a:pt x="149523" y="133375"/>
                </a:moveTo>
                <a:lnTo>
                  <a:pt x="108470" y="133375"/>
                </a:lnTo>
                <a:lnTo>
                  <a:pt x="101815" y="317881"/>
                </a:lnTo>
                <a:lnTo>
                  <a:pt x="147167" y="316992"/>
                </a:lnTo>
                <a:lnTo>
                  <a:pt x="149523" y="133375"/>
                </a:lnTo>
                <a:close/>
              </a:path>
              <a:path w="151765" h="320675">
                <a:moveTo>
                  <a:pt x="151155" y="6248"/>
                </a:moveTo>
                <a:lnTo>
                  <a:pt x="109359" y="8026"/>
                </a:lnTo>
                <a:lnTo>
                  <a:pt x="48018" y="211175"/>
                </a:lnTo>
                <a:lnTo>
                  <a:pt x="84589" y="211175"/>
                </a:lnTo>
                <a:lnTo>
                  <a:pt x="108470" y="133375"/>
                </a:lnTo>
                <a:lnTo>
                  <a:pt x="149523" y="133375"/>
                </a:lnTo>
                <a:lnTo>
                  <a:pt x="151155" y="6248"/>
                </a:lnTo>
                <a:close/>
              </a:path>
            </a:pathLst>
          </a:custGeom>
          <a:solidFill>
            <a:srgbClr val="008E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574063" y="5612702"/>
            <a:ext cx="147320" cy="320040"/>
          </a:xfrm>
          <a:custGeom>
            <a:avLst/>
            <a:gdLst/>
            <a:ahLst/>
            <a:cxnLst/>
            <a:rect l="l" t="t" r="r" b="b"/>
            <a:pathLst>
              <a:path w="147320" h="320039">
                <a:moveTo>
                  <a:pt x="39128" y="0"/>
                </a:moveTo>
                <a:lnTo>
                  <a:pt x="0" y="7112"/>
                </a:lnTo>
                <a:lnTo>
                  <a:pt x="3556" y="319659"/>
                </a:lnTo>
                <a:lnTo>
                  <a:pt x="42684" y="319659"/>
                </a:lnTo>
                <a:lnTo>
                  <a:pt x="43573" y="184505"/>
                </a:lnTo>
                <a:lnTo>
                  <a:pt x="79746" y="184505"/>
                </a:lnTo>
                <a:lnTo>
                  <a:pt x="66687" y="161391"/>
                </a:lnTo>
                <a:lnTo>
                  <a:pt x="84197" y="133375"/>
                </a:lnTo>
                <a:lnTo>
                  <a:pt x="40906" y="133375"/>
                </a:lnTo>
                <a:lnTo>
                  <a:pt x="39128" y="0"/>
                </a:lnTo>
                <a:close/>
              </a:path>
              <a:path w="147320" h="320039">
                <a:moveTo>
                  <a:pt x="79746" y="184505"/>
                </a:moveTo>
                <a:lnTo>
                  <a:pt x="43573" y="184505"/>
                </a:lnTo>
                <a:lnTo>
                  <a:pt x="104927" y="318770"/>
                </a:lnTo>
                <a:lnTo>
                  <a:pt x="140030" y="291211"/>
                </a:lnTo>
                <a:lnTo>
                  <a:pt x="79746" y="184505"/>
                </a:lnTo>
                <a:close/>
              </a:path>
              <a:path w="147320" h="320039">
                <a:moveTo>
                  <a:pt x="121361" y="2692"/>
                </a:moveTo>
                <a:lnTo>
                  <a:pt x="40906" y="133375"/>
                </a:lnTo>
                <a:lnTo>
                  <a:pt x="84197" y="133375"/>
                </a:lnTo>
                <a:lnTo>
                  <a:pt x="146710" y="33350"/>
                </a:lnTo>
                <a:lnTo>
                  <a:pt x="121361" y="2692"/>
                </a:lnTo>
                <a:close/>
              </a:path>
            </a:pathLst>
          </a:custGeom>
          <a:solidFill>
            <a:srgbClr val="008E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749160" y="5617790"/>
            <a:ext cx="146685" cy="313055"/>
          </a:xfrm>
          <a:custGeom>
            <a:avLst/>
            <a:gdLst/>
            <a:ahLst/>
            <a:cxnLst/>
            <a:rect l="l" t="t" r="r" b="b"/>
            <a:pathLst>
              <a:path w="146684" h="313054">
                <a:moveTo>
                  <a:pt x="76189" y="0"/>
                </a:moveTo>
                <a:lnTo>
                  <a:pt x="35614" y="356"/>
                </a:lnTo>
                <a:lnTo>
                  <a:pt x="2320" y="28709"/>
                </a:lnTo>
                <a:lnTo>
                  <a:pt x="0" y="267838"/>
                </a:lnTo>
                <a:lnTo>
                  <a:pt x="1640" y="280849"/>
                </a:lnTo>
                <a:lnTo>
                  <a:pt x="45126" y="311927"/>
                </a:lnTo>
                <a:lnTo>
                  <a:pt x="57149" y="312089"/>
                </a:lnTo>
                <a:lnTo>
                  <a:pt x="72522" y="312544"/>
                </a:lnTo>
                <a:lnTo>
                  <a:pt x="124550" y="309881"/>
                </a:lnTo>
                <a:lnTo>
                  <a:pt x="144049" y="278063"/>
                </a:lnTo>
                <a:lnTo>
                  <a:pt x="68222" y="278063"/>
                </a:lnTo>
                <a:lnTo>
                  <a:pt x="50859" y="275631"/>
                </a:lnTo>
                <a:lnTo>
                  <a:pt x="43723" y="267810"/>
                </a:lnTo>
                <a:lnTo>
                  <a:pt x="42339" y="252091"/>
                </a:lnTo>
                <a:lnTo>
                  <a:pt x="43295" y="45904"/>
                </a:lnTo>
                <a:lnTo>
                  <a:pt x="45793" y="33401"/>
                </a:lnTo>
                <a:lnTo>
                  <a:pt x="55370" y="27525"/>
                </a:lnTo>
                <a:lnTo>
                  <a:pt x="76697" y="26063"/>
                </a:lnTo>
                <a:lnTo>
                  <a:pt x="142740" y="26063"/>
                </a:lnTo>
                <a:lnTo>
                  <a:pt x="142529" y="25212"/>
                </a:lnTo>
                <a:lnTo>
                  <a:pt x="108136" y="1162"/>
                </a:lnTo>
                <a:lnTo>
                  <a:pt x="86609" y="228"/>
                </a:lnTo>
                <a:lnTo>
                  <a:pt x="76189" y="0"/>
                </a:lnTo>
                <a:close/>
              </a:path>
              <a:path w="146684" h="313054">
                <a:moveTo>
                  <a:pt x="142740" y="26063"/>
                </a:moveTo>
                <a:lnTo>
                  <a:pt x="76697" y="26063"/>
                </a:lnTo>
                <a:lnTo>
                  <a:pt x="92081" y="27509"/>
                </a:lnTo>
                <a:lnTo>
                  <a:pt x="100135" y="33611"/>
                </a:lnTo>
                <a:lnTo>
                  <a:pt x="101456" y="37599"/>
                </a:lnTo>
                <a:lnTo>
                  <a:pt x="101913" y="47403"/>
                </a:lnTo>
                <a:lnTo>
                  <a:pt x="102345" y="52280"/>
                </a:lnTo>
                <a:lnTo>
                  <a:pt x="103771" y="99857"/>
                </a:lnTo>
                <a:lnTo>
                  <a:pt x="104118" y="140146"/>
                </a:lnTo>
                <a:lnTo>
                  <a:pt x="104193" y="182614"/>
                </a:lnTo>
                <a:lnTo>
                  <a:pt x="104376" y="202789"/>
                </a:lnTo>
                <a:lnTo>
                  <a:pt x="105012" y="252330"/>
                </a:lnTo>
                <a:lnTo>
                  <a:pt x="68222" y="278063"/>
                </a:lnTo>
                <a:lnTo>
                  <a:pt x="144049" y="278063"/>
                </a:lnTo>
                <a:lnTo>
                  <a:pt x="144585" y="275025"/>
                </a:lnTo>
                <a:lnTo>
                  <a:pt x="145476" y="171046"/>
                </a:lnTo>
                <a:lnTo>
                  <a:pt x="145585" y="140146"/>
                </a:lnTo>
                <a:lnTo>
                  <a:pt x="145807" y="110026"/>
                </a:lnTo>
                <a:lnTo>
                  <a:pt x="146184" y="70212"/>
                </a:lnTo>
                <a:lnTo>
                  <a:pt x="146310" y="52280"/>
                </a:lnTo>
                <a:lnTo>
                  <a:pt x="146328" y="43847"/>
                </a:lnTo>
                <a:lnTo>
                  <a:pt x="146166" y="39905"/>
                </a:lnTo>
                <a:lnTo>
                  <a:pt x="142740" y="26063"/>
                </a:lnTo>
                <a:close/>
              </a:path>
            </a:pathLst>
          </a:custGeom>
          <a:solidFill>
            <a:srgbClr val="008E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926778" y="5616727"/>
            <a:ext cx="147320" cy="316865"/>
          </a:xfrm>
          <a:custGeom>
            <a:avLst/>
            <a:gdLst/>
            <a:ahLst/>
            <a:cxnLst/>
            <a:rect l="l" t="t" r="r" b="b"/>
            <a:pathLst>
              <a:path w="147320" h="316864">
                <a:moveTo>
                  <a:pt x="66390" y="0"/>
                </a:moveTo>
                <a:lnTo>
                  <a:pt x="28122" y="1886"/>
                </a:lnTo>
                <a:lnTo>
                  <a:pt x="1478" y="34150"/>
                </a:lnTo>
                <a:lnTo>
                  <a:pt x="377" y="78455"/>
                </a:lnTo>
                <a:lnTo>
                  <a:pt x="0" y="130690"/>
                </a:lnTo>
                <a:lnTo>
                  <a:pt x="115" y="154037"/>
                </a:lnTo>
                <a:lnTo>
                  <a:pt x="1050" y="200901"/>
                </a:lnTo>
                <a:lnTo>
                  <a:pt x="2930" y="249594"/>
                </a:lnTo>
                <a:lnTo>
                  <a:pt x="5793" y="299376"/>
                </a:lnTo>
                <a:lnTo>
                  <a:pt x="6995" y="316529"/>
                </a:lnTo>
                <a:lnTo>
                  <a:pt x="101020" y="312157"/>
                </a:lnTo>
                <a:lnTo>
                  <a:pt x="137272" y="298736"/>
                </a:lnTo>
                <a:lnTo>
                  <a:pt x="139787" y="288403"/>
                </a:lnTo>
                <a:lnTo>
                  <a:pt x="51910" y="288403"/>
                </a:lnTo>
                <a:lnTo>
                  <a:pt x="51227" y="271488"/>
                </a:lnTo>
                <a:lnTo>
                  <a:pt x="50777" y="258423"/>
                </a:lnTo>
                <a:lnTo>
                  <a:pt x="50317" y="241500"/>
                </a:lnTo>
                <a:lnTo>
                  <a:pt x="50029" y="223973"/>
                </a:lnTo>
                <a:lnTo>
                  <a:pt x="50060" y="206865"/>
                </a:lnTo>
                <a:lnTo>
                  <a:pt x="50472" y="193972"/>
                </a:lnTo>
                <a:lnTo>
                  <a:pt x="51458" y="184932"/>
                </a:lnTo>
                <a:lnTo>
                  <a:pt x="51915" y="184043"/>
                </a:lnTo>
                <a:lnTo>
                  <a:pt x="143512" y="184043"/>
                </a:lnTo>
                <a:lnTo>
                  <a:pt x="138494" y="176743"/>
                </a:lnTo>
                <a:lnTo>
                  <a:pt x="128382" y="169819"/>
                </a:lnTo>
                <a:lnTo>
                  <a:pt x="122591" y="166694"/>
                </a:lnTo>
                <a:lnTo>
                  <a:pt x="116368" y="164485"/>
                </a:lnTo>
                <a:lnTo>
                  <a:pt x="108824" y="163138"/>
                </a:lnTo>
                <a:lnTo>
                  <a:pt x="52347" y="150692"/>
                </a:lnTo>
                <a:lnTo>
                  <a:pt x="78537" y="150692"/>
                </a:lnTo>
                <a:lnTo>
                  <a:pt x="90533" y="149757"/>
                </a:lnTo>
                <a:lnTo>
                  <a:pt x="129703" y="134678"/>
                </a:lnTo>
                <a:lnTo>
                  <a:pt x="137431" y="118244"/>
                </a:lnTo>
                <a:lnTo>
                  <a:pt x="51458" y="118244"/>
                </a:lnTo>
                <a:lnTo>
                  <a:pt x="52347" y="20873"/>
                </a:lnTo>
                <a:lnTo>
                  <a:pt x="63847" y="20547"/>
                </a:lnTo>
                <a:lnTo>
                  <a:pt x="129746" y="20547"/>
                </a:lnTo>
                <a:lnTo>
                  <a:pt x="127475" y="16802"/>
                </a:lnTo>
                <a:lnTo>
                  <a:pt x="117847" y="8657"/>
                </a:lnTo>
                <a:lnTo>
                  <a:pt x="105938" y="2707"/>
                </a:lnTo>
                <a:lnTo>
                  <a:pt x="94989" y="669"/>
                </a:lnTo>
                <a:lnTo>
                  <a:pt x="78796" y="136"/>
                </a:lnTo>
                <a:lnTo>
                  <a:pt x="66390" y="0"/>
                </a:lnTo>
                <a:close/>
              </a:path>
              <a:path w="147320" h="316864">
                <a:moveTo>
                  <a:pt x="143512" y="184043"/>
                </a:moveTo>
                <a:lnTo>
                  <a:pt x="51915" y="184043"/>
                </a:lnTo>
                <a:lnTo>
                  <a:pt x="70584" y="184474"/>
                </a:lnTo>
                <a:lnTo>
                  <a:pt x="75918" y="188945"/>
                </a:lnTo>
                <a:lnTo>
                  <a:pt x="81342" y="195347"/>
                </a:lnTo>
                <a:lnTo>
                  <a:pt x="86145" y="206865"/>
                </a:lnTo>
                <a:lnTo>
                  <a:pt x="88108" y="220004"/>
                </a:lnTo>
                <a:lnTo>
                  <a:pt x="88233" y="233738"/>
                </a:lnTo>
                <a:lnTo>
                  <a:pt x="87240" y="245277"/>
                </a:lnTo>
                <a:lnTo>
                  <a:pt x="78107" y="283980"/>
                </a:lnTo>
                <a:lnTo>
                  <a:pt x="51910" y="288403"/>
                </a:lnTo>
                <a:lnTo>
                  <a:pt x="139787" y="288403"/>
                </a:lnTo>
                <a:lnTo>
                  <a:pt x="140655" y="277386"/>
                </a:lnTo>
                <a:lnTo>
                  <a:pt x="141759" y="264895"/>
                </a:lnTo>
                <a:lnTo>
                  <a:pt x="143304" y="249251"/>
                </a:lnTo>
                <a:lnTo>
                  <a:pt x="144545" y="232951"/>
                </a:lnTo>
                <a:lnTo>
                  <a:pt x="146171" y="210263"/>
                </a:lnTo>
                <a:lnTo>
                  <a:pt x="147051" y="199156"/>
                </a:lnTo>
                <a:lnTo>
                  <a:pt x="145537" y="186989"/>
                </a:lnTo>
                <a:lnTo>
                  <a:pt x="143512" y="184043"/>
                </a:lnTo>
                <a:close/>
              </a:path>
              <a:path w="147320" h="316864">
                <a:moveTo>
                  <a:pt x="78537" y="150692"/>
                </a:moveTo>
                <a:lnTo>
                  <a:pt x="52347" y="150692"/>
                </a:lnTo>
                <a:lnTo>
                  <a:pt x="55471" y="151137"/>
                </a:lnTo>
                <a:lnTo>
                  <a:pt x="67951" y="151116"/>
                </a:lnTo>
                <a:lnTo>
                  <a:pt x="77125" y="150803"/>
                </a:lnTo>
                <a:lnTo>
                  <a:pt x="78537" y="150692"/>
                </a:lnTo>
                <a:close/>
              </a:path>
              <a:path w="147320" h="316864">
                <a:moveTo>
                  <a:pt x="129746" y="20547"/>
                </a:moveTo>
                <a:lnTo>
                  <a:pt x="63847" y="20547"/>
                </a:lnTo>
                <a:lnTo>
                  <a:pt x="75310" y="26430"/>
                </a:lnTo>
                <a:lnTo>
                  <a:pt x="80968" y="39236"/>
                </a:lnTo>
                <a:lnTo>
                  <a:pt x="81240" y="48856"/>
                </a:lnTo>
                <a:lnTo>
                  <a:pt x="81341" y="73264"/>
                </a:lnTo>
                <a:lnTo>
                  <a:pt x="81218" y="82111"/>
                </a:lnTo>
                <a:lnTo>
                  <a:pt x="63015" y="117812"/>
                </a:lnTo>
                <a:lnTo>
                  <a:pt x="51458" y="118244"/>
                </a:lnTo>
                <a:lnTo>
                  <a:pt x="137431" y="118244"/>
                </a:lnTo>
                <a:lnTo>
                  <a:pt x="138673" y="93858"/>
                </a:lnTo>
                <a:lnTo>
                  <a:pt x="138646" y="78455"/>
                </a:lnTo>
                <a:lnTo>
                  <a:pt x="138526" y="73264"/>
                </a:lnTo>
                <a:lnTo>
                  <a:pt x="137787" y="60521"/>
                </a:lnTo>
                <a:lnTo>
                  <a:pt x="136402" y="45517"/>
                </a:lnTo>
                <a:lnTo>
                  <a:pt x="134210" y="27907"/>
                </a:lnTo>
                <a:lnTo>
                  <a:pt x="129746" y="20547"/>
                </a:lnTo>
                <a:close/>
              </a:path>
            </a:pathLst>
          </a:custGeom>
          <a:solidFill>
            <a:srgbClr val="008E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511670" y="6124902"/>
            <a:ext cx="3557271" cy="69850"/>
          </a:xfrm>
          <a:custGeom>
            <a:avLst/>
            <a:gdLst/>
            <a:ahLst/>
            <a:cxnLst/>
            <a:rect l="l" t="t" r="r" b="b"/>
            <a:pathLst>
              <a:path w="3557270" h="69850">
                <a:moveTo>
                  <a:pt x="63133" y="0"/>
                </a:moveTo>
                <a:lnTo>
                  <a:pt x="18563" y="1426"/>
                </a:lnTo>
                <a:lnTo>
                  <a:pt x="0" y="13347"/>
                </a:lnTo>
                <a:lnTo>
                  <a:pt x="1833" y="18320"/>
                </a:lnTo>
                <a:lnTo>
                  <a:pt x="4418" y="23338"/>
                </a:lnTo>
                <a:lnTo>
                  <a:pt x="5766" y="28003"/>
                </a:lnTo>
                <a:lnTo>
                  <a:pt x="18355" y="31295"/>
                </a:lnTo>
                <a:lnTo>
                  <a:pt x="28310" y="35950"/>
                </a:lnTo>
                <a:lnTo>
                  <a:pt x="40418" y="40150"/>
                </a:lnTo>
                <a:lnTo>
                  <a:pt x="50821" y="41918"/>
                </a:lnTo>
                <a:lnTo>
                  <a:pt x="62662" y="43417"/>
                </a:lnTo>
                <a:lnTo>
                  <a:pt x="75584" y="44735"/>
                </a:lnTo>
                <a:lnTo>
                  <a:pt x="117276" y="48470"/>
                </a:lnTo>
                <a:lnTo>
                  <a:pt x="130495" y="49899"/>
                </a:lnTo>
                <a:lnTo>
                  <a:pt x="181339" y="55935"/>
                </a:lnTo>
                <a:lnTo>
                  <a:pt x="240802" y="60505"/>
                </a:lnTo>
                <a:lnTo>
                  <a:pt x="290638" y="62978"/>
                </a:lnTo>
                <a:lnTo>
                  <a:pt x="359128" y="65100"/>
                </a:lnTo>
                <a:lnTo>
                  <a:pt x="532425" y="67466"/>
                </a:lnTo>
                <a:lnTo>
                  <a:pt x="624114" y="68131"/>
                </a:lnTo>
                <a:lnTo>
                  <a:pt x="649529" y="68751"/>
                </a:lnTo>
                <a:lnTo>
                  <a:pt x="661326" y="69224"/>
                </a:lnTo>
                <a:lnTo>
                  <a:pt x="672309" y="69831"/>
                </a:lnTo>
                <a:lnTo>
                  <a:pt x="946180" y="67465"/>
                </a:lnTo>
                <a:lnTo>
                  <a:pt x="3354725" y="66576"/>
                </a:lnTo>
                <a:lnTo>
                  <a:pt x="3407931" y="65622"/>
                </a:lnTo>
                <a:lnTo>
                  <a:pt x="3417028" y="64673"/>
                </a:lnTo>
                <a:lnTo>
                  <a:pt x="3465998" y="58326"/>
                </a:lnTo>
                <a:lnTo>
                  <a:pt x="3495148" y="54633"/>
                </a:lnTo>
                <a:lnTo>
                  <a:pt x="3510199" y="52904"/>
                </a:lnTo>
                <a:lnTo>
                  <a:pt x="3527963" y="51342"/>
                </a:lnTo>
                <a:lnTo>
                  <a:pt x="3542237" y="49608"/>
                </a:lnTo>
                <a:lnTo>
                  <a:pt x="3551967" y="46762"/>
                </a:lnTo>
                <a:lnTo>
                  <a:pt x="3556098" y="41866"/>
                </a:lnTo>
                <a:lnTo>
                  <a:pt x="3556682" y="38132"/>
                </a:lnTo>
                <a:lnTo>
                  <a:pt x="3550764" y="35097"/>
                </a:lnTo>
                <a:lnTo>
                  <a:pt x="3541618" y="32382"/>
                </a:lnTo>
                <a:lnTo>
                  <a:pt x="3466570" y="32382"/>
                </a:lnTo>
                <a:lnTo>
                  <a:pt x="3451193" y="32345"/>
                </a:lnTo>
                <a:lnTo>
                  <a:pt x="3436227" y="31960"/>
                </a:lnTo>
                <a:lnTo>
                  <a:pt x="3422843" y="31346"/>
                </a:lnTo>
                <a:lnTo>
                  <a:pt x="3412215" y="30621"/>
                </a:lnTo>
                <a:lnTo>
                  <a:pt x="3405514" y="29902"/>
                </a:lnTo>
                <a:lnTo>
                  <a:pt x="2347503" y="17913"/>
                </a:lnTo>
                <a:lnTo>
                  <a:pt x="1184309" y="17913"/>
                </a:lnTo>
                <a:lnTo>
                  <a:pt x="1172590" y="17242"/>
                </a:lnTo>
                <a:lnTo>
                  <a:pt x="1155909" y="16506"/>
                </a:lnTo>
                <a:lnTo>
                  <a:pt x="619127" y="16506"/>
                </a:lnTo>
                <a:lnTo>
                  <a:pt x="416128" y="14543"/>
                </a:lnTo>
                <a:lnTo>
                  <a:pt x="296935" y="11596"/>
                </a:lnTo>
                <a:lnTo>
                  <a:pt x="220178" y="8633"/>
                </a:lnTo>
                <a:lnTo>
                  <a:pt x="146489" y="4726"/>
                </a:lnTo>
                <a:lnTo>
                  <a:pt x="101812" y="1422"/>
                </a:lnTo>
                <a:lnTo>
                  <a:pt x="89492" y="740"/>
                </a:lnTo>
                <a:lnTo>
                  <a:pt x="76616" y="244"/>
                </a:lnTo>
                <a:lnTo>
                  <a:pt x="63133" y="0"/>
                </a:lnTo>
                <a:close/>
              </a:path>
              <a:path w="3557270" h="69850">
                <a:moveTo>
                  <a:pt x="3220756" y="68171"/>
                </a:moveTo>
                <a:lnTo>
                  <a:pt x="2782307" y="68171"/>
                </a:lnTo>
                <a:lnTo>
                  <a:pt x="2794713" y="68926"/>
                </a:lnTo>
                <a:lnTo>
                  <a:pt x="2807053" y="69429"/>
                </a:lnTo>
                <a:lnTo>
                  <a:pt x="2819541" y="69720"/>
                </a:lnTo>
                <a:lnTo>
                  <a:pt x="3220756" y="68171"/>
                </a:lnTo>
                <a:close/>
              </a:path>
              <a:path w="3557270" h="69850">
                <a:moveTo>
                  <a:pt x="3293453" y="67431"/>
                </a:moveTo>
                <a:lnTo>
                  <a:pt x="2446753" y="67431"/>
                </a:lnTo>
                <a:lnTo>
                  <a:pt x="2453093" y="67466"/>
                </a:lnTo>
                <a:lnTo>
                  <a:pt x="2681820" y="69546"/>
                </a:lnTo>
                <a:lnTo>
                  <a:pt x="2749172" y="68975"/>
                </a:lnTo>
                <a:lnTo>
                  <a:pt x="2782307" y="68171"/>
                </a:lnTo>
                <a:lnTo>
                  <a:pt x="3220756" y="68171"/>
                </a:lnTo>
                <a:lnTo>
                  <a:pt x="3293453" y="67431"/>
                </a:lnTo>
                <a:close/>
              </a:path>
              <a:path w="3557270" h="69850">
                <a:moveTo>
                  <a:pt x="3354725" y="66576"/>
                </a:moveTo>
                <a:lnTo>
                  <a:pt x="1164176" y="66576"/>
                </a:lnTo>
                <a:lnTo>
                  <a:pt x="1558793" y="67466"/>
                </a:lnTo>
                <a:lnTo>
                  <a:pt x="1645044" y="68316"/>
                </a:lnTo>
                <a:lnTo>
                  <a:pt x="1721257" y="67466"/>
                </a:lnTo>
                <a:lnTo>
                  <a:pt x="2439012" y="67465"/>
                </a:lnTo>
                <a:lnTo>
                  <a:pt x="3293453" y="67431"/>
                </a:lnTo>
                <a:lnTo>
                  <a:pt x="3354725" y="66576"/>
                </a:lnTo>
                <a:close/>
              </a:path>
              <a:path w="3557270" h="69850">
                <a:moveTo>
                  <a:pt x="2438933" y="67466"/>
                </a:moveTo>
                <a:lnTo>
                  <a:pt x="1721257" y="67466"/>
                </a:lnTo>
                <a:lnTo>
                  <a:pt x="2229005" y="68297"/>
                </a:lnTo>
                <a:lnTo>
                  <a:pt x="2383205" y="68039"/>
                </a:lnTo>
                <a:lnTo>
                  <a:pt x="2438933" y="67466"/>
                </a:lnTo>
                <a:close/>
              </a:path>
              <a:path w="3557270" h="69850">
                <a:moveTo>
                  <a:pt x="3476219" y="30550"/>
                </a:moveTo>
                <a:lnTo>
                  <a:pt x="3475795" y="31490"/>
                </a:lnTo>
                <a:lnTo>
                  <a:pt x="3488330" y="31490"/>
                </a:lnTo>
                <a:lnTo>
                  <a:pt x="3481185" y="31954"/>
                </a:lnTo>
                <a:lnTo>
                  <a:pt x="3466570" y="32382"/>
                </a:lnTo>
                <a:lnTo>
                  <a:pt x="3541618" y="32382"/>
                </a:lnTo>
                <a:lnTo>
                  <a:pt x="3539623" y="31790"/>
                </a:lnTo>
                <a:lnTo>
                  <a:pt x="3528802" y="31408"/>
                </a:lnTo>
                <a:lnTo>
                  <a:pt x="3499143" y="31381"/>
                </a:lnTo>
                <a:lnTo>
                  <a:pt x="3486345" y="30815"/>
                </a:lnTo>
                <a:lnTo>
                  <a:pt x="3476219" y="30550"/>
                </a:lnTo>
                <a:close/>
              </a:path>
              <a:path w="3557270" h="69850">
                <a:moveTo>
                  <a:pt x="1273730" y="16473"/>
                </a:moveTo>
                <a:lnTo>
                  <a:pt x="1248101" y="16662"/>
                </a:lnTo>
                <a:lnTo>
                  <a:pt x="1184309" y="17913"/>
                </a:lnTo>
                <a:lnTo>
                  <a:pt x="2347503" y="17913"/>
                </a:lnTo>
                <a:lnTo>
                  <a:pt x="1579038" y="17590"/>
                </a:lnTo>
                <a:lnTo>
                  <a:pt x="1273730" y="16473"/>
                </a:lnTo>
                <a:close/>
              </a:path>
              <a:path w="3557270" h="69850">
                <a:moveTo>
                  <a:pt x="2038256" y="16905"/>
                </a:moveTo>
                <a:lnTo>
                  <a:pt x="1579038" y="17590"/>
                </a:lnTo>
                <a:lnTo>
                  <a:pt x="2293061" y="17590"/>
                </a:lnTo>
                <a:lnTo>
                  <a:pt x="2038256" y="16905"/>
                </a:lnTo>
                <a:close/>
              </a:path>
              <a:path w="3557270" h="69850">
                <a:moveTo>
                  <a:pt x="1059359" y="15280"/>
                </a:moveTo>
                <a:lnTo>
                  <a:pt x="619127" y="16506"/>
                </a:lnTo>
                <a:lnTo>
                  <a:pt x="1155909" y="16506"/>
                </a:lnTo>
                <a:lnTo>
                  <a:pt x="1136187" y="15873"/>
                </a:lnTo>
                <a:lnTo>
                  <a:pt x="1111057" y="15415"/>
                </a:lnTo>
                <a:lnTo>
                  <a:pt x="1059359" y="15280"/>
                </a:lnTo>
                <a:close/>
              </a:path>
            </a:pathLst>
          </a:custGeom>
          <a:solidFill>
            <a:srgbClr val="2956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1944322" y="750155"/>
            <a:ext cx="2839085" cy="14279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 marR="5080"/>
            <a:r>
              <a:rPr b="1" spc="50" dirty="0">
                <a:solidFill>
                  <a:srgbClr val="4B4B4B"/>
                </a:solidFill>
                <a:latin typeface="Tahoma"/>
                <a:cs typeface="Tahoma"/>
              </a:rPr>
              <a:t>ОБЩЕРОССИЙСК</a:t>
            </a:r>
            <a:r>
              <a:rPr b="1" spc="25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b="1" spc="-30" dirty="0">
                <a:solidFill>
                  <a:srgbClr val="4B4B4B"/>
                </a:solidFill>
                <a:latin typeface="Tahoma"/>
                <a:cs typeface="Tahoma"/>
              </a:rPr>
              <a:t>Я</a:t>
            </a:r>
            <a:r>
              <a:rPr b="1" spc="-14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b="1" spc="25" dirty="0">
                <a:solidFill>
                  <a:srgbClr val="4B4B4B"/>
                </a:solidFill>
                <a:latin typeface="Tahoma"/>
                <a:cs typeface="Tahoma"/>
              </a:rPr>
              <a:t>ОБЩЕ</a:t>
            </a:r>
            <a:r>
              <a:rPr b="1" spc="-36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b="1" spc="55" dirty="0">
                <a:solidFill>
                  <a:srgbClr val="4B4B4B"/>
                </a:solidFill>
                <a:latin typeface="Tahoma"/>
                <a:cs typeface="Tahoma"/>
              </a:rPr>
              <a:t>ТВЕННО-</a:t>
            </a:r>
            <a:r>
              <a:rPr b="1" spc="2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b="1" spc="-5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b="1" spc="120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b="1" spc="7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b="1" spc="-5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b="1" spc="39" dirty="0">
                <a:solidFill>
                  <a:srgbClr val="4B4B4B"/>
                </a:solidFill>
                <a:latin typeface="Tahoma"/>
                <a:cs typeface="Tahoma"/>
              </a:rPr>
              <a:t>Д</a:t>
            </a:r>
            <a:r>
              <a:rPr b="1" spc="100" dirty="0">
                <a:solidFill>
                  <a:srgbClr val="4B4B4B"/>
                </a:solidFill>
                <a:latin typeface="Tahoma"/>
                <a:cs typeface="Tahoma"/>
              </a:rPr>
              <a:t>АР</a:t>
            </a:r>
            <a:r>
              <a:rPr b="1" spc="5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b="1" spc="60" dirty="0">
                <a:solidFill>
                  <a:srgbClr val="4B4B4B"/>
                </a:solidFill>
                <a:latin typeface="Tahoma"/>
                <a:cs typeface="Tahoma"/>
              </a:rPr>
              <a:t>ТВЕНН</a:t>
            </a:r>
            <a:r>
              <a:rPr b="1" spc="50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b="1" spc="-30" dirty="0">
                <a:solidFill>
                  <a:srgbClr val="4B4B4B"/>
                </a:solidFill>
                <a:latin typeface="Tahoma"/>
                <a:cs typeface="Tahoma"/>
              </a:rPr>
              <a:t>Я</a:t>
            </a:r>
            <a:r>
              <a:rPr b="1" spc="-14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b="1" spc="20" dirty="0">
                <a:solidFill>
                  <a:srgbClr val="4B4B4B"/>
                </a:solidFill>
                <a:latin typeface="Tahoma"/>
                <a:cs typeface="Tahoma"/>
              </a:rPr>
              <a:t>Д</a:t>
            </a:r>
            <a:r>
              <a:rPr b="1" spc="11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b="1" spc="45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b="1" spc="9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b="1" spc="36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b="1" spc="75" dirty="0">
                <a:solidFill>
                  <a:srgbClr val="4B4B4B"/>
                </a:solidFill>
                <a:latin typeface="Tahoma"/>
                <a:cs typeface="Tahoma"/>
              </a:rPr>
              <a:t>О-</a:t>
            </a:r>
            <a:r>
              <a:rPr b="1" spc="-64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b="1" spc="20" dirty="0">
                <a:solidFill>
                  <a:srgbClr val="4B4B4B"/>
                </a:solidFill>
                <a:latin typeface="Tahoma"/>
                <a:cs typeface="Tahoma"/>
              </a:rPr>
              <a:t>ЮНОШЕСКА</a:t>
            </a:r>
            <a:r>
              <a:rPr b="1" spc="-30" dirty="0">
                <a:solidFill>
                  <a:srgbClr val="4B4B4B"/>
                </a:solidFill>
                <a:latin typeface="Tahoma"/>
                <a:cs typeface="Tahoma"/>
              </a:rPr>
              <a:t>Я</a:t>
            </a:r>
            <a:r>
              <a:rPr b="1" spc="-14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b="1" spc="50" dirty="0">
                <a:solidFill>
                  <a:srgbClr val="4B4B4B"/>
                </a:solidFill>
                <a:latin typeface="Tahoma"/>
                <a:cs typeface="Tahoma"/>
              </a:rPr>
              <a:t>ОР</a:t>
            </a:r>
            <a:r>
              <a:rPr b="1" spc="-80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b="1" spc="45" dirty="0">
                <a:solidFill>
                  <a:srgbClr val="4B4B4B"/>
                </a:solidFill>
                <a:latin typeface="Tahoma"/>
                <a:cs typeface="Tahoma"/>
              </a:rPr>
              <a:t>АНИЗАЦИЯ</a:t>
            </a:r>
            <a:endParaRPr dirty="0">
              <a:latin typeface="Tahoma"/>
              <a:cs typeface="Tahoma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805087" y="658802"/>
            <a:ext cx="0" cy="1524000"/>
          </a:xfrm>
          <a:custGeom>
            <a:avLst/>
            <a:gdLst/>
            <a:ahLst/>
            <a:cxnLst/>
            <a:rect l="l" t="t" r="r" b="b"/>
            <a:pathLst>
              <a:path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88900">
            <a:solidFill>
              <a:srgbClr val="6868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21931" y="927819"/>
            <a:ext cx="462534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 marR="5080"/>
            <a:r>
              <a:rPr sz="2000" b="1" spc="45" dirty="0">
                <a:solidFill>
                  <a:srgbClr val="D53917"/>
                </a:solidFill>
                <a:latin typeface="Tahoma"/>
                <a:cs typeface="Tahoma"/>
              </a:rPr>
              <a:t>УКА</a:t>
            </a:r>
            <a:r>
              <a:rPr sz="2000" b="1" spc="50" dirty="0">
                <a:solidFill>
                  <a:srgbClr val="D53917"/>
                </a:solidFill>
                <a:latin typeface="Tahoma"/>
                <a:cs typeface="Tahoma"/>
              </a:rPr>
              <a:t>З</a:t>
            </a:r>
            <a:r>
              <a:rPr sz="2000" b="1" spc="-70" dirty="0">
                <a:solidFill>
                  <a:srgbClr val="D53917"/>
                </a:solidFill>
                <a:latin typeface="Tahoma"/>
                <a:cs typeface="Tahoma"/>
              </a:rPr>
              <a:t> </a:t>
            </a:r>
            <a:r>
              <a:rPr sz="2000" b="1" spc="39" dirty="0">
                <a:solidFill>
                  <a:srgbClr val="D53917"/>
                </a:solidFill>
                <a:latin typeface="Tahoma"/>
                <a:cs typeface="Tahoma"/>
              </a:rPr>
              <a:t>ПРЕЗИДЕН</a:t>
            </a:r>
            <a:r>
              <a:rPr sz="2000" b="1" spc="-45" dirty="0">
                <a:solidFill>
                  <a:srgbClr val="D53917"/>
                </a:solidFill>
                <a:latin typeface="Tahoma"/>
                <a:cs typeface="Tahoma"/>
              </a:rPr>
              <a:t>Т</a:t>
            </a:r>
            <a:r>
              <a:rPr sz="2000" b="1" spc="105" dirty="0">
                <a:solidFill>
                  <a:srgbClr val="D53917"/>
                </a:solidFill>
                <a:latin typeface="Tahoma"/>
                <a:cs typeface="Tahoma"/>
              </a:rPr>
              <a:t>А</a:t>
            </a:r>
            <a:r>
              <a:rPr sz="2000" b="1" spc="-75" dirty="0">
                <a:solidFill>
                  <a:srgbClr val="D53917"/>
                </a:solidFill>
                <a:latin typeface="Tahoma"/>
                <a:cs typeface="Tahoma"/>
              </a:rPr>
              <a:t> </a:t>
            </a:r>
            <a:r>
              <a:rPr sz="2000" b="1" spc="95" dirty="0">
                <a:solidFill>
                  <a:srgbClr val="D53917"/>
                </a:solidFill>
                <a:latin typeface="Tahoma"/>
                <a:cs typeface="Tahoma"/>
              </a:rPr>
              <a:t>РОССИЙС</a:t>
            </a:r>
            <a:r>
              <a:rPr sz="2000" b="1" spc="20" dirty="0">
                <a:solidFill>
                  <a:srgbClr val="D53917"/>
                </a:solidFill>
                <a:latin typeface="Tahoma"/>
                <a:cs typeface="Tahoma"/>
              </a:rPr>
              <a:t>К</a:t>
            </a:r>
            <a:r>
              <a:rPr sz="2000" b="1" spc="45" dirty="0">
                <a:solidFill>
                  <a:srgbClr val="D53917"/>
                </a:solidFill>
                <a:latin typeface="Tahoma"/>
                <a:cs typeface="Tahoma"/>
              </a:rPr>
              <a:t>ОЙ</a:t>
            </a:r>
            <a:r>
              <a:rPr sz="2000" b="1" spc="14" dirty="0">
                <a:solidFill>
                  <a:srgbClr val="D53917"/>
                </a:solidFill>
                <a:latin typeface="Tahoma"/>
                <a:cs typeface="Tahoma"/>
              </a:rPr>
              <a:t> </a:t>
            </a:r>
            <a:r>
              <a:rPr sz="2000" b="1" spc="25" dirty="0">
                <a:solidFill>
                  <a:srgbClr val="D53917"/>
                </a:solidFill>
                <a:latin typeface="Tahoma"/>
                <a:cs typeface="Tahoma"/>
              </a:rPr>
              <a:t>ФЕДЕ</a:t>
            </a:r>
            <a:r>
              <a:rPr sz="2000" b="1" spc="-85" dirty="0">
                <a:solidFill>
                  <a:srgbClr val="D53917"/>
                </a:solidFill>
                <a:latin typeface="Tahoma"/>
                <a:cs typeface="Tahoma"/>
              </a:rPr>
              <a:t>Р</a:t>
            </a:r>
            <a:r>
              <a:rPr sz="2000" b="1" spc="55" dirty="0">
                <a:solidFill>
                  <a:srgbClr val="D53917"/>
                </a:solidFill>
                <a:latin typeface="Tahoma"/>
                <a:cs typeface="Tahoma"/>
              </a:rPr>
              <a:t>АЦИИ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87485" y="2"/>
            <a:ext cx="1697697" cy="75697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87485" y="8"/>
            <a:ext cx="1528777" cy="67048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89396" y="3729885"/>
            <a:ext cx="67946" cy="107314"/>
          </a:xfrm>
          <a:custGeom>
            <a:avLst/>
            <a:gdLst/>
            <a:ahLst/>
            <a:cxnLst/>
            <a:rect l="l" t="t" r="r" b="b"/>
            <a:pathLst>
              <a:path w="67944" h="107314">
                <a:moveTo>
                  <a:pt x="42451" y="0"/>
                </a:moveTo>
                <a:lnTo>
                  <a:pt x="4686" y="41562"/>
                </a:lnTo>
                <a:lnTo>
                  <a:pt x="2463" y="44776"/>
                </a:lnTo>
                <a:lnTo>
                  <a:pt x="0" y="52294"/>
                </a:lnTo>
                <a:lnTo>
                  <a:pt x="546" y="54720"/>
                </a:lnTo>
                <a:lnTo>
                  <a:pt x="3721" y="56841"/>
                </a:lnTo>
                <a:lnTo>
                  <a:pt x="13771" y="64633"/>
                </a:lnTo>
                <a:lnTo>
                  <a:pt x="23077" y="73280"/>
                </a:lnTo>
                <a:lnTo>
                  <a:pt x="60083" y="106984"/>
                </a:lnTo>
                <a:lnTo>
                  <a:pt x="67512" y="99381"/>
                </a:lnTo>
                <a:lnTo>
                  <a:pt x="66954" y="99284"/>
                </a:lnTo>
                <a:lnTo>
                  <a:pt x="57873" y="90623"/>
                </a:lnTo>
                <a:lnTo>
                  <a:pt x="52273" y="85657"/>
                </a:lnTo>
                <a:lnTo>
                  <a:pt x="43319" y="77834"/>
                </a:lnTo>
                <a:lnTo>
                  <a:pt x="42913" y="75624"/>
                </a:lnTo>
                <a:lnTo>
                  <a:pt x="45537" y="73503"/>
                </a:lnTo>
                <a:lnTo>
                  <a:pt x="36652" y="73503"/>
                </a:lnTo>
                <a:lnTo>
                  <a:pt x="34112" y="69045"/>
                </a:lnTo>
                <a:lnTo>
                  <a:pt x="27254" y="63775"/>
                </a:lnTo>
                <a:lnTo>
                  <a:pt x="26301" y="61120"/>
                </a:lnTo>
                <a:lnTo>
                  <a:pt x="32784" y="54453"/>
                </a:lnTo>
                <a:lnTo>
                  <a:pt x="20447" y="54453"/>
                </a:lnTo>
                <a:lnTo>
                  <a:pt x="14147" y="50999"/>
                </a:lnTo>
                <a:lnTo>
                  <a:pt x="15646" y="48141"/>
                </a:lnTo>
                <a:lnTo>
                  <a:pt x="17106" y="41308"/>
                </a:lnTo>
                <a:lnTo>
                  <a:pt x="21717" y="39543"/>
                </a:lnTo>
                <a:lnTo>
                  <a:pt x="27101" y="33257"/>
                </a:lnTo>
                <a:lnTo>
                  <a:pt x="29870" y="30323"/>
                </a:lnTo>
                <a:lnTo>
                  <a:pt x="33604" y="26195"/>
                </a:lnTo>
                <a:lnTo>
                  <a:pt x="41405" y="16854"/>
                </a:lnTo>
                <a:lnTo>
                  <a:pt x="50674" y="8414"/>
                </a:lnTo>
                <a:lnTo>
                  <a:pt x="42451" y="0"/>
                </a:lnTo>
                <a:close/>
              </a:path>
              <a:path w="67944" h="107314">
                <a:moveTo>
                  <a:pt x="57975" y="53577"/>
                </a:moveTo>
                <a:lnTo>
                  <a:pt x="56007" y="54770"/>
                </a:lnTo>
                <a:lnTo>
                  <a:pt x="50215" y="59965"/>
                </a:lnTo>
                <a:lnTo>
                  <a:pt x="45504" y="63813"/>
                </a:lnTo>
                <a:lnTo>
                  <a:pt x="36652" y="73503"/>
                </a:lnTo>
                <a:lnTo>
                  <a:pt x="45537" y="73503"/>
                </a:lnTo>
                <a:lnTo>
                  <a:pt x="51384" y="68779"/>
                </a:lnTo>
                <a:lnTo>
                  <a:pt x="56400" y="65197"/>
                </a:lnTo>
                <a:lnTo>
                  <a:pt x="59575" y="57768"/>
                </a:lnTo>
                <a:lnTo>
                  <a:pt x="60972" y="55913"/>
                </a:lnTo>
                <a:lnTo>
                  <a:pt x="57975" y="53577"/>
                </a:lnTo>
                <a:close/>
              </a:path>
              <a:path w="67944" h="107314">
                <a:moveTo>
                  <a:pt x="40081" y="34755"/>
                </a:moveTo>
                <a:lnTo>
                  <a:pt x="38011" y="36444"/>
                </a:lnTo>
                <a:lnTo>
                  <a:pt x="31203" y="41385"/>
                </a:lnTo>
                <a:lnTo>
                  <a:pt x="27165" y="45893"/>
                </a:lnTo>
                <a:lnTo>
                  <a:pt x="21526" y="51735"/>
                </a:lnTo>
                <a:lnTo>
                  <a:pt x="20447" y="54453"/>
                </a:lnTo>
                <a:lnTo>
                  <a:pt x="32784" y="54453"/>
                </a:lnTo>
                <a:lnTo>
                  <a:pt x="34328" y="52865"/>
                </a:lnTo>
                <a:lnTo>
                  <a:pt x="38442" y="48027"/>
                </a:lnTo>
                <a:lnTo>
                  <a:pt x="42646" y="40712"/>
                </a:lnTo>
                <a:lnTo>
                  <a:pt x="43878" y="38718"/>
                </a:lnTo>
                <a:lnTo>
                  <a:pt x="40081" y="347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87476" y="6788149"/>
            <a:ext cx="353334" cy="7815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68529" y="7"/>
            <a:ext cx="1246504" cy="3498215"/>
          </a:xfrm>
          <a:custGeom>
            <a:avLst/>
            <a:gdLst/>
            <a:ahLst/>
            <a:cxnLst/>
            <a:rect l="l" t="t" r="r" b="b"/>
            <a:pathLst>
              <a:path w="1246505" h="3498215">
                <a:moveTo>
                  <a:pt x="116264" y="0"/>
                </a:moveTo>
                <a:lnTo>
                  <a:pt x="382" y="0"/>
                </a:lnTo>
                <a:lnTo>
                  <a:pt x="140" y="21521"/>
                </a:lnTo>
                <a:lnTo>
                  <a:pt x="8" y="47034"/>
                </a:lnTo>
                <a:lnTo>
                  <a:pt x="0" y="55453"/>
                </a:lnTo>
                <a:lnTo>
                  <a:pt x="746" y="134117"/>
                </a:lnTo>
                <a:lnTo>
                  <a:pt x="2991" y="213971"/>
                </a:lnTo>
                <a:lnTo>
                  <a:pt x="6748" y="294967"/>
                </a:lnTo>
                <a:lnTo>
                  <a:pt x="12028" y="377060"/>
                </a:lnTo>
                <a:lnTo>
                  <a:pt x="18841" y="460202"/>
                </a:lnTo>
                <a:lnTo>
                  <a:pt x="27200" y="544347"/>
                </a:lnTo>
                <a:lnTo>
                  <a:pt x="37115" y="629449"/>
                </a:lnTo>
                <a:lnTo>
                  <a:pt x="48598" y="715460"/>
                </a:lnTo>
                <a:lnTo>
                  <a:pt x="61661" y="802335"/>
                </a:lnTo>
                <a:lnTo>
                  <a:pt x="76314" y="890026"/>
                </a:lnTo>
                <a:lnTo>
                  <a:pt x="92569" y="978487"/>
                </a:lnTo>
                <a:lnTo>
                  <a:pt x="110438" y="1067671"/>
                </a:lnTo>
                <a:lnTo>
                  <a:pt x="129932" y="1157532"/>
                </a:lnTo>
                <a:lnTo>
                  <a:pt x="151062" y="1248023"/>
                </a:lnTo>
                <a:lnTo>
                  <a:pt x="173839" y="1339098"/>
                </a:lnTo>
                <a:lnTo>
                  <a:pt x="198276" y="1430709"/>
                </a:lnTo>
                <a:lnTo>
                  <a:pt x="224382" y="1522810"/>
                </a:lnTo>
                <a:lnTo>
                  <a:pt x="252171" y="1615355"/>
                </a:lnTo>
                <a:lnTo>
                  <a:pt x="281653" y="1708297"/>
                </a:lnTo>
                <a:lnTo>
                  <a:pt x="312839" y="1801589"/>
                </a:lnTo>
                <a:lnTo>
                  <a:pt x="348931" y="1903920"/>
                </a:lnTo>
                <a:lnTo>
                  <a:pt x="386455" y="2004645"/>
                </a:lnTo>
                <a:lnTo>
                  <a:pt x="425357" y="2103726"/>
                </a:lnTo>
                <a:lnTo>
                  <a:pt x="465585" y="2201121"/>
                </a:lnTo>
                <a:lnTo>
                  <a:pt x="507086" y="2296792"/>
                </a:lnTo>
                <a:lnTo>
                  <a:pt x="549807" y="2390697"/>
                </a:lnTo>
                <a:lnTo>
                  <a:pt x="593694" y="2482798"/>
                </a:lnTo>
                <a:lnTo>
                  <a:pt x="638696" y="2573054"/>
                </a:lnTo>
                <a:lnTo>
                  <a:pt x="684759" y="2661425"/>
                </a:lnTo>
                <a:lnTo>
                  <a:pt x="731829" y="2747871"/>
                </a:lnTo>
                <a:lnTo>
                  <a:pt x="779855" y="2832352"/>
                </a:lnTo>
                <a:lnTo>
                  <a:pt x="828782" y="2914828"/>
                </a:lnTo>
                <a:lnTo>
                  <a:pt x="878559" y="2995259"/>
                </a:lnTo>
                <a:lnTo>
                  <a:pt x="929132" y="3073606"/>
                </a:lnTo>
                <a:lnTo>
                  <a:pt x="980449" y="3149827"/>
                </a:lnTo>
                <a:lnTo>
                  <a:pt x="1032456" y="3223884"/>
                </a:lnTo>
                <a:lnTo>
                  <a:pt x="1085100" y="3295736"/>
                </a:lnTo>
                <a:lnTo>
                  <a:pt x="1138328" y="3365342"/>
                </a:lnTo>
                <a:lnTo>
                  <a:pt x="1192088" y="3432664"/>
                </a:lnTo>
                <a:lnTo>
                  <a:pt x="1246327" y="3497661"/>
                </a:lnTo>
                <a:lnTo>
                  <a:pt x="1144585" y="3368139"/>
                </a:lnTo>
                <a:lnTo>
                  <a:pt x="1046758" y="3232323"/>
                </a:lnTo>
                <a:lnTo>
                  <a:pt x="952984" y="3090441"/>
                </a:lnTo>
                <a:lnTo>
                  <a:pt x="863406" y="2942720"/>
                </a:lnTo>
                <a:lnTo>
                  <a:pt x="778165" y="2789388"/>
                </a:lnTo>
                <a:lnTo>
                  <a:pt x="697401" y="2630674"/>
                </a:lnTo>
                <a:lnTo>
                  <a:pt x="621256" y="2466803"/>
                </a:lnTo>
                <a:lnTo>
                  <a:pt x="549870" y="2298005"/>
                </a:lnTo>
                <a:lnTo>
                  <a:pt x="483385" y="2124506"/>
                </a:lnTo>
                <a:lnTo>
                  <a:pt x="421941" y="1946534"/>
                </a:lnTo>
                <a:lnTo>
                  <a:pt x="365680" y="1764318"/>
                </a:lnTo>
                <a:lnTo>
                  <a:pt x="314742" y="1578084"/>
                </a:lnTo>
                <a:lnTo>
                  <a:pt x="269269" y="1388060"/>
                </a:lnTo>
                <a:lnTo>
                  <a:pt x="229402" y="1194473"/>
                </a:lnTo>
                <a:lnTo>
                  <a:pt x="195281" y="997553"/>
                </a:lnTo>
                <a:lnTo>
                  <a:pt x="167048" y="797525"/>
                </a:lnTo>
                <a:lnTo>
                  <a:pt x="144843" y="594618"/>
                </a:lnTo>
                <a:lnTo>
                  <a:pt x="128808" y="389059"/>
                </a:lnTo>
                <a:lnTo>
                  <a:pt x="119084" y="181076"/>
                </a:lnTo>
                <a:lnTo>
                  <a:pt x="116264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68529" y="4086840"/>
            <a:ext cx="1246504" cy="3482975"/>
          </a:xfrm>
          <a:custGeom>
            <a:avLst/>
            <a:gdLst/>
            <a:ahLst/>
            <a:cxnLst/>
            <a:rect l="l" t="t" r="r" b="b"/>
            <a:pathLst>
              <a:path w="1246505" h="3482975">
                <a:moveTo>
                  <a:pt x="1246327" y="0"/>
                </a:moveTo>
                <a:lnTo>
                  <a:pt x="1192088" y="64997"/>
                </a:lnTo>
                <a:lnTo>
                  <a:pt x="1138328" y="132319"/>
                </a:lnTo>
                <a:lnTo>
                  <a:pt x="1085100" y="201925"/>
                </a:lnTo>
                <a:lnTo>
                  <a:pt x="1032456" y="273777"/>
                </a:lnTo>
                <a:lnTo>
                  <a:pt x="980449" y="347834"/>
                </a:lnTo>
                <a:lnTo>
                  <a:pt x="929132" y="424055"/>
                </a:lnTo>
                <a:lnTo>
                  <a:pt x="878559" y="502402"/>
                </a:lnTo>
                <a:lnTo>
                  <a:pt x="828782" y="582833"/>
                </a:lnTo>
                <a:lnTo>
                  <a:pt x="779855" y="665309"/>
                </a:lnTo>
                <a:lnTo>
                  <a:pt x="731829" y="749790"/>
                </a:lnTo>
                <a:lnTo>
                  <a:pt x="684759" y="836236"/>
                </a:lnTo>
                <a:lnTo>
                  <a:pt x="638696" y="924607"/>
                </a:lnTo>
                <a:lnTo>
                  <a:pt x="593694" y="1014863"/>
                </a:lnTo>
                <a:lnTo>
                  <a:pt x="549807" y="1106964"/>
                </a:lnTo>
                <a:lnTo>
                  <a:pt x="507086" y="1200869"/>
                </a:lnTo>
                <a:lnTo>
                  <a:pt x="465585" y="1296540"/>
                </a:lnTo>
                <a:lnTo>
                  <a:pt x="425357" y="1393935"/>
                </a:lnTo>
                <a:lnTo>
                  <a:pt x="386455" y="1493016"/>
                </a:lnTo>
                <a:lnTo>
                  <a:pt x="348931" y="1593741"/>
                </a:lnTo>
                <a:lnTo>
                  <a:pt x="312839" y="1696072"/>
                </a:lnTo>
                <a:lnTo>
                  <a:pt x="281653" y="1789364"/>
                </a:lnTo>
                <a:lnTo>
                  <a:pt x="252171" y="1882306"/>
                </a:lnTo>
                <a:lnTo>
                  <a:pt x="224382" y="1974851"/>
                </a:lnTo>
                <a:lnTo>
                  <a:pt x="198276" y="2066952"/>
                </a:lnTo>
                <a:lnTo>
                  <a:pt x="173839" y="2158563"/>
                </a:lnTo>
                <a:lnTo>
                  <a:pt x="151062" y="2249638"/>
                </a:lnTo>
                <a:lnTo>
                  <a:pt x="129932" y="2340129"/>
                </a:lnTo>
                <a:lnTo>
                  <a:pt x="110438" y="2429990"/>
                </a:lnTo>
                <a:lnTo>
                  <a:pt x="92569" y="2519174"/>
                </a:lnTo>
                <a:lnTo>
                  <a:pt x="76314" y="2607635"/>
                </a:lnTo>
                <a:lnTo>
                  <a:pt x="61661" y="2695326"/>
                </a:lnTo>
                <a:lnTo>
                  <a:pt x="48598" y="2782201"/>
                </a:lnTo>
                <a:lnTo>
                  <a:pt x="37115" y="2868212"/>
                </a:lnTo>
                <a:lnTo>
                  <a:pt x="27200" y="2953314"/>
                </a:lnTo>
                <a:lnTo>
                  <a:pt x="18841" y="3037459"/>
                </a:lnTo>
                <a:lnTo>
                  <a:pt x="12028" y="3120601"/>
                </a:lnTo>
                <a:lnTo>
                  <a:pt x="6748" y="3202694"/>
                </a:lnTo>
                <a:lnTo>
                  <a:pt x="2991" y="3283690"/>
                </a:lnTo>
                <a:lnTo>
                  <a:pt x="746" y="3363544"/>
                </a:lnTo>
                <a:lnTo>
                  <a:pt x="0" y="3442208"/>
                </a:lnTo>
                <a:lnTo>
                  <a:pt x="54" y="3463396"/>
                </a:lnTo>
                <a:lnTo>
                  <a:pt x="207" y="3482874"/>
                </a:lnTo>
                <a:lnTo>
                  <a:pt x="116494" y="3482874"/>
                </a:lnTo>
                <a:lnTo>
                  <a:pt x="119084" y="3316587"/>
                </a:lnTo>
                <a:lnTo>
                  <a:pt x="128808" y="3108605"/>
                </a:lnTo>
                <a:lnTo>
                  <a:pt x="144843" y="2903047"/>
                </a:lnTo>
                <a:lnTo>
                  <a:pt x="167048" y="2700141"/>
                </a:lnTo>
                <a:lnTo>
                  <a:pt x="195281" y="2500114"/>
                </a:lnTo>
                <a:lnTo>
                  <a:pt x="229402" y="2303193"/>
                </a:lnTo>
                <a:lnTo>
                  <a:pt x="269269" y="2109607"/>
                </a:lnTo>
                <a:lnTo>
                  <a:pt x="314742" y="1919583"/>
                </a:lnTo>
                <a:lnTo>
                  <a:pt x="365680" y="1733349"/>
                </a:lnTo>
                <a:lnTo>
                  <a:pt x="421941" y="1551131"/>
                </a:lnTo>
                <a:lnTo>
                  <a:pt x="483385" y="1373159"/>
                </a:lnTo>
                <a:lnTo>
                  <a:pt x="549870" y="1199660"/>
                </a:lnTo>
                <a:lnTo>
                  <a:pt x="621256" y="1030861"/>
                </a:lnTo>
                <a:lnTo>
                  <a:pt x="697401" y="866990"/>
                </a:lnTo>
                <a:lnTo>
                  <a:pt x="778165" y="708274"/>
                </a:lnTo>
                <a:lnTo>
                  <a:pt x="863406" y="554942"/>
                </a:lnTo>
                <a:lnTo>
                  <a:pt x="952984" y="407221"/>
                </a:lnTo>
                <a:lnTo>
                  <a:pt x="1046758" y="265338"/>
                </a:lnTo>
                <a:lnTo>
                  <a:pt x="1144585" y="129522"/>
                </a:lnTo>
                <a:lnTo>
                  <a:pt x="1246327" y="0"/>
                </a:lnTo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321930" y="4637760"/>
            <a:ext cx="5619750" cy="1659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1700" b="1" spc="14" dirty="0">
                <a:solidFill>
                  <a:srgbClr val="009FE2"/>
                </a:solidFill>
                <a:latin typeface="Tahoma"/>
                <a:cs typeface="Tahoma"/>
              </a:rPr>
              <a:t>ЦЕЛЬ </a:t>
            </a:r>
            <a:endParaRPr sz="1700" dirty="0">
              <a:latin typeface="Tahoma"/>
              <a:cs typeface="Tahoma"/>
            </a:endParaRPr>
          </a:p>
          <a:p>
            <a:pPr marL="12698" marR="5080">
              <a:spcBef>
                <a:spcPts val="139"/>
              </a:spcBef>
            </a:pPr>
            <a:r>
              <a:rPr spc="105" dirty="0">
                <a:solidFill>
                  <a:srgbClr val="4B4B4B"/>
                </a:solidFill>
                <a:latin typeface="Tahoma"/>
                <a:cs typeface="Tahoma"/>
              </a:rPr>
              <a:t>со</a:t>
            </a:r>
            <a:r>
              <a:rPr spc="10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pc="105" dirty="0">
                <a:solidFill>
                  <a:srgbClr val="4B4B4B"/>
                </a:solidFill>
                <a:latin typeface="Tahoma"/>
                <a:cs typeface="Tahoma"/>
              </a:rPr>
              <a:t>ершен</a:t>
            </a:r>
            <a:r>
              <a:rPr spc="36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39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36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pc="64" dirty="0">
                <a:solidFill>
                  <a:srgbClr val="4B4B4B"/>
                </a:solidFill>
                <a:latin typeface="Tahoma"/>
                <a:cs typeface="Tahoma"/>
              </a:rPr>
              <a:t>ование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45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pc="15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10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30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pc="114" dirty="0">
                <a:solidFill>
                  <a:srgbClr val="4B4B4B"/>
                </a:solidFill>
                <a:latin typeface="Tahoma"/>
                <a:cs typeface="Tahoma"/>
              </a:rPr>
              <a:t>дар</a:t>
            </a:r>
            <a:r>
              <a:rPr spc="5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39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36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енной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п</a:t>
            </a:r>
            <a:r>
              <a:rPr spc="55" dirty="0">
                <a:solidFill>
                  <a:srgbClr val="4B4B4B"/>
                </a:solidFill>
                <a:latin typeface="Tahoma"/>
                <a:cs typeface="Tahoma"/>
              </a:rPr>
              <a:t>олитики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36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pc="2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9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85" dirty="0">
                <a:solidFill>
                  <a:srgbClr val="4B4B4B"/>
                </a:solidFill>
                <a:latin typeface="Tahoma"/>
                <a:cs typeface="Tahoma"/>
              </a:rPr>
              <a:t>б</a:t>
            </a:r>
            <a:r>
              <a:rPr spc="105" dirty="0">
                <a:solidFill>
                  <a:srgbClr val="4B4B4B"/>
                </a:solidFill>
                <a:latin typeface="Tahoma"/>
                <a:cs typeface="Tahoma"/>
              </a:rPr>
              <a:t>ла</a:t>
            </a:r>
            <a:r>
              <a:rPr spc="4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60" dirty="0">
                <a:solidFill>
                  <a:srgbClr val="4B4B4B"/>
                </a:solidFill>
                <a:latin typeface="Tahoma"/>
                <a:cs typeface="Tahoma"/>
              </a:rPr>
              <a:t>ти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25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pc="95" dirty="0">
                <a:solidFill>
                  <a:srgbClr val="4B4B4B"/>
                </a:solidFill>
                <a:latin typeface="Tahoma"/>
                <a:cs typeface="Tahoma"/>
              </a:rPr>
              <a:t>оспи</a:t>
            </a:r>
            <a:r>
              <a:rPr spc="6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45" dirty="0">
                <a:solidFill>
                  <a:srgbClr val="4B4B4B"/>
                </a:solidFill>
                <a:latin typeface="Tahoma"/>
                <a:cs typeface="Tahoma"/>
              </a:rPr>
              <a:t>ания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п</a:t>
            </a:r>
            <a:r>
              <a:rPr spc="5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114" dirty="0">
                <a:solidFill>
                  <a:srgbClr val="4B4B4B"/>
                </a:solidFill>
                <a:latin typeface="Tahoma"/>
                <a:cs typeface="Tahoma"/>
              </a:rPr>
              <a:t>дра</a:t>
            </a:r>
            <a:r>
              <a:rPr spc="5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36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80" dirty="0">
                <a:solidFill>
                  <a:srgbClr val="4B4B4B"/>
                </a:solidFill>
                <a:latin typeface="Tahoma"/>
                <a:cs typeface="Tahoma"/>
              </a:rPr>
              <a:t>ающе</a:t>
            </a:r>
            <a:r>
              <a:rPr spc="14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pc="9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64" dirty="0">
                <a:solidFill>
                  <a:srgbClr val="4B4B4B"/>
                </a:solidFill>
                <a:latin typeface="Tahoma"/>
                <a:cs typeface="Tahoma"/>
              </a:rPr>
              <a:t>по</a:t>
            </a:r>
            <a:r>
              <a:rPr spc="14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pc="8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36" dirty="0">
                <a:solidFill>
                  <a:srgbClr val="4B4B4B"/>
                </a:solidFill>
                <a:latin typeface="Tahoma"/>
                <a:cs typeface="Tahoma"/>
              </a:rPr>
              <a:t>ления,</a:t>
            </a:r>
            <a:r>
              <a:rPr spc="2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13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14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114" dirty="0">
                <a:solidFill>
                  <a:srgbClr val="4B4B4B"/>
                </a:solidFill>
                <a:latin typeface="Tahoma"/>
                <a:cs typeface="Tahoma"/>
              </a:rPr>
              <a:t>дей</a:t>
            </a:r>
            <a:r>
              <a:rPr spc="5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64" dirty="0">
                <a:solidFill>
                  <a:srgbClr val="4B4B4B"/>
                </a:solidFill>
                <a:latin typeface="Tahoma"/>
                <a:cs typeface="Tahoma"/>
              </a:rPr>
              <a:t>твие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формированию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лично</a:t>
            </a:r>
            <a:r>
              <a:rPr spc="14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60" dirty="0">
                <a:solidFill>
                  <a:srgbClr val="4B4B4B"/>
                </a:solidFill>
                <a:latin typeface="Tahoma"/>
                <a:cs typeface="Tahoma"/>
              </a:rPr>
              <a:t>ти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64" dirty="0">
                <a:solidFill>
                  <a:srgbClr val="4B4B4B"/>
                </a:solidFill>
                <a:latin typeface="Tahoma"/>
                <a:cs typeface="Tahoma"/>
              </a:rPr>
              <a:t>на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95" dirty="0">
                <a:solidFill>
                  <a:srgbClr val="4B4B4B"/>
                </a:solidFill>
                <a:latin typeface="Tahoma"/>
                <a:cs typeface="Tahoma"/>
              </a:rPr>
              <a:t>осно</a:t>
            </a:r>
            <a:r>
              <a:rPr spc="8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pc="89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pc="5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110" dirty="0">
                <a:solidFill>
                  <a:srgbClr val="4B4B4B"/>
                </a:solidFill>
                <a:latin typeface="Tahoma"/>
                <a:cs typeface="Tahoma"/>
              </a:rPr>
              <a:t>при</a:t>
            </a:r>
            <a:r>
              <a:rPr spc="64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85" dirty="0">
                <a:solidFill>
                  <a:srgbClr val="4B4B4B"/>
                </a:solidFill>
                <a:latin typeface="Tahoma"/>
                <a:cs typeface="Tahoma"/>
              </a:rPr>
              <a:t>ущей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120" dirty="0">
                <a:solidFill>
                  <a:srgbClr val="4B4B4B"/>
                </a:solidFill>
                <a:latin typeface="Tahoma"/>
                <a:cs typeface="Tahoma"/>
              </a:rPr>
              <a:t>российс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pc="110" dirty="0">
                <a:solidFill>
                  <a:srgbClr val="4B4B4B"/>
                </a:solidFill>
                <a:latin typeface="Tahoma"/>
                <a:cs typeface="Tahoma"/>
              </a:rPr>
              <a:t>ому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114" dirty="0">
                <a:solidFill>
                  <a:srgbClr val="4B4B4B"/>
                </a:solidFill>
                <a:latin typeface="Tahoma"/>
                <a:cs typeface="Tahoma"/>
              </a:rPr>
              <a:t>обще</a:t>
            </a:r>
            <a:r>
              <a:rPr spc="4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39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2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pc="60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155" dirty="0">
                <a:solidFill>
                  <a:srgbClr val="4B4B4B"/>
                </a:solidFill>
                <a:latin typeface="Tahoma"/>
                <a:cs typeface="Tahoma"/>
              </a:rPr>
              <a:t>си</a:t>
            </a:r>
            <a:r>
              <a:rPr spc="9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2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85" dirty="0">
                <a:solidFill>
                  <a:srgbClr val="4B4B4B"/>
                </a:solidFill>
                <a:latin typeface="Tahoma"/>
                <a:cs typeface="Tahoma"/>
              </a:rPr>
              <a:t>емы</a:t>
            </a:r>
            <a:r>
              <a:rPr spc="4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95" dirty="0">
                <a:solidFill>
                  <a:srgbClr val="4B4B4B"/>
                </a:solidFill>
                <a:latin typeface="Tahoma"/>
                <a:cs typeface="Tahoma"/>
              </a:rPr>
              <a:t>ценно</a:t>
            </a:r>
            <a:r>
              <a:rPr spc="36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2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ей</a:t>
            </a:r>
            <a:endParaRPr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21934" y="1735264"/>
            <a:ext cx="5780405" cy="16748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pc="4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8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114" dirty="0">
                <a:solidFill>
                  <a:srgbClr val="4B4B4B"/>
                </a:solidFill>
                <a:latin typeface="Tahoma"/>
                <a:cs typeface="Tahoma"/>
              </a:rPr>
              <a:t>29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100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45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pc="36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95" dirty="0">
                <a:solidFill>
                  <a:srgbClr val="4B4B4B"/>
                </a:solidFill>
                <a:latin typeface="Tahoma"/>
                <a:cs typeface="Tahoma"/>
              </a:rPr>
              <a:t>ЯБ</a:t>
            </a:r>
            <a:r>
              <a:rPr spc="64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Я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2</a:t>
            </a:r>
            <a:r>
              <a:rPr spc="-20" dirty="0">
                <a:solidFill>
                  <a:srgbClr val="4B4B4B"/>
                </a:solidFill>
                <a:latin typeface="Tahoma"/>
                <a:cs typeface="Tahoma"/>
              </a:rPr>
              <a:t>0</a:t>
            </a:r>
            <a:r>
              <a:rPr spc="-30" dirty="0">
                <a:solidFill>
                  <a:srgbClr val="4B4B4B"/>
                </a:solidFill>
                <a:latin typeface="Tahoma"/>
                <a:cs typeface="Tahoma"/>
              </a:rPr>
              <a:t>1</a:t>
            </a:r>
            <a:r>
              <a:rPr spc="114" dirty="0">
                <a:solidFill>
                  <a:srgbClr val="4B4B4B"/>
                </a:solidFill>
                <a:latin typeface="Tahoma"/>
                <a:cs typeface="Tahoma"/>
              </a:rPr>
              <a:t>5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-60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pc="-30" dirty="0">
                <a:solidFill>
                  <a:srgbClr val="4B4B4B"/>
                </a:solidFill>
                <a:latin typeface="Tahoma"/>
                <a:cs typeface="Tahoma"/>
              </a:rPr>
              <a:t>.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-125" dirty="0">
                <a:solidFill>
                  <a:srgbClr val="4B4B4B"/>
                </a:solidFill>
                <a:latin typeface="Tahoma"/>
                <a:cs typeface="Tahoma"/>
              </a:rPr>
              <a:t>№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105" dirty="0">
                <a:solidFill>
                  <a:srgbClr val="4B4B4B"/>
                </a:solidFill>
                <a:latin typeface="Tahoma"/>
                <a:cs typeface="Tahoma"/>
              </a:rPr>
              <a:t>5</a:t>
            </a:r>
            <a:r>
              <a:rPr spc="110" dirty="0">
                <a:solidFill>
                  <a:srgbClr val="4B4B4B"/>
                </a:solidFill>
                <a:latin typeface="Tahoma"/>
                <a:cs typeface="Tahoma"/>
              </a:rPr>
              <a:t>3</a:t>
            </a:r>
            <a:r>
              <a:rPr spc="145" dirty="0">
                <a:solidFill>
                  <a:srgbClr val="4B4B4B"/>
                </a:solidFill>
                <a:latin typeface="Tahoma"/>
                <a:cs typeface="Tahoma"/>
              </a:rPr>
              <a:t>6</a:t>
            </a:r>
            <a:endParaRPr dirty="0">
              <a:latin typeface="Tahoma"/>
              <a:cs typeface="Tahoma"/>
            </a:endParaRPr>
          </a:p>
          <a:p>
            <a:pPr marL="12698" marR="699489">
              <a:spcBef>
                <a:spcPts val="1326"/>
              </a:spcBef>
            </a:pPr>
            <a:r>
              <a:rPr sz="2000" spc="39" dirty="0">
                <a:solidFill>
                  <a:srgbClr val="4B4B4B"/>
                </a:solidFill>
                <a:latin typeface="Verdana"/>
                <a:cs typeface="Verdana"/>
              </a:rPr>
              <a:t>«О</a:t>
            </a:r>
            <a:r>
              <a:rPr sz="2000" spc="-160" dirty="0">
                <a:solidFill>
                  <a:srgbClr val="4B4B4B"/>
                </a:solidFill>
                <a:latin typeface="Verdana"/>
                <a:cs typeface="Verdana"/>
              </a:rPr>
              <a:t> </a:t>
            </a:r>
            <a:r>
              <a:rPr sz="2000" spc="39" dirty="0">
                <a:solidFill>
                  <a:srgbClr val="4B4B4B"/>
                </a:solidFill>
                <a:latin typeface="Verdana"/>
                <a:cs typeface="Verdana"/>
              </a:rPr>
              <a:t>С</a:t>
            </a:r>
            <a:r>
              <a:rPr sz="2000" spc="36" dirty="0">
                <a:solidFill>
                  <a:srgbClr val="4B4B4B"/>
                </a:solidFill>
                <a:latin typeface="Verdana"/>
                <a:cs typeface="Verdana"/>
              </a:rPr>
              <a:t>О</a:t>
            </a:r>
            <a:r>
              <a:rPr sz="2000" spc="11" dirty="0">
                <a:solidFill>
                  <a:srgbClr val="4B4B4B"/>
                </a:solidFill>
                <a:latin typeface="Verdana"/>
                <a:cs typeface="Verdana"/>
              </a:rPr>
              <a:t>З</a:t>
            </a:r>
            <a:r>
              <a:rPr sz="2000" spc="45" dirty="0">
                <a:solidFill>
                  <a:srgbClr val="4B4B4B"/>
                </a:solidFill>
                <a:latin typeface="Verdana"/>
                <a:cs typeface="Verdana"/>
              </a:rPr>
              <a:t>Д</a:t>
            </a:r>
            <a:r>
              <a:rPr sz="2000" spc="25" dirty="0">
                <a:solidFill>
                  <a:srgbClr val="4B4B4B"/>
                </a:solidFill>
                <a:latin typeface="Verdana"/>
                <a:cs typeface="Verdana"/>
              </a:rPr>
              <a:t>АНИИ</a:t>
            </a:r>
            <a:r>
              <a:rPr sz="2000" spc="-160" dirty="0">
                <a:solidFill>
                  <a:srgbClr val="4B4B4B"/>
                </a:solidFill>
                <a:latin typeface="Verdana"/>
                <a:cs typeface="Verdana"/>
              </a:rPr>
              <a:t> </a:t>
            </a:r>
            <a:r>
              <a:rPr sz="2000" spc="11" dirty="0">
                <a:solidFill>
                  <a:srgbClr val="4B4B4B"/>
                </a:solidFill>
                <a:latin typeface="Verdana"/>
                <a:cs typeface="Verdana"/>
              </a:rPr>
              <a:t>ОБЩЕРОССИЙС</a:t>
            </a:r>
            <a:r>
              <a:rPr sz="2000" spc="-64" dirty="0">
                <a:solidFill>
                  <a:srgbClr val="4B4B4B"/>
                </a:solidFill>
                <a:latin typeface="Verdana"/>
                <a:cs typeface="Verdana"/>
              </a:rPr>
              <a:t>К</a:t>
            </a:r>
            <a:r>
              <a:rPr sz="2000" spc="14" dirty="0">
                <a:solidFill>
                  <a:srgbClr val="4B4B4B"/>
                </a:solidFill>
                <a:latin typeface="Verdana"/>
                <a:cs typeface="Verdana"/>
              </a:rPr>
              <a:t>ОЙ</a:t>
            </a:r>
            <a:r>
              <a:rPr sz="2000" spc="5" dirty="0">
                <a:solidFill>
                  <a:srgbClr val="4B4B4B"/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rgbClr val="4B4B4B"/>
                </a:solidFill>
                <a:latin typeface="Verdana"/>
                <a:cs typeface="Verdana"/>
              </a:rPr>
              <a:t>ОБЩЕ</a:t>
            </a:r>
            <a:r>
              <a:rPr sz="2000" spc="-80" dirty="0">
                <a:solidFill>
                  <a:srgbClr val="4B4B4B"/>
                </a:solidFill>
                <a:latin typeface="Verdana"/>
                <a:cs typeface="Verdana"/>
              </a:rPr>
              <a:t>С</a:t>
            </a:r>
            <a:r>
              <a:rPr sz="2000" spc="11" dirty="0">
                <a:solidFill>
                  <a:srgbClr val="4B4B4B"/>
                </a:solidFill>
                <a:latin typeface="Verdana"/>
                <a:cs typeface="Verdana"/>
              </a:rPr>
              <a:t>ТВЕННО-</a:t>
            </a:r>
            <a:r>
              <a:rPr sz="2000" spc="-60" dirty="0">
                <a:solidFill>
                  <a:srgbClr val="4B4B4B"/>
                </a:solidFill>
                <a:latin typeface="Verdana"/>
                <a:cs typeface="Verdana"/>
              </a:rPr>
              <a:t>Г</a:t>
            </a:r>
            <a:r>
              <a:rPr sz="2000" spc="45" dirty="0">
                <a:solidFill>
                  <a:srgbClr val="4B4B4B"/>
                </a:solidFill>
                <a:latin typeface="Verdana"/>
                <a:cs typeface="Verdana"/>
              </a:rPr>
              <a:t>О</a:t>
            </a:r>
            <a:r>
              <a:rPr sz="2000" dirty="0">
                <a:solidFill>
                  <a:srgbClr val="4B4B4B"/>
                </a:solidFill>
                <a:latin typeface="Verdana"/>
                <a:cs typeface="Verdana"/>
              </a:rPr>
              <a:t>С</a:t>
            </a:r>
            <a:r>
              <a:rPr sz="2000" spc="50" dirty="0">
                <a:solidFill>
                  <a:srgbClr val="4B4B4B"/>
                </a:solidFill>
                <a:latin typeface="Verdana"/>
                <a:cs typeface="Verdana"/>
              </a:rPr>
              <a:t>У</a:t>
            </a:r>
            <a:r>
              <a:rPr sz="2000" spc="30" dirty="0">
                <a:solidFill>
                  <a:srgbClr val="4B4B4B"/>
                </a:solidFill>
                <a:latin typeface="Verdana"/>
                <a:cs typeface="Verdana"/>
              </a:rPr>
              <a:t>Д</a:t>
            </a:r>
            <a:r>
              <a:rPr sz="2000" spc="75" dirty="0">
                <a:solidFill>
                  <a:srgbClr val="4B4B4B"/>
                </a:solidFill>
                <a:latin typeface="Verdana"/>
                <a:cs typeface="Verdana"/>
              </a:rPr>
              <a:t>АР</a:t>
            </a:r>
            <a:r>
              <a:rPr sz="2000" spc="14" dirty="0">
                <a:solidFill>
                  <a:srgbClr val="4B4B4B"/>
                </a:solidFill>
                <a:latin typeface="Verdana"/>
                <a:cs typeface="Verdana"/>
              </a:rPr>
              <a:t>С</a:t>
            </a:r>
            <a:r>
              <a:rPr sz="2000" spc="11" dirty="0">
                <a:solidFill>
                  <a:srgbClr val="4B4B4B"/>
                </a:solidFill>
                <a:latin typeface="Verdana"/>
                <a:cs typeface="Verdana"/>
              </a:rPr>
              <a:t>ТВЕННОЙ</a:t>
            </a:r>
            <a:r>
              <a:rPr sz="2000" spc="5" dirty="0">
                <a:solidFill>
                  <a:srgbClr val="4B4B4B"/>
                </a:solidFill>
                <a:latin typeface="Verdana"/>
                <a:cs typeface="Verdana"/>
              </a:rPr>
              <a:t> </a:t>
            </a:r>
            <a:r>
              <a:rPr sz="2000" spc="-14" dirty="0">
                <a:solidFill>
                  <a:srgbClr val="4B4B4B"/>
                </a:solidFill>
                <a:latin typeface="Verdana"/>
                <a:cs typeface="Verdana"/>
              </a:rPr>
              <a:t>Д</a:t>
            </a:r>
            <a:r>
              <a:rPr sz="2000" spc="-36" dirty="0">
                <a:solidFill>
                  <a:srgbClr val="4B4B4B"/>
                </a:solidFill>
                <a:latin typeface="Verdana"/>
                <a:cs typeface="Verdana"/>
              </a:rPr>
              <a:t>Е</a:t>
            </a:r>
            <a:r>
              <a:rPr sz="2000" spc="5" dirty="0">
                <a:solidFill>
                  <a:srgbClr val="4B4B4B"/>
                </a:solidFill>
                <a:latin typeface="Verdana"/>
                <a:cs typeface="Verdana"/>
              </a:rPr>
              <a:t>Т</a:t>
            </a:r>
            <a:r>
              <a:rPr sz="2000" spc="39" dirty="0">
                <a:solidFill>
                  <a:srgbClr val="4B4B4B"/>
                </a:solidFill>
                <a:latin typeface="Verdana"/>
                <a:cs typeface="Verdana"/>
              </a:rPr>
              <a:t>С</a:t>
            </a:r>
            <a:r>
              <a:rPr sz="2000" spc="-30" dirty="0">
                <a:solidFill>
                  <a:srgbClr val="4B4B4B"/>
                </a:solidFill>
                <a:latin typeface="Verdana"/>
                <a:cs typeface="Verdana"/>
              </a:rPr>
              <a:t>К</a:t>
            </a:r>
            <a:r>
              <a:rPr sz="2000" dirty="0">
                <a:solidFill>
                  <a:srgbClr val="4B4B4B"/>
                </a:solidFill>
                <a:latin typeface="Verdana"/>
                <a:cs typeface="Verdana"/>
              </a:rPr>
              <a:t>О-ЮНОШЕС</a:t>
            </a:r>
            <a:r>
              <a:rPr sz="2000" spc="-75" dirty="0">
                <a:solidFill>
                  <a:srgbClr val="4B4B4B"/>
                </a:solidFill>
                <a:latin typeface="Verdana"/>
                <a:cs typeface="Verdana"/>
              </a:rPr>
              <a:t>К</a:t>
            </a:r>
            <a:r>
              <a:rPr sz="2000" spc="14" dirty="0">
                <a:solidFill>
                  <a:srgbClr val="4B4B4B"/>
                </a:solidFill>
                <a:latin typeface="Verdana"/>
                <a:cs typeface="Verdana"/>
              </a:rPr>
              <a:t>ОЙ</a:t>
            </a:r>
            <a:r>
              <a:rPr sz="2000" spc="-160" dirty="0">
                <a:solidFill>
                  <a:srgbClr val="4B4B4B"/>
                </a:solidFill>
                <a:latin typeface="Verdana"/>
                <a:cs typeface="Verdana"/>
              </a:rPr>
              <a:t> </a:t>
            </a:r>
            <a:r>
              <a:rPr sz="2000" spc="55" dirty="0">
                <a:solidFill>
                  <a:srgbClr val="4B4B4B"/>
                </a:solidFill>
                <a:latin typeface="Verdana"/>
                <a:cs typeface="Verdana"/>
              </a:rPr>
              <a:t>ОР</a:t>
            </a:r>
            <a:r>
              <a:rPr sz="2000" spc="-130" dirty="0">
                <a:solidFill>
                  <a:srgbClr val="4B4B4B"/>
                </a:solidFill>
                <a:latin typeface="Verdana"/>
                <a:cs typeface="Verdana"/>
              </a:rPr>
              <a:t>Г</a:t>
            </a:r>
            <a:r>
              <a:rPr sz="2000" spc="25" dirty="0">
                <a:solidFill>
                  <a:srgbClr val="4B4B4B"/>
                </a:solidFill>
                <a:latin typeface="Verdana"/>
                <a:cs typeface="Verdana"/>
              </a:rPr>
              <a:t>АНИЗАЦИИ</a:t>
            </a:r>
            <a:endParaRPr sz="2000" dirty="0">
              <a:latin typeface="Verdana"/>
              <a:cs typeface="Verdana"/>
            </a:endParaRPr>
          </a:p>
          <a:p>
            <a:pPr marL="12698"/>
            <a:r>
              <a:rPr sz="2000" spc="55" dirty="0">
                <a:solidFill>
                  <a:srgbClr val="4B4B4B"/>
                </a:solidFill>
                <a:latin typeface="Verdana"/>
                <a:cs typeface="Verdana"/>
              </a:rPr>
              <a:t>«РОССИЙС</a:t>
            </a:r>
            <a:r>
              <a:rPr sz="2000" spc="-20" dirty="0">
                <a:solidFill>
                  <a:srgbClr val="4B4B4B"/>
                </a:solidFill>
                <a:latin typeface="Verdana"/>
                <a:cs typeface="Verdana"/>
              </a:rPr>
              <a:t>К</a:t>
            </a:r>
            <a:r>
              <a:rPr sz="2000" spc="-14" dirty="0">
                <a:solidFill>
                  <a:srgbClr val="4B4B4B"/>
                </a:solidFill>
                <a:latin typeface="Verdana"/>
                <a:cs typeface="Verdana"/>
              </a:rPr>
              <a:t>ОЕ</a:t>
            </a:r>
            <a:r>
              <a:rPr sz="2000" spc="-160" dirty="0">
                <a:solidFill>
                  <a:srgbClr val="4B4B4B"/>
                </a:solidFill>
                <a:latin typeface="Verdana"/>
                <a:cs typeface="Verdana"/>
              </a:rPr>
              <a:t> </a:t>
            </a:r>
            <a:r>
              <a:rPr sz="2000" spc="11" dirty="0">
                <a:solidFill>
                  <a:srgbClr val="4B4B4B"/>
                </a:solidFill>
                <a:latin typeface="Verdana"/>
                <a:cs typeface="Verdana"/>
              </a:rPr>
              <a:t>ДВИЖЕНИЕ</a:t>
            </a:r>
            <a:r>
              <a:rPr sz="2000" spc="-160" dirty="0">
                <a:solidFill>
                  <a:srgbClr val="4B4B4B"/>
                </a:solidFill>
                <a:latin typeface="Verdana"/>
                <a:cs typeface="Verdana"/>
              </a:rPr>
              <a:t> </a:t>
            </a:r>
            <a:r>
              <a:rPr sz="2000" spc="-64" dirty="0">
                <a:solidFill>
                  <a:srgbClr val="4B4B4B"/>
                </a:solidFill>
                <a:latin typeface="Verdana"/>
                <a:cs typeface="Verdana"/>
              </a:rPr>
              <a:t>Ш</a:t>
            </a:r>
            <a:r>
              <a:rPr sz="2000" spc="-120" dirty="0">
                <a:solidFill>
                  <a:srgbClr val="4B4B4B"/>
                </a:solidFill>
                <a:latin typeface="Verdana"/>
                <a:cs typeface="Verdana"/>
              </a:rPr>
              <a:t>К</a:t>
            </a:r>
            <a:r>
              <a:rPr sz="2000" spc="-14" dirty="0">
                <a:solidFill>
                  <a:srgbClr val="4B4B4B"/>
                </a:solidFill>
                <a:latin typeface="Verdana"/>
                <a:cs typeface="Verdana"/>
              </a:rPr>
              <a:t>ОЛЬНИ</a:t>
            </a:r>
            <a:r>
              <a:rPr sz="2000" spc="-89" dirty="0">
                <a:solidFill>
                  <a:srgbClr val="4B4B4B"/>
                </a:solidFill>
                <a:latin typeface="Verdana"/>
                <a:cs typeface="Verdana"/>
              </a:rPr>
              <a:t>К</a:t>
            </a:r>
            <a:r>
              <a:rPr sz="2000" spc="11" dirty="0">
                <a:solidFill>
                  <a:srgbClr val="4B4B4B"/>
                </a:solidFill>
                <a:latin typeface="Verdana"/>
                <a:cs typeface="Verdana"/>
              </a:rPr>
              <a:t>ОВ»</a:t>
            </a:r>
            <a:endParaRPr sz="2000" dirty="0">
              <a:latin typeface="Verdana"/>
              <a:cs typeface="Verdan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156833" y="879491"/>
            <a:ext cx="0" cy="2637790"/>
          </a:xfrm>
          <a:custGeom>
            <a:avLst/>
            <a:gdLst/>
            <a:ahLst/>
            <a:cxnLst/>
            <a:rect l="l" t="t" r="r" b="b"/>
            <a:pathLst>
              <a:path h="2637790">
                <a:moveTo>
                  <a:pt x="0" y="0"/>
                </a:moveTo>
                <a:lnTo>
                  <a:pt x="0" y="2637358"/>
                </a:lnTo>
              </a:path>
            </a:pathLst>
          </a:custGeom>
          <a:ln w="65024">
            <a:solidFill>
              <a:srgbClr val="D539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56833" y="4608683"/>
            <a:ext cx="0" cy="1617980"/>
          </a:xfrm>
          <a:custGeom>
            <a:avLst/>
            <a:gdLst/>
            <a:ahLst/>
            <a:cxnLst/>
            <a:rect l="l" t="t" r="r" b="b"/>
            <a:pathLst>
              <a:path h="1617979">
                <a:moveTo>
                  <a:pt x="0" y="0"/>
                </a:moveTo>
                <a:lnTo>
                  <a:pt x="0" y="1617764"/>
                </a:lnTo>
              </a:path>
            </a:pathLst>
          </a:custGeom>
          <a:ln w="650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065275" y="1260816"/>
            <a:ext cx="3016109" cy="18714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89767" y="5279685"/>
            <a:ext cx="3091617" cy="187146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268825" y="125196"/>
            <a:ext cx="659930" cy="79301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600427" y="3304573"/>
            <a:ext cx="2055278" cy="18464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9514" y="434978"/>
            <a:ext cx="5731167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pc="55" dirty="0"/>
              <a:t>ЗА</a:t>
            </a:r>
            <a:r>
              <a:rPr spc="75" dirty="0"/>
              <a:t>Д</a:t>
            </a:r>
            <a:r>
              <a:rPr spc="36" dirty="0"/>
              <a:t>А</a:t>
            </a:r>
            <a:r>
              <a:rPr spc="39" dirty="0"/>
              <a:t>Ч</a:t>
            </a:r>
            <a:r>
              <a:rPr spc="50" dirty="0"/>
              <a:t>И</a:t>
            </a:r>
            <a:r>
              <a:rPr spc="-80" dirty="0"/>
              <a:t> </a:t>
            </a:r>
            <a:r>
              <a:rPr spc="20" dirty="0"/>
              <a:t>Р</a:t>
            </a:r>
            <a:r>
              <a:rPr spc="-70" dirty="0"/>
              <a:t>ДШ</a:t>
            </a:r>
          </a:p>
        </p:txBody>
      </p:sp>
      <p:sp>
        <p:nvSpPr>
          <p:cNvPr id="3" name="object 3"/>
          <p:cNvSpPr/>
          <p:nvPr/>
        </p:nvSpPr>
        <p:spPr>
          <a:xfrm>
            <a:off x="1387485" y="2"/>
            <a:ext cx="1697697" cy="75697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87485" y="6"/>
            <a:ext cx="1528777" cy="66974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89396" y="3722488"/>
            <a:ext cx="67946" cy="107314"/>
          </a:xfrm>
          <a:custGeom>
            <a:avLst/>
            <a:gdLst/>
            <a:ahLst/>
            <a:cxnLst/>
            <a:rect l="l" t="t" r="r" b="b"/>
            <a:pathLst>
              <a:path w="67944" h="107314">
                <a:moveTo>
                  <a:pt x="42448" y="0"/>
                </a:moveTo>
                <a:lnTo>
                  <a:pt x="4686" y="41564"/>
                </a:lnTo>
                <a:lnTo>
                  <a:pt x="2463" y="44778"/>
                </a:lnTo>
                <a:lnTo>
                  <a:pt x="0" y="52296"/>
                </a:lnTo>
                <a:lnTo>
                  <a:pt x="546" y="54722"/>
                </a:lnTo>
                <a:lnTo>
                  <a:pt x="3721" y="56843"/>
                </a:lnTo>
                <a:lnTo>
                  <a:pt x="13771" y="64635"/>
                </a:lnTo>
                <a:lnTo>
                  <a:pt x="23077" y="73282"/>
                </a:lnTo>
                <a:lnTo>
                  <a:pt x="60084" y="106987"/>
                </a:lnTo>
                <a:lnTo>
                  <a:pt x="67515" y="99382"/>
                </a:lnTo>
                <a:lnTo>
                  <a:pt x="66954" y="99286"/>
                </a:lnTo>
                <a:lnTo>
                  <a:pt x="57873" y="90625"/>
                </a:lnTo>
                <a:lnTo>
                  <a:pt x="52273" y="85659"/>
                </a:lnTo>
                <a:lnTo>
                  <a:pt x="43319" y="77823"/>
                </a:lnTo>
                <a:lnTo>
                  <a:pt x="42913" y="75626"/>
                </a:lnTo>
                <a:lnTo>
                  <a:pt x="45537" y="73505"/>
                </a:lnTo>
                <a:lnTo>
                  <a:pt x="36652" y="73505"/>
                </a:lnTo>
                <a:lnTo>
                  <a:pt x="34112" y="69035"/>
                </a:lnTo>
                <a:lnTo>
                  <a:pt x="27254" y="63764"/>
                </a:lnTo>
                <a:lnTo>
                  <a:pt x="26301" y="61122"/>
                </a:lnTo>
                <a:lnTo>
                  <a:pt x="32784" y="54455"/>
                </a:lnTo>
                <a:lnTo>
                  <a:pt x="20447" y="54455"/>
                </a:lnTo>
                <a:lnTo>
                  <a:pt x="14147" y="51001"/>
                </a:lnTo>
                <a:lnTo>
                  <a:pt x="15646" y="48143"/>
                </a:lnTo>
                <a:lnTo>
                  <a:pt x="17106" y="41310"/>
                </a:lnTo>
                <a:lnTo>
                  <a:pt x="21717" y="39545"/>
                </a:lnTo>
                <a:lnTo>
                  <a:pt x="27101" y="33259"/>
                </a:lnTo>
                <a:lnTo>
                  <a:pt x="29870" y="30325"/>
                </a:lnTo>
                <a:lnTo>
                  <a:pt x="33604" y="26197"/>
                </a:lnTo>
                <a:lnTo>
                  <a:pt x="41405" y="16856"/>
                </a:lnTo>
                <a:lnTo>
                  <a:pt x="50673" y="8417"/>
                </a:lnTo>
                <a:lnTo>
                  <a:pt x="42448" y="0"/>
                </a:lnTo>
                <a:close/>
              </a:path>
              <a:path w="67944" h="107314">
                <a:moveTo>
                  <a:pt x="57975" y="53579"/>
                </a:moveTo>
                <a:lnTo>
                  <a:pt x="56007" y="54772"/>
                </a:lnTo>
                <a:lnTo>
                  <a:pt x="50215" y="59967"/>
                </a:lnTo>
                <a:lnTo>
                  <a:pt x="45504" y="63815"/>
                </a:lnTo>
                <a:lnTo>
                  <a:pt x="36652" y="73505"/>
                </a:lnTo>
                <a:lnTo>
                  <a:pt x="45537" y="73505"/>
                </a:lnTo>
                <a:lnTo>
                  <a:pt x="51384" y="68781"/>
                </a:lnTo>
                <a:lnTo>
                  <a:pt x="56400" y="65199"/>
                </a:lnTo>
                <a:lnTo>
                  <a:pt x="59575" y="57770"/>
                </a:lnTo>
                <a:lnTo>
                  <a:pt x="60972" y="55915"/>
                </a:lnTo>
                <a:lnTo>
                  <a:pt x="57975" y="53579"/>
                </a:lnTo>
                <a:close/>
              </a:path>
              <a:path w="67944" h="107314">
                <a:moveTo>
                  <a:pt x="40081" y="34745"/>
                </a:moveTo>
                <a:lnTo>
                  <a:pt x="38011" y="36446"/>
                </a:lnTo>
                <a:lnTo>
                  <a:pt x="31203" y="41387"/>
                </a:lnTo>
                <a:lnTo>
                  <a:pt x="27165" y="45895"/>
                </a:lnTo>
                <a:lnTo>
                  <a:pt x="21526" y="51737"/>
                </a:lnTo>
                <a:lnTo>
                  <a:pt x="20447" y="54455"/>
                </a:lnTo>
                <a:lnTo>
                  <a:pt x="32784" y="54455"/>
                </a:lnTo>
                <a:lnTo>
                  <a:pt x="34328" y="52867"/>
                </a:lnTo>
                <a:lnTo>
                  <a:pt x="38442" y="48029"/>
                </a:lnTo>
                <a:lnTo>
                  <a:pt x="42646" y="40714"/>
                </a:lnTo>
                <a:lnTo>
                  <a:pt x="43878" y="38707"/>
                </a:lnTo>
                <a:lnTo>
                  <a:pt x="40081" y="347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87476" y="6780757"/>
            <a:ext cx="353334" cy="7889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68529" y="7"/>
            <a:ext cx="1246504" cy="3490595"/>
          </a:xfrm>
          <a:custGeom>
            <a:avLst/>
            <a:gdLst/>
            <a:ahLst/>
            <a:cxnLst/>
            <a:rect l="l" t="t" r="r" b="b"/>
            <a:pathLst>
              <a:path w="1246505" h="3490595">
                <a:moveTo>
                  <a:pt x="285" y="0"/>
                </a:moveTo>
                <a:lnTo>
                  <a:pt x="140" y="14128"/>
                </a:lnTo>
                <a:lnTo>
                  <a:pt x="8" y="39641"/>
                </a:lnTo>
                <a:lnTo>
                  <a:pt x="0" y="48060"/>
                </a:lnTo>
                <a:lnTo>
                  <a:pt x="746" y="126722"/>
                </a:lnTo>
                <a:lnTo>
                  <a:pt x="2991" y="206574"/>
                </a:lnTo>
                <a:lnTo>
                  <a:pt x="6748" y="287570"/>
                </a:lnTo>
                <a:lnTo>
                  <a:pt x="12028" y="369661"/>
                </a:lnTo>
                <a:lnTo>
                  <a:pt x="18841" y="452803"/>
                </a:lnTo>
                <a:lnTo>
                  <a:pt x="27200" y="536948"/>
                </a:lnTo>
                <a:lnTo>
                  <a:pt x="37115" y="622050"/>
                </a:lnTo>
                <a:lnTo>
                  <a:pt x="48598" y="708061"/>
                </a:lnTo>
                <a:lnTo>
                  <a:pt x="61661" y="794936"/>
                </a:lnTo>
                <a:lnTo>
                  <a:pt x="76314" y="882628"/>
                </a:lnTo>
                <a:lnTo>
                  <a:pt x="92569" y="971089"/>
                </a:lnTo>
                <a:lnTo>
                  <a:pt x="110438" y="1060274"/>
                </a:lnTo>
                <a:lnTo>
                  <a:pt x="129932" y="1150136"/>
                </a:lnTo>
                <a:lnTo>
                  <a:pt x="151062" y="1240628"/>
                </a:lnTo>
                <a:lnTo>
                  <a:pt x="173839" y="1331703"/>
                </a:lnTo>
                <a:lnTo>
                  <a:pt x="198276" y="1423314"/>
                </a:lnTo>
                <a:lnTo>
                  <a:pt x="224382" y="1515416"/>
                </a:lnTo>
                <a:lnTo>
                  <a:pt x="252171" y="1607962"/>
                </a:lnTo>
                <a:lnTo>
                  <a:pt x="281653" y="1700904"/>
                </a:lnTo>
                <a:lnTo>
                  <a:pt x="312839" y="1794196"/>
                </a:lnTo>
                <a:lnTo>
                  <a:pt x="348931" y="1896526"/>
                </a:lnTo>
                <a:lnTo>
                  <a:pt x="386455" y="1997252"/>
                </a:lnTo>
                <a:lnTo>
                  <a:pt x="425357" y="2096332"/>
                </a:lnTo>
                <a:lnTo>
                  <a:pt x="465585" y="2193728"/>
                </a:lnTo>
                <a:lnTo>
                  <a:pt x="507086" y="2289398"/>
                </a:lnTo>
                <a:lnTo>
                  <a:pt x="549807" y="2383304"/>
                </a:lnTo>
                <a:lnTo>
                  <a:pt x="593694" y="2475405"/>
                </a:lnTo>
                <a:lnTo>
                  <a:pt x="638696" y="2565661"/>
                </a:lnTo>
                <a:lnTo>
                  <a:pt x="684759" y="2654032"/>
                </a:lnTo>
                <a:lnTo>
                  <a:pt x="731829" y="2740478"/>
                </a:lnTo>
                <a:lnTo>
                  <a:pt x="779855" y="2824959"/>
                </a:lnTo>
                <a:lnTo>
                  <a:pt x="828782" y="2907435"/>
                </a:lnTo>
                <a:lnTo>
                  <a:pt x="878559" y="2987866"/>
                </a:lnTo>
                <a:lnTo>
                  <a:pt x="929132" y="3066213"/>
                </a:lnTo>
                <a:lnTo>
                  <a:pt x="980449" y="3142434"/>
                </a:lnTo>
                <a:lnTo>
                  <a:pt x="1032456" y="3216491"/>
                </a:lnTo>
                <a:lnTo>
                  <a:pt x="1085100" y="3288342"/>
                </a:lnTo>
                <a:lnTo>
                  <a:pt x="1138328" y="3357949"/>
                </a:lnTo>
                <a:lnTo>
                  <a:pt x="1192088" y="3425271"/>
                </a:lnTo>
                <a:lnTo>
                  <a:pt x="1246327" y="3490268"/>
                </a:lnTo>
                <a:lnTo>
                  <a:pt x="1144585" y="3360746"/>
                </a:lnTo>
                <a:lnTo>
                  <a:pt x="1046758" y="3224929"/>
                </a:lnTo>
                <a:lnTo>
                  <a:pt x="952984" y="3083047"/>
                </a:lnTo>
                <a:lnTo>
                  <a:pt x="863406" y="2935325"/>
                </a:lnTo>
                <a:lnTo>
                  <a:pt x="778165" y="2781993"/>
                </a:lnTo>
                <a:lnTo>
                  <a:pt x="697401" y="2623278"/>
                </a:lnTo>
                <a:lnTo>
                  <a:pt x="621256" y="2459407"/>
                </a:lnTo>
                <a:lnTo>
                  <a:pt x="549870" y="2290608"/>
                </a:lnTo>
                <a:lnTo>
                  <a:pt x="483385" y="2117108"/>
                </a:lnTo>
                <a:lnTo>
                  <a:pt x="421941" y="1939136"/>
                </a:lnTo>
                <a:lnTo>
                  <a:pt x="365680" y="1756919"/>
                </a:lnTo>
                <a:lnTo>
                  <a:pt x="314742" y="1570685"/>
                </a:lnTo>
                <a:lnTo>
                  <a:pt x="269269" y="1380661"/>
                </a:lnTo>
                <a:lnTo>
                  <a:pt x="229402" y="1187074"/>
                </a:lnTo>
                <a:lnTo>
                  <a:pt x="195281" y="990154"/>
                </a:lnTo>
                <a:lnTo>
                  <a:pt x="167048" y="790127"/>
                </a:lnTo>
                <a:lnTo>
                  <a:pt x="144843" y="587220"/>
                </a:lnTo>
                <a:lnTo>
                  <a:pt x="128808" y="381663"/>
                </a:lnTo>
                <a:lnTo>
                  <a:pt x="119084" y="173681"/>
                </a:lnTo>
                <a:lnTo>
                  <a:pt x="116379" y="0"/>
                </a:lnTo>
                <a:lnTo>
                  <a:pt x="285" y="0"/>
                </a:lnTo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68529" y="4079447"/>
            <a:ext cx="1246504" cy="3490595"/>
          </a:xfrm>
          <a:custGeom>
            <a:avLst/>
            <a:gdLst/>
            <a:ahLst/>
            <a:cxnLst/>
            <a:rect l="l" t="t" r="r" b="b"/>
            <a:pathLst>
              <a:path w="1246505" h="3490595">
                <a:moveTo>
                  <a:pt x="1246327" y="0"/>
                </a:moveTo>
                <a:lnTo>
                  <a:pt x="1192088" y="64997"/>
                </a:lnTo>
                <a:lnTo>
                  <a:pt x="1138328" y="132319"/>
                </a:lnTo>
                <a:lnTo>
                  <a:pt x="1085100" y="201925"/>
                </a:lnTo>
                <a:lnTo>
                  <a:pt x="1032456" y="273777"/>
                </a:lnTo>
                <a:lnTo>
                  <a:pt x="980449" y="347834"/>
                </a:lnTo>
                <a:lnTo>
                  <a:pt x="929132" y="424055"/>
                </a:lnTo>
                <a:lnTo>
                  <a:pt x="878559" y="502402"/>
                </a:lnTo>
                <a:lnTo>
                  <a:pt x="828782" y="582833"/>
                </a:lnTo>
                <a:lnTo>
                  <a:pt x="779855" y="665309"/>
                </a:lnTo>
                <a:lnTo>
                  <a:pt x="731829" y="749790"/>
                </a:lnTo>
                <a:lnTo>
                  <a:pt x="684759" y="836236"/>
                </a:lnTo>
                <a:lnTo>
                  <a:pt x="638696" y="924607"/>
                </a:lnTo>
                <a:lnTo>
                  <a:pt x="593694" y="1014863"/>
                </a:lnTo>
                <a:lnTo>
                  <a:pt x="549807" y="1106964"/>
                </a:lnTo>
                <a:lnTo>
                  <a:pt x="507086" y="1200869"/>
                </a:lnTo>
                <a:lnTo>
                  <a:pt x="465585" y="1296540"/>
                </a:lnTo>
                <a:lnTo>
                  <a:pt x="425357" y="1393935"/>
                </a:lnTo>
                <a:lnTo>
                  <a:pt x="386455" y="1493016"/>
                </a:lnTo>
                <a:lnTo>
                  <a:pt x="348931" y="1593741"/>
                </a:lnTo>
                <a:lnTo>
                  <a:pt x="312839" y="1696072"/>
                </a:lnTo>
                <a:lnTo>
                  <a:pt x="281653" y="1789364"/>
                </a:lnTo>
                <a:lnTo>
                  <a:pt x="252171" y="1882306"/>
                </a:lnTo>
                <a:lnTo>
                  <a:pt x="224382" y="1974851"/>
                </a:lnTo>
                <a:lnTo>
                  <a:pt x="198276" y="2066952"/>
                </a:lnTo>
                <a:lnTo>
                  <a:pt x="173839" y="2158563"/>
                </a:lnTo>
                <a:lnTo>
                  <a:pt x="151062" y="2249638"/>
                </a:lnTo>
                <a:lnTo>
                  <a:pt x="129932" y="2340129"/>
                </a:lnTo>
                <a:lnTo>
                  <a:pt x="110438" y="2429990"/>
                </a:lnTo>
                <a:lnTo>
                  <a:pt x="92569" y="2519174"/>
                </a:lnTo>
                <a:lnTo>
                  <a:pt x="76314" y="2607635"/>
                </a:lnTo>
                <a:lnTo>
                  <a:pt x="61661" y="2695326"/>
                </a:lnTo>
                <a:lnTo>
                  <a:pt x="48598" y="2782201"/>
                </a:lnTo>
                <a:lnTo>
                  <a:pt x="37115" y="2868212"/>
                </a:lnTo>
                <a:lnTo>
                  <a:pt x="27200" y="2953314"/>
                </a:lnTo>
                <a:lnTo>
                  <a:pt x="18841" y="3037459"/>
                </a:lnTo>
                <a:lnTo>
                  <a:pt x="12028" y="3120601"/>
                </a:lnTo>
                <a:lnTo>
                  <a:pt x="6748" y="3202694"/>
                </a:lnTo>
                <a:lnTo>
                  <a:pt x="2991" y="3283690"/>
                </a:lnTo>
                <a:lnTo>
                  <a:pt x="746" y="3363544"/>
                </a:lnTo>
                <a:lnTo>
                  <a:pt x="0" y="3442208"/>
                </a:lnTo>
                <a:lnTo>
                  <a:pt x="8" y="3450627"/>
                </a:lnTo>
                <a:lnTo>
                  <a:pt x="140" y="3476140"/>
                </a:lnTo>
                <a:lnTo>
                  <a:pt x="285" y="3490268"/>
                </a:lnTo>
                <a:lnTo>
                  <a:pt x="116379" y="3490268"/>
                </a:lnTo>
                <a:lnTo>
                  <a:pt x="119084" y="3316587"/>
                </a:lnTo>
                <a:lnTo>
                  <a:pt x="128808" y="3108605"/>
                </a:lnTo>
                <a:lnTo>
                  <a:pt x="144843" y="2903047"/>
                </a:lnTo>
                <a:lnTo>
                  <a:pt x="167048" y="2700141"/>
                </a:lnTo>
                <a:lnTo>
                  <a:pt x="195281" y="2500114"/>
                </a:lnTo>
                <a:lnTo>
                  <a:pt x="229402" y="2303193"/>
                </a:lnTo>
                <a:lnTo>
                  <a:pt x="269269" y="2109607"/>
                </a:lnTo>
                <a:lnTo>
                  <a:pt x="314742" y="1919583"/>
                </a:lnTo>
                <a:lnTo>
                  <a:pt x="365680" y="1733349"/>
                </a:lnTo>
                <a:lnTo>
                  <a:pt x="421941" y="1551131"/>
                </a:lnTo>
                <a:lnTo>
                  <a:pt x="483385" y="1373159"/>
                </a:lnTo>
                <a:lnTo>
                  <a:pt x="549870" y="1199660"/>
                </a:lnTo>
                <a:lnTo>
                  <a:pt x="621256" y="1030861"/>
                </a:lnTo>
                <a:lnTo>
                  <a:pt x="697401" y="866990"/>
                </a:lnTo>
                <a:lnTo>
                  <a:pt x="778165" y="708274"/>
                </a:lnTo>
                <a:lnTo>
                  <a:pt x="863406" y="554942"/>
                </a:lnTo>
                <a:lnTo>
                  <a:pt x="952984" y="407221"/>
                </a:lnTo>
                <a:lnTo>
                  <a:pt x="1046758" y="265338"/>
                </a:lnTo>
                <a:lnTo>
                  <a:pt x="1144585" y="129522"/>
                </a:lnTo>
                <a:lnTo>
                  <a:pt x="1246327" y="0"/>
                </a:lnTo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23838" y="1562099"/>
            <a:ext cx="0" cy="2044700"/>
          </a:xfrm>
          <a:custGeom>
            <a:avLst/>
            <a:gdLst/>
            <a:ahLst/>
            <a:cxnLst/>
            <a:rect l="l" t="t" r="r" b="b"/>
            <a:pathLst>
              <a:path h="2044700">
                <a:moveTo>
                  <a:pt x="0" y="0"/>
                </a:moveTo>
                <a:lnTo>
                  <a:pt x="0" y="2044700"/>
                </a:lnTo>
              </a:path>
            </a:pathLst>
          </a:custGeom>
          <a:ln w="650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23838" y="4054477"/>
            <a:ext cx="0" cy="2672715"/>
          </a:xfrm>
          <a:custGeom>
            <a:avLst/>
            <a:gdLst/>
            <a:ahLst/>
            <a:cxnLst/>
            <a:rect l="l" t="t" r="r" b="b"/>
            <a:pathLst>
              <a:path h="2672715">
                <a:moveTo>
                  <a:pt x="0" y="0"/>
                </a:moveTo>
                <a:lnTo>
                  <a:pt x="0" y="2672295"/>
                </a:lnTo>
              </a:path>
            </a:pathLst>
          </a:custGeom>
          <a:ln w="650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372975" y="358775"/>
            <a:ext cx="659930" cy="79301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609975" y="968375"/>
            <a:ext cx="7149720" cy="52629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 marR="58398"/>
            <a:r>
              <a:rPr spc="17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120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60" dirty="0">
                <a:solidFill>
                  <a:srgbClr val="4B4B4B"/>
                </a:solidFill>
                <a:latin typeface="Tahoma"/>
                <a:cs typeface="Tahoma"/>
              </a:rPr>
              <a:t>хранение,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пропа</a:t>
            </a:r>
            <a:r>
              <a:rPr spc="20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анда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114" dirty="0">
                <a:solidFill>
                  <a:srgbClr val="4B4B4B"/>
                </a:solidFill>
                <a:latin typeface="Tahoma"/>
                <a:cs typeface="Tahoma"/>
              </a:rPr>
              <a:t>распро</a:t>
            </a:r>
            <a:r>
              <a:rPr spc="5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транение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64" dirty="0">
                <a:solidFill>
                  <a:srgbClr val="4B4B4B"/>
                </a:solidFill>
                <a:latin typeface="Tahoma"/>
                <a:cs typeface="Tahoma"/>
              </a:rPr>
              <a:t>знаний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36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89" dirty="0">
                <a:solidFill>
                  <a:srgbClr val="4B4B4B"/>
                </a:solidFill>
                <a:latin typeface="Tahoma"/>
                <a:cs typeface="Tahoma"/>
              </a:rPr>
              <a:t>сфере</a:t>
            </a:r>
            <a:r>
              <a:rPr spc="5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ш</a:t>
            </a:r>
            <a:r>
              <a:rPr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pc="8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55" dirty="0">
                <a:solidFill>
                  <a:srgbClr val="4B4B4B"/>
                </a:solidFill>
                <a:latin typeface="Tahoma"/>
                <a:cs typeface="Tahoma"/>
              </a:rPr>
              <a:t>льно</a:t>
            </a:r>
            <a:r>
              <a:rPr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pc="9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25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pc="95" dirty="0">
                <a:solidFill>
                  <a:srgbClr val="4B4B4B"/>
                </a:solidFill>
                <a:latin typeface="Tahoma"/>
                <a:cs typeface="Tahoma"/>
              </a:rPr>
              <a:t>оспи</a:t>
            </a:r>
            <a:r>
              <a:rPr spc="6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45" dirty="0">
                <a:solidFill>
                  <a:srgbClr val="4B4B4B"/>
                </a:solidFill>
                <a:latin typeface="Tahoma"/>
                <a:cs typeface="Tahoma"/>
              </a:rPr>
              <a:t>ания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189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39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pc="64" dirty="0">
                <a:solidFill>
                  <a:srgbClr val="4B4B4B"/>
                </a:solidFill>
                <a:latin typeface="Tahoma"/>
                <a:cs typeface="Tahoma"/>
              </a:rPr>
              <a:t>ч</a:t>
            </a:r>
            <a:r>
              <a:rPr spc="36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pc="2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135" dirty="0">
                <a:solidFill>
                  <a:srgbClr val="4B4B4B"/>
                </a:solidFill>
                <a:latin typeface="Tahoma"/>
                <a:cs typeface="Tahoma"/>
              </a:rPr>
              <a:t>ом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85" dirty="0">
                <a:solidFill>
                  <a:srgbClr val="4B4B4B"/>
                </a:solidFill>
                <a:latin typeface="Tahoma"/>
                <a:cs typeface="Tahoma"/>
              </a:rPr>
              <a:t>современных</a:t>
            </a:r>
            <a:r>
              <a:rPr spc="5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60" dirty="0">
                <a:solidFill>
                  <a:srgbClr val="4B4B4B"/>
                </a:solidFill>
                <a:latin typeface="Tahoma"/>
                <a:cs typeface="Tahoma"/>
              </a:rPr>
              <a:t>информационных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60" dirty="0">
                <a:solidFill>
                  <a:srgbClr val="4B4B4B"/>
                </a:solidFill>
                <a:latin typeface="Tahoma"/>
                <a:cs typeface="Tahoma"/>
              </a:rPr>
              <a:t>инновационных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11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64" dirty="0">
                <a:solidFill>
                  <a:srgbClr val="4B4B4B"/>
                </a:solidFill>
                <a:latin typeface="Tahoma"/>
                <a:cs typeface="Tahoma"/>
              </a:rPr>
              <a:t>ехн</a:t>
            </a:r>
            <a:r>
              <a:rPr spc="5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логий</a:t>
            </a:r>
            <a:endParaRPr dirty="0">
              <a:latin typeface="Tahoma"/>
              <a:cs typeface="Tahoma"/>
            </a:endParaRPr>
          </a:p>
          <a:p>
            <a:pPr>
              <a:spcBef>
                <a:spcPts val="32"/>
              </a:spcBef>
            </a:pPr>
            <a:endParaRPr dirty="0">
              <a:latin typeface="Times New Roman"/>
              <a:cs typeface="Times New Roman"/>
            </a:endParaRPr>
          </a:p>
          <a:p>
            <a:pPr marL="12698" marR="45066"/>
            <a:r>
              <a:rPr spc="110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30" dirty="0">
                <a:solidFill>
                  <a:srgbClr val="4B4B4B"/>
                </a:solidFill>
                <a:latin typeface="Tahoma"/>
                <a:cs typeface="Tahoma"/>
              </a:rPr>
              <a:t>б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ъединение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14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pc="95" dirty="0">
                <a:solidFill>
                  <a:srgbClr val="4B4B4B"/>
                </a:solidFill>
                <a:latin typeface="Tahoma"/>
                <a:cs typeface="Tahoma"/>
              </a:rPr>
              <a:t>оо</a:t>
            </a:r>
            <a:r>
              <a:rPr spc="85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pc="55" dirty="0">
                <a:solidFill>
                  <a:srgbClr val="4B4B4B"/>
                </a:solidFill>
                <a:latin typeface="Tahoma"/>
                <a:cs typeface="Tahoma"/>
              </a:rPr>
              <a:t>динация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20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pc="85" dirty="0">
                <a:solidFill>
                  <a:srgbClr val="4B4B4B"/>
                </a:solidFill>
                <a:latin typeface="Tahoma"/>
                <a:cs typeface="Tahoma"/>
              </a:rPr>
              <a:t>силий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105" dirty="0">
                <a:solidFill>
                  <a:srgbClr val="4B4B4B"/>
                </a:solidFill>
                <a:latin typeface="Tahoma"/>
                <a:cs typeface="Tahoma"/>
              </a:rPr>
              <a:t>ор</a:t>
            </a:r>
            <a:r>
              <a:rPr spc="39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pc="60" dirty="0">
                <a:solidFill>
                  <a:srgbClr val="4B4B4B"/>
                </a:solidFill>
                <a:latin typeface="Tahoma"/>
                <a:cs typeface="Tahoma"/>
              </a:rPr>
              <a:t>анизаций,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60" dirty="0">
                <a:solidFill>
                  <a:srgbClr val="4B4B4B"/>
                </a:solidFill>
                <a:latin typeface="Tahoma"/>
                <a:cs typeface="Tahoma"/>
              </a:rPr>
              <a:t>деловых</a:t>
            </a:r>
            <a:r>
              <a:rPr spc="3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8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pc="50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pc="80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pc="25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pc="64" dirty="0">
                <a:solidFill>
                  <a:srgbClr val="4B4B4B"/>
                </a:solidFill>
                <a:latin typeface="Tahoma"/>
                <a:cs typeface="Tahoma"/>
              </a:rPr>
              <a:t>ов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80" dirty="0">
                <a:solidFill>
                  <a:srgbClr val="4B4B4B"/>
                </a:solidFill>
                <a:latin typeface="Tahoma"/>
                <a:cs typeface="Tahoma"/>
              </a:rPr>
              <a:t>гра</a:t>
            </a:r>
            <a:r>
              <a:rPr spc="100" dirty="0">
                <a:solidFill>
                  <a:srgbClr val="4B4B4B"/>
                </a:solidFill>
                <a:latin typeface="Tahoma"/>
                <a:cs typeface="Tahoma"/>
              </a:rPr>
              <a:t>ж</a:t>
            </a:r>
            <a:r>
              <a:rPr spc="50" dirty="0">
                <a:solidFill>
                  <a:srgbClr val="4B4B4B"/>
                </a:solidFill>
                <a:latin typeface="Tahoma"/>
                <a:cs typeface="Tahoma"/>
              </a:rPr>
              <a:t>дан,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85" dirty="0">
                <a:solidFill>
                  <a:srgbClr val="4B4B4B"/>
                </a:solidFill>
                <a:latin typeface="Tahoma"/>
                <a:cs typeface="Tahoma"/>
              </a:rPr>
              <a:t>занимающи</a:t>
            </a:r>
            <a:r>
              <a:rPr spc="36" dirty="0">
                <a:solidFill>
                  <a:srgbClr val="4B4B4B"/>
                </a:solidFill>
                <a:latin typeface="Tahoma"/>
                <a:cs typeface="Tahoma"/>
              </a:rPr>
              <a:t>х</a:t>
            </a:r>
            <a:r>
              <a:rPr spc="17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dirty="0">
                <a:solidFill>
                  <a:srgbClr val="4B4B4B"/>
                </a:solidFill>
                <a:latin typeface="Tahoma"/>
                <a:cs typeface="Tahoma"/>
              </a:rPr>
              <a:t>я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25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pc="95" dirty="0">
                <a:solidFill>
                  <a:srgbClr val="4B4B4B"/>
                </a:solidFill>
                <a:latin typeface="Tahoma"/>
                <a:cs typeface="Tahoma"/>
              </a:rPr>
              <a:t>оспи</a:t>
            </a:r>
            <a:r>
              <a:rPr spc="6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89" dirty="0">
                <a:solidFill>
                  <a:srgbClr val="4B4B4B"/>
                </a:solidFill>
                <a:latin typeface="Tahoma"/>
                <a:cs typeface="Tahoma"/>
              </a:rPr>
              <a:t>анием</a:t>
            </a:r>
            <a:r>
              <a:rPr spc="5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п</a:t>
            </a:r>
            <a:r>
              <a:rPr spc="5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114" dirty="0">
                <a:solidFill>
                  <a:srgbClr val="4B4B4B"/>
                </a:solidFill>
                <a:latin typeface="Tahoma"/>
                <a:cs typeface="Tahoma"/>
              </a:rPr>
              <a:t>дра</a:t>
            </a:r>
            <a:r>
              <a:rPr spc="5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36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80" dirty="0">
                <a:solidFill>
                  <a:srgbClr val="4B4B4B"/>
                </a:solidFill>
                <a:latin typeface="Tahoma"/>
                <a:cs typeface="Tahoma"/>
              </a:rPr>
              <a:t>ающе</a:t>
            </a:r>
            <a:r>
              <a:rPr spc="14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pc="9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64" dirty="0">
                <a:solidFill>
                  <a:srgbClr val="4B4B4B"/>
                </a:solidFill>
                <a:latin typeface="Tahoma"/>
                <a:cs typeface="Tahoma"/>
              </a:rPr>
              <a:t>по</a:t>
            </a:r>
            <a:r>
              <a:rPr spc="14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pc="8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45" dirty="0">
                <a:solidFill>
                  <a:srgbClr val="4B4B4B"/>
                </a:solidFill>
                <a:latin typeface="Tahoma"/>
                <a:cs typeface="Tahoma"/>
              </a:rPr>
              <a:t>ления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13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139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114" dirty="0">
                <a:solidFill>
                  <a:srgbClr val="4B4B4B"/>
                </a:solidFill>
                <a:latin typeface="Tahoma"/>
                <a:cs typeface="Tahoma"/>
              </a:rPr>
              <a:t>дей</a:t>
            </a:r>
            <a:r>
              <a:rPr spc="5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39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2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pc="64" dirty="0">
                <a:solidFill>
                  <a:srgbClr val="4B4B4B"/>
                </a:solidFill>
                <a:latin typeface="Tahoma"/>
                <a:cs typeface="Tahoma"/>
              </a:rPr>
              <a:t>ующих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формированию</a:t>
            </a:r>
            <a:r>
              <a:rPr spc="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лично</a:t>
            </a:r>
            <a:r>
              <a:rPr spc="2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39" dirty="0">
                <a:solidFill>
                  <a:srgbClr val="4B4B4B"/>
                </a:solidFill>
                <a:latin typeface="Tahoma"/>
                <a:cs typeface="Tahoma"/>
              </a:rPr>
              <a:t>ти,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60" dirty="0">
                <a:solidFill>
                  <a:srgbClr val="4B4B4B"/>
                </a:solidFill>
                <a:latin typeface="Tahoma"/>
                <a:cs typeface="Tahoma"/>
              </a:rPr>
              <a:t>или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движимых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139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100" dirty="0">
                <a:solidFill>
                  <a:srgbClr val="4B4B4B"/>
                </a:solidFill>
                <a:latin typeface="Tahoma"/>
                <a:cs typeface="Tahoma"/>
              </a:rPr>
              <a:t>тремлением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6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135" dirty="0">
                <a:solidFill>
                  <a:srgbClr val="4B4B4B"/>
                </a:solidFill>
                <a:latin typeface="Tahoma"/>
                <a:cs typeface="Tahoma"/>
              </a:rPr>
              <a:t>э</a:t>
            </a:r>
            <a:r>
              <a:rPr spc="2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ой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64" dirty="0">
                <a:solidFill>
                  <a:srgbClr val="4B4B4B"/>
                </a:solidFill>
                <a:latin typeface="Tahoma"/>
                <a:cs typeface="Tahoma"/>
              </a:rPr>
              <a:t>цели</a:t>
            </a:r>
            <a:endParaRPr dirty="0">
              <a:latin typeface="Tahoma"/>
              <a:cs typeface="Tahoma"/>
            </a:endParaRPr>
          </a:p>
          <a:p>
            <a:pPr>
              <a:spcBef>
                <a:spcPts val="32"/>
              </a:spcBef>
            </a:pPr>
            <a:endParaRPr dirty="0">
              <a:latin typeface="Times New Roman"/>
              <a:cs typeface="Times New Roman"/>
            </a:endParaRPr>
          </a:p>
          <a:p>
            <a:pPr marL="12698" marR="396717"/>
            <a:r>
              <a:rPr spc="17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14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85" dirty="0">
                <a:solidFill>
                  <a:srgbClr val="4B4B4B"/>
                </a:solidFill>
                <a:latin typeface="Tahoma"/>
                <a:cs typeface="Tahoma"/>
              </a:rPr>
              <a:t>здание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п</a:t>
            </a:r>
            <a:r>
              <a:rPr spc="5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130" dirty="0">
                <a:solidFill>
                  <a:srgbClr val="4B4B4B"/>
                </a:solidFill>
                <a:latin typeface="Tahoma"/>
                <a:cs typeface="Tahoma"/>
              </a:rPr>
              <a:t>д</a:t>
            </a:r>
            <a:r>
              <a:rPr spc="95" dirty="0">
                <a:solidFill>
                  <a:srgbClr val="4B4B4B"/>
                </a:solidFill>
                <a:latin typeface="Tahoma"/>
                <a:cs typeface="Tahoma"/>
              </a:rPr>
              <a:t>де</a:t>
            </a:r>
            <a:r>
              <a:rPr spc="55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pc="89" dirty="0">
                <a:solidFill>
                  <a:srgbClr val="4B4B4B"/>
                </a:solidFill>
                <a:latin typeface="Tahoma"/>
                <a:cs typeface="Tahoma"/>
              </a:rPr>
              <a:t>ж</a:t>
            </a:r>
            <a:r>
              <a:rPr spc="3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105" dirty="0">
                <a:solidFill>
                  <a:srgbClr val="4B4B4B"/>
                </a:solidFill>
                <a:latin typeface="Tahoma"/>
                <a:cs typeface="Tahoma"/>
              </a:rPr>
              <a:t>ор</a:t>
            </a:r>
            <a:r>
              <a:rPr spc="39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pc="60" dirty="0">
                <a:solidFill>
                  <a:srgbClr val="4B4B4B"/>
                </a:solidFill>
                <a:latin typeface="Tahoma"/>
                <a:cs typeface="Tahoma"/>
              </a:rPr>
              <a:t>анизаций,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64" dirty="0">
                <a:solidFill>
                  <a:srgbClr val="4B4B4B"/>
                </a:solidFill>
                <a:latin typeface="Tahoma"/>
                <a:cs typeface="Tahoma"/>
              </a:rPr>
              <a:t>дви</a:t>
            </a:r>
            <a:r>
              <a:rPr spc="45" dirty="0">
                <a:solidFill>
                  <a:srgbClr val="4B4B4B"/>
                </a:solidFill>
                <a:latin typeface="Tahoma"/>
                <a:cs typeface="Tahoma"/>
              </a:rPr>
              <a:t>ж</a:t>
            </a:r>
            <a:r>
              <a:rPr spc="50" dirty="0">
                <a:solidFill>
                  <a:srgbClr val="4B4B4B"/>
                </a:solidFill>
                <a:latin typeface="Tahoma"/>
                <a:cs typeface="Tahoma"/>
              </a:rPr>
              <a:t>ений,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8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pc="50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pc="39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pc="89" dirty="0">
                <a:solidFill>
                  <a:srgbClr val="4B4B4B"/>
                </a:solidFill>
                <a:latin typeface="Tahoma"/>
                <a:cs typeface="Tahoma"/>
              </a:rPr>
              <a:t>ж</a:t>
            </a:r>
            <a:r>
              <a:rPr spc="2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pc="64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55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pc="-20" dirty="0">
                <a:solidFill>
                  <a:srgbClr val="4B4B4B"/>
                </a:solidFill>
                <a:latin typeface="Tahoma"/>
                <a:cs typeface="Tahoma"/>
              </a:rPr>
              <a:t>, </a:t>
            </a:r>
            <a:r>
              <a:rPr spc="100" dirty="0">
                <a:solidFill>
                  <a:srgbClr val="4B4B4B"/>
                </a:solidFill>
                <a:latin typeface="Tahoma"/>
                <a:cs typeface="Tahoma"/>
              </a:rPr>
              <a:t>д</a:t>
            </a:r>
            <a:r>
              <a:rPr spc="55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pc="2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114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85" dirty="0">
                <a:solidFill>
                  <a:srgbClr val="4B4B4B"/>
                </a:solidFill>
                <a:latin typeface="Tahoma"/>
                <a:cs typeface="Tahoma"/>
              </a:rPr>
              <a:t>ко-юношеских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центров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100" dirty="0">
                <a:solidFill>
                  <a:srgbClr val="4B4B4B"/>
                </a:solidFill>
                <a:latin typeface="Tahoma"/>
                <a:cs typeface="Tahoma"/>
              </a:rPr>
              <a:t>д</a:t>
            </a:r>
            <a:r>
              <a:rPr spc="55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угих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14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50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pc="60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pc="2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ту</a:t>
            </a:r>
            <a:r>
              <a:rPr spc="50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pc="-20" dirty="0">
                <a:solidFill>
                  <a:srgbClr val="4B4B4B"/>
                </a:solidFill>
                <a:latin typeface="Tahoma"/>
                <a:cs typeface="Tahoma"/>
              </a:rPr>
              <a:t>, </a:t>
            </a:r>
            <a:r>
              <a:rPr spc="85" dirty="0">
                <a:solidFill>
                  <a:srgbClr val="4B4B4B"/>
                </a:solidFill>
                <a:latin typeface="Tahoma"/>
                <a:cs typeface="Tahoma"/>
              </a:rPr>
              <a:t>занимающи</a:t>
            </a:r>
            <a:r>
              <a:rPr spc="36" dirty="0">
                <a:solidFill>
                  <a:srgbClr val="4B4B4B"/>
                </a:solidFill>
                <a:latin typeface="Tahoma"/>
                <a:cs typeface="Tahoma"/>
              </a:rPr>
              <a:t>х</a:t>
            </a:r>
            <a:r>
              <a:rPr spc="17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dirty="0">
                <a:solidFill>
                  <a:srgbClr val="4B4B4B"/>
                </a:solidFill>
                <a:latin typeface="Tahoma"/>
                <a:cs typeface="Tahoma"/>
              </a:rPr>
              <a:t>я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25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pc="95" dirty="0">
                <a:solidFill>
                  <a:srgbClr val="4B4B4B"/>
                </a:solidFill>
                <a:latin typeface="Tahoma"/>
                <a:cs typeface="Tahoma"/>
              </a:rPr>
              <a:t>оспи</a:t>
            </a:r>
            <a:r>
              <a:rPr spc="6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89" dirty="0">
                <a:solidFill>
                  <a:srgbClr val="4B4B4B"/>
                </a:solidFill>
                <a:latin typeface="Tahoma"/>
                <a:cs typeface="Tahoma"/>
              </a:rPr>
              <a:t>анием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п</a:t>
            </a:r>
            <a:r>
              <a:rPr spc="5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114" dirty="0">
                <a:solidFill>
                  <a:srgbClr val="4B4B4B"/>
                </a:solidFill>
                <a:latin typeface="Tahoma"/>
                <a:cs typeface="Tahoma"/>
              </a:rPr>
              <a:t>дра</a:t>
            </a:r>
            <a:r>
              <a:rPr spc="5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36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80" dirty="0">
                <a:solidFill>
                  <a:srgbClr val="4B4B4B"/>
                </a:solidFill>
                <a:latin typeface="Tahoma"/>
                <a:cs typeface="Tahoma"/>
              </a:rPr>
              <a:t>ающе</a:t>
            </a:r>
            <a:r>
              <a:rPr spc="14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pc="9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64" dirty="0">
                <a:solidFill>
                  <a:srgbClr val="4B4B4B"/>
                </a:solidFill>
                <a:latin typeface="Tahoma"/>
                <a:cs typeface="Tahoma"/>
              </a:rPr>
              <a:t>по</a:t>
            </a:r>
            <a:r>
              <a:rPr spc="2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pc="8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45" dirty="0">
                <a:solidFill>
                  <a:srgbClr val="4B4B4B"/>
                </a:solidFill>
                <a:latin typeface="Tahoma"/>
                <a:cs typeface="Tahoma"/>
              </a:rPr>
              <a:t>ления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pc="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80" dirty="0">
                <a:solidFill>
                  <a:srgbClr val="4B4B4B"/>
                </a:solidFill>
                <a:latin typeface="Tahoma"/>
                <a:cs typeface="Tahoma"/>
              </a:rPr>
              <a:t>формированием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лично</a:t>
            </a:r>
            <a:r>
              <a:rPr spc="14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60" dirty="0">
                <a:solidFill>
                  <a:srgbClr val="4B4B4B"/>
                </a:solidFill>
                <a:latin typeface="Tahoma"/>
                <a:cs typeface="Tahoma"/>
              </a:rPr>
              <a:t>ти</a:t>
            </a:r>
            <a:endParaRPr dirty="0">
              <a:latin typeface="Tahoma"/>
              <a:cs typeface="Tahoma"/>
            </a:endParaRPr>
          </a:p>
          <a:p>
            <a:pPr>
              <a:spcBef>
                <a:spcPts val="32"/>
              </a:spcBef>
            </a:pPr>
            <a:endParaRPr dirty="0">
              <a:latin typeface="Times New Roman"/>
              <a:cs typeface="Times New Roman"/>
            </a:endParaRPr>
          </a:p>
          <a:p>
            <a:pPr marL="12698" marR="5080"/>
            <a:r>
              <a:rPr spc="85" dirty="0">
                <a:solidFill>
                  <a:srgbClr val="4B4B4B"/>
                </a:solidFill>
                <a:latin typeface="Tahoma"/>
                <a:cs typeface="Tahoma"/>
              </a:rPr>
              <a:t>Про</a:t>
            </a:r>
            <a:r>
              <a:rPr spc="64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pc="85" dirty="0">
                <a:solidFill>
                  <a:srgbClr val="4B4B4B"/>
                </a:solidFill>
                <a:latin typeface="Tahoma"/>
                <a:cs typeface="Tahoma"/>
              </a:rPr>
              <a:t>едение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поп</a:t>
            </a:r>
            <a:r>
              <a:rPr spc="20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pc="55" dirty="0">
                <a:solidFill>
                  <a:srgbClr val="4B4B4B"/>
                </a:solidFill>
                <a:latin typeface="Tahoma"/>
                <a:cs typeface="Tahoma"/>
              </a:rPr>
              <a:t>ляризация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95" dirty="0">
                <a:solidFill>
                  <a:srgbClr val="4B4B4B"/>
                </a:solidFill>
                <a:latin typeface="Tahoma"/>
                <a:cs typeface="Tahoma"/>
              </a:rPr>
              <a:t>семинаро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pc="-20" dirty="0">
                <a:solidFill>
                  <a:srgbClr val="4B4B4B"/>
                </a:solidFill>
                <a:latin typeface="Tahoma"/>
                <a:cs typeface="Tahoma"/>
              </a:rPr>
              <a:t>,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55" dirty="0">
                <a:solidFill>
                  <a:srgbClr val="4B4B4B"/>
                </a:solidFill>
                <a:latin typeface="Tahoma"/>
                <a:cs typeface="Tahoma"/>
              </a:rPr>
              <a:t>лекций,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14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pc="64" dirty="0">
                <a:solidFill>
                  <a:srgbClr val="4B4B4B"/>
                </a:solidFill>
                <a:latin typeface="Tahoma"/>
                <a:cs typeface="Tahoma"/>
              </a:rPr>
              <a:t>он</a:t>
            </a:r>
            <a:r>
              <a:rPr spc="39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pc="100" dirty="0">
                <a:solidFill>
                  <a:srgbClr val="4B4B4B"/>
                </a:solidFill>
                <a:latin typeface="Tahoma"/>
                <a:cs typeface="Tahoma"/>
              </a:rPr>
              <a:t>урсо</a:t>
            </a:r>
            <a:r>
              <a:rPr spc="89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pc="-20" dirty="0">
                <a:solidFill>
                  <a:srgbClr val="4B4B4B"/>
                </a:solidFill>
                <a:latin typeface="Tahoma"/>
                <a:cs typeface="Tahoma"/>
              </a:rPr>
              <a:t>, </a:t>
            </a:r>
            <a:r>
              <a:rPr spc="89" dirty="0">
                <a:solidFill>
                  <a:srgbClr val="4B4B4B"/>
                </a:solidFill>
                <a:latin typeface="Tahoma"/>
                <a:cs typeface="Tahoma"/>
              </a:rPr>
              <a:t>фе</a:t>
            </a:r>
            <a:r>
              <a:rPr spc="2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50" dirty="0">
                <a:solidFill>
                  <a:srgbClr val="4B4B4B"/>
                </a:solidFill>
                <a:latin typeface="Tahoma"/>
                <a:cs typeface="Tahoma"/>
              </a:rPr>
              <a:t>тивалей,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8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80" dirty="0">
                <a:solidFill>
                  <a:srgbClr val="4B4B4B"/>
                </a:solidFill>
                <a:latin typeface="Tahoma"/>
                <a:cs typeface="Tahoma"/>
              </a:rPr>
              <a:t>лимпиа</a:t>
            </a:r>
            <a:r>
              <a:rPr spc="114" dirty="0">
                <a:solidFill>
                  <a:srgbClr val="4B4B4B"/>
                </a:solidFill>
                <a:latin typeface="Tahoma"/>
                <a:cs typeface="Tahoma"/>
              </a:rPr>
              <a:t>д</a:t>
            </a:r>
            <a:r>
              <a:rPr spc="-20" dirty="0">
                <a:solidFill>
                  <a:srgbClr val="4B4B4B"/>
                </a:solidFill>
                <a:latin typeface="Tahoma"/>
                <a:cs typeface="Tahoma"/>
              </a:rPr>
              <a:t>,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95" dirty="0">
                <a:solidFill>
                  <a:srgbClr val="4B4B4B"/>
                </a:solidFill>
                <a:latin typeface="Tahoma"/>
                <a:cs typeface="Tahoma"/>
              </a:rPr>
              <a:t>обра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з</a:t>
            </a:r>
            <a:r>
              <a:rPr spc="64" dirty="0">
                <a:solidFill>
                  <a:srgbClr val="4B4B4B"/>
                </a:solidFill>
                <a:latin typeface="Tahoma"/>
                <a:cs typeface="Tahoma"/>
              </a:rPr>
              <a:t>ов</a:t>
            </a:r>
            <a:r>
              <a:rPr spc="36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pc="2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39" dirty="0">
                <a:solidFill>
                  <a:srgbClr val="4B4B4B"/>
                </a:solidFill>
                <a:latin typeface="Tahoma"/>
                <a:cs typeface="Tahoma"/>
              </a:rPr>
              <a:t>ельных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89" dirty="0">
                <a:solidFill>
                  <a:srgbClr val="4B4B4B"/>
                </a:solidFill>
                <a:latin typeface="Tahoma"/>
                <a:cs typeface="Tahoma"/>
              </a:rPr>
              <a:t>программ,</a:t>
            </a:r>
            <a:r>
              <a:rPr spc="5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64" dirty="0">
                <a:solidFill>
                  <a:srgbClr val="4B4B4B"/>
                </a:solidFill>
                <a:latin typeface="Tahoma"/>
                <a:cs typeface="Tahoma"/>
              </a:rPr>
              <a:t>пра</a:t>
            </a:r>
            <a:r>
              <a:rPr spc="25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pc="60" dirty="0">
                <a:solidFill>
                  <a:srgbClr val="4B4B4B"/>
                </a:solidFill>
                <a:latin typeface="Tahoma"/>
                <a:cs typeface="Tahoma"/>
              </a:rPr>
              <a:t>ти</a:t>
            </a:r>
            <a:r>
              <a:rPr spc="39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pc="100" dirty="0">
                <a:solidFill>
                  <a:srgbClr val="4B4B4B"/>
                </a:solidFill>
                <a:latin typeface="Tahoma"/>
                <a:cs typeface="Tahoma"/>
              </a:rPr>
              <a:t>умо</a:t>
            </a:r>
            <a:r>
              <a:rPr spc="8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pc="-20" dirty="0">
                <a:solidFill>
                  <a:srgbClr val="4B4B4B"/>
                </a:solidFill>
                <a:latin typeface="Tahoma"/>
                <a:cs typeface="Tahoma"/>
              </a:rPr>
              <a:t>,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155" dirty="0">
                <a:solidFill>
                  <a:srgbClr val="4B4B4B"/>
                </a:solidFill>
                <a:latin typeface="Tahoma"/>
                <a:cs typeface="Tahoma"/>
              </a:rPr>
              <a:t>ма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2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110" dirty="0">
                <a:solidFill>
                  <a:srgbClr val="4B4B4B"/>
                </a:solidFill>
                <a:latin typeface="Tahoma"/>
                <a:cs typeface="Tahoma"/>
              </a:rPr>
              <a:t>ер-к</a:t>
            </a:r>
            <a:r>
              <a:rPr spc="100" dirty="0">
                <a:solidFill>
                  <a:srgbClr val="4B4B4B"/>
                </a:solidFill>
                <a:latin typeface="Tahoma"/>
                <a:cs typeface="Tahoma"/>
              </a:rPr>
              <a:t>лассов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100" dirty="0">
                <a:solidFill>
                  <a:srgbClr val="4B4B4B"/>
                </a:solidFill>
                <a:latin typeface="Tahoma"/>
                <a:cs typeface="Tahoma"/>
              </a:rPr>
              <a:t>д</a:t>
            </a:r>
            <a:r>
              <a:rPr spc="55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угих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мероприятий,</a:t>
            </a:r>
            <a:r>
              <a:rPr spc="4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55" dirty="0">
                <a:solidFill>
                  <a:srgbClr val="4B4B4B"/>
                </a:solidFill>
                <a:latin typeface="Tahoma"/>
                <a:cs typeface="Tahoma"/>
              </a:rPr>
              <a:t>направленных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64" dirty="0">
                <a:solidFill>
                  <a:srgbClr val="4B4B4B"/>
                </a:solidFill>
                <a:latin typeface="Tahoma"/>
                <a:cs typeface="Tahoma"/>
              </a:rPr>
              <a:t>на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развитие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100" dirty="0">
                <a:solidFill>
                  <a:srgbClr val="4B4B4B"/>
                </a:solidFill>
                <a:latin typeface="Tahoma"/>
                <a:cs typeface="Tahoma"/>
              </a:rPr>
              <a:t>д</a:t>
            </a:r>
            <a:r>
              <a:rPr spc="55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pc="2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114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85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pc="100" dirty="0">
                <a:solidFill>
                  <a:srgbClr val="4B4B4B"/>
                </a:solidFill>
                <a:latin typeface="Tahoma"/>
                <a:cs typeface="Tahoma"/>
              </a:rPr>
              <a:t>о-юношес</a:t>
            </a:r>
            <a:r>
              <a:rPr spc="45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ой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64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pc="2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pc="85" dirty="0">
                <a:solidFill>
                  <a:srgbClr val="4B4B4B"/>
                </a:solidFill>
                <a:latin typeface="Tahoma"/>
                <a:cs typeface="Tahoma"/>
              </a:rPr>
              <a:t>тивно</a:t>
            </a:r>
            <a:r>
              <a:rPr spc="2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60" dirty="0">
                <a:solidFill>
                  <a:srgbClr val="4B4B4B"/>
                </a:solidFill>
                <a:latin typeface="Tahoma"/>
                <a:cs typeface="Tahoma"/>
              </a:rPr>
              <a:t>ти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pc="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85" dirty="0">
                <a:solidFill>
                  <a:srgbClr val="4B4B4B"/>
                </a:solidFill>
                <a:latin typeface="Tahoma"/>
                <a:cs typeface="Tahoma"/>
              </a:rPr>
              <a:t>раскрытие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п</a:t>
            </a:r>
            <a:r>
              <a:rPr spc="2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2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pc="64" dirty="0">
                <a:solidFill>
                  <a:srgbClr val="4B4B4B"/>
                </a:solidFill>
                <a:latin typeface="Tahoma"/>
                <a:cs typeface="Tahoma"/>
              </a:rPr>
              <a:t>енциала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лично</a:t>
            </a:r>
            <a:r>
              <a:rPr spc="2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pc="60" dirty="0">
                <a:solidFill>
                  <a:srgbClr val="4B4B4B"/>
                </a:solidFill>
                <a:latin typeface="Tahoma"/>
                <a:cs typeface="Tahoma"/>
              </a:rPr>
              <a:t>ти</a:t>
            </a:r>
            <a:r>
              <a:rPr spc="-8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pc="70" dirty="0">
                <a:solidFill>
                  <a:srgbClr val="4B4B4B"/>
                </a:solidFill>
                <a:latin typeface="Tahoma"/>
                <a:cs typeface="Tahoma"/>
              </a:rPr>
              <a:t>ш</a:t>
            </a:r>
            <a:r>
              <a:rPr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pc="8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pc="45" dirty="0">
                <a:solidFill>
                  <a:srgbClr val="4B4B4B"/>
                </a:solidFill>
                <a:latin typeface="Tahoma"/>
                <a:cs typeface="Tahoma"/>
              </a:rPr>
              <a:t>льни</a:t>
            </a:r>
            <a:r>
              <a:rPr spc="11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pc="75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endParaRPr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094312" y="393752"/>
            <a:ext cx="2202815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2200" b="1" spc="20" dirty="0">
                <a:solidFill>
                  <a:srgbClr val="4888BD"/>
                </a:solidFill>
                <a:latin typeface="Tahoma"/>
                <a:cs typeface="Tahoma"/>
              </a:rPr>
              <a:t>Р</a:t>
            </a:r>
            <a:r>
              <a:rPr sz="2200" b="1" spc="-60" dirty="0">
                <a:solidFill>
                  <a:srgbClr val="4888BD"/>
                </a:solidFill>
                <a:latin typeface="Tahoma"/>
                <a:cs typeface="Tahoma"/>
              </a:rPr>
              <a:t>Д</a:t>
            </a:r>
            <a:r>
              <a:rPr sz="2200" b="1" spc="-75" dirty="0">
                <a:solidFill>
                  <a:srgbClr val="4888BD"/>
                </a:solidFill>
                <a:latin typeface="Tahoma"/>
                <a:cs typeface="Tahoma"/>
              </a:rPr>
              <a:t>Ш</a:t>
            </a:r>
            <a:r>
              <a:rPr sz="2200" b="1" spc="-80" dirty="0">
                <a:solidFill>
                  <a:srgbClr val="4888BD"/>
                </a:solidFill>
                <a:latin typeface="Tahoma"/>
                <a:cs typeface="Tahoma"/>
              </a:rPr>
              <a:t> </a:t>
            </a:r>
            <a:r>
              <a:rPr sz="2200" b="1" spc="95" dirty="0">
                <a:solidFill>
                  <a:srgbClr val="4888BD"/>
                </a:solidFill>
                <a:latin typeface="Tahoma"/>
                <a:cs typeface="Tahoma"/>
              </a:rPr>
              <a:t>СЕ</a:t>
            </a:r>
            <a:r>
              <a:rPr sz="2200" b="1" spc="20" dirty="0">
                <a:solidFill>
                  <a:srgbClr val="4888BD"/>
                </a:solidFill>
                <a:latin typeface="Tahoma"/>
                <a:cs typeface="Tahoma"/>
              </a:rPr>
              <a:t>Г</a:t>
            </a:r>
            <a:r>
              <a:rPr sz="2200" b="1" spc="30" dirty="0">
                <a:solidFill>
                  <a:srgbClr val="4888BD"/>
                </a:solidFill>
                <a:latin typeface="Tahoma"/>
                <a:cs typeface="Tahoma"/>
              </a:rPr>
              <a:t>ОДНЯ</a:t>
            </a:r>
            <a:endParaRPr sz="2200" dirty="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54560" y="1021050"/>
            <a:ext cx="10108942" cy="52600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30726" y="1790842"/>
            <a:ext cx="34924" cy="36829"/>
          </a:xfrm>
          <a:custGeom>
            <a:avLst/>
            <a:gdLst/>
            <a:ahLst/>
            <a:cxnLst/>
            <a:rect l="l" t="t" r="r" b="b"/>
            <a:pathLst>
              <a:path w="34925" h="36830">
                <a:moveTo>
                  <a:pt x="8343" y="0"/>
                </a:moveTo>
                <a:lnTo>
                  <a:pt x="0" y="30683"/>
                </a:lnTo>
                <a:lnTo>
                  <a:pt x="25107" y="36258"/>
                </a:lnTo>
                <a:lnTo>
                  <a:pt x="34848" y="9753"/>
                </a:lnTo>
                <a:lnTo>
                  <a:pt x="8343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608424" y="4518374"/>
            <a:ext cx="44450" cy="53976"/>
          </a:xfrm>
          <a:custGeom>
            <a:avLst/>
            <a:gdLst/>
            <a:ahLst/>
            <a:cxnLst/>
            <a:rect l="l" t="t" r="r" b="b"/>
            <a:pathLst>
              <a:path w="44450" h="53975">
                <a:moveTo>
                  <a:pt x="13195" y="0"/>
                </a:moveTo>
                <a:lnTo>
                  <a:pt x="0" y="25285"/>
                </a:lnTo>
                <a:lnTo>
                  <a:pt x="19799" y="53886"/>
                </a:lnTo>
                <a:lnTo>
                  <a:pt x="44018" y="30822"/>
                </a:lnTo>
                <a:lnTo>
                  <a:pt x="28600" y="2171"/>
                </a:lnTo>
                <a:lnTo>
                  <a:pt x="13195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623829" y="4635006"/>
            <a:ext cx="36830" cy="47625"/>
          </a:xfrm>
          <a:custGeom>
            <a:avLst/>
            <a:gdLst/>
            <a:ahLst/>
            <a:cxnLst/>
            <a:rect l="l" t="t" r="r" b="b"/>
            <a:pathLst>
              <a:path w="36829" h="47625">
                <a:moveTo>
                  <a:pt x="12090" y="0"/>
                </a:moveTo>
                <a:lnTo>
                  <a:pt x="0" y="25323"/>
                </a:lnTo>
                <a:lnTo>
                  <a:pt x="13195" y="47332"/>
                </a:lnTo>
                <a:lnTo>
                  <a:pt x="31889" y="40741"/>
                </a:lnTo>
                <a:lnTo>
                  <a:pt x="36309" y="5486"/>
                </a:lnTo>
                <a:lnTo>
                  <a:pt x="12090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620511" y="4717542"/>
            <a:ext cx="62231" cy="62864"/>
          </a:xfrm>
          <a:custGeom>
            <a:avLst/>
            <a:gdLst/>
            <a:ahLst/>
            <a:cxnLst/>
            <a:rect l="l" t="t" r="r" b="b"/>
            <a:pathLst>
              <a:path w="62229" h="62864">
                <a:moveTo>
                  <a:pt x="19799" y="0"/>
                </a:moveTo>
                <a:lnTo>
                  <a:pt x="0" y="20904"/>
                </a:lnTo>
                <a:lnTo>
                  <a:pt x="15405" y="62737"/>
                </a:lnTo>
                <a:lnTo>
                  <a:pt x="61633" y="50609"/>
                </a:lnTo>
                <a:lnTo>
                  <a:pt x="46227" y="7696"/>
                </a:lnTo>
                <a:lnTo>
                  <a:pt x="19799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586415" y="4891427"/>
            <a:ext cx="47625" cy="145415"/>
          </a:xfrm>
          <a:custGeom>
            <a:avLst/>
            <a:gdLst/>
            <a:ahLst/>
            <a:cxnLst/>
            <a:rect l="l" t="t" r="r" b="b"/>
            <a:pathLst>
              <a:path w="47625" h="145414">
                <a:moveTo>
                  <a:pt x="23075" y="0"/>
                </a:moveTo>
                <a:lnTo>
                  <a:pt x="0" y="23113"/>
                </a:lnTo>
                <a:lnTo>
                  <a:pt x="2171" y="122161"/>
                </a:lnTo>
                <a:lnTo>
                  <a:pt x="3276" y="145275"/>
                </a:lnTo>
                <a:lnTo>
                  <a:pt x="27508" y="145275"/>
                </a:lnTo>
                <a:lnTo>
                  <a:pt x="47294" y="88036"/>
                </a:lnTo>
                <a:lnTo>
                  <a:pt x="42900" y="31927"/>
                </a:lnTo>
                <a:lnTo>
                  <a:pt x="23075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496168" y="5080717"/>
            <a:ext cx="76200" cy="209550"/>
          </a:xfrm>
          <a:custGeom>
            <a:avLst/>
            <a:gdLst/>
            <a:ahLst/>
            <a:cxnLst/>
            <a:rect l="l" t="t" r="r" b="b"/>
            <a:pathLst>
              <a:path w="76200" h="209550">
                <a:moveTo>
                  <a:pt x="44018" y="0"/>
                </a:moveTo>
                <a:lnTo>
                  <a:pt x="46228" y="25285"/>
                </a:lnTo>
                <a:lnTo>
                  <a:pt x="29718" y="39585"/>
                </a:lnTo>
                <a:lnTo>
                  <a:pt x="0" y="70408"/>
                </a:lnTo>
                <a:lnTo>
                  <a:pt x="2184" y="144183"/>
                </a:lnTo>
                <a:lnTo>
                  <a:pt x="10985" y="203593"/>
                </a:lnTo>
                <a:lnTo>
                  <a:pt x="22009" y="209092"/>
                </a:lnTo>
                <a:lnTo>
                  <a:pt x="26390" y="174942"/>
                </a:lnTo>
                <a:lnTo>
                  <a:pt x="32994" y="129832"/>
                </a:lnTo>
                <a:lnTo>
                  <a:pt x="35217" y="93522"/>
                </a:lnTo>
                <a:lnTo>
                  <a:pt x="58318" y="60528"/>
                </a:lnTo>
                <a:lnTo>
                  <a:pt x="75907" y="32994"/>
                </a:lnTo>
                <a:lnTo>
                  <a:pt x="68199" y="1104"/>
                </a:lnTo>
                <a:lnTo>
                  <a:pt x="44018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433833" y="5333533"/>
            <a:ext cx="53975" cy="140970"/>
          </a:xfrm>
          <a:custGeom>
            <a:avLst/>
            <a:gdLst/>
            <a:ahLst/>
            <a:cxnLst/>
            <a:rect l="l" t="t" r="r" b="b"/>
            <a:pathLst>
              <a:path w="53975" h="140970">
                <a:moveTo>
                  <a:pt x="37668" y="0"/>
                </a:moveTo>
                <a:lnTo>
                  <a:pt x="13335" y="11455"/>
                </a:lnTo>
                <a:lnTo>
                  <a:pt x="0" y="21970"/>
                </a:lnTo>
                <a:lnTo>
                  <a:pt x="11925" y="59715"/>
                </a:lnTo>
                <a:lnTo>
                  <a:pt x="7632" y="108457"/>
                </a:lnTo>
                <a:lnTo>
                  <a:pt x="19050" y="140957"/>
                </a:lnTo>
                <a:lnTo>
                  <a:pt x="30988" y="135686"/>
                </a:lnTo>
                <a:lnTo>
                  <a:pt x="35737" y="49695"/>
                </a:lnTo>
                <a:lnTo>
                  <a:pt x="50533" y="32499"/>
                </a:lnTo>
                <a:lnTo>
                  <a:pt x="53390" y="10032"/>
                </a:lnTo>
                <a:lnTo>
                  <a:pt x="37668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543472" y="5353580"/>
            <a:ext cx="33020" cy="53340"/>
          </a:xfrm>
          <a:custGeom>
            <a:avLst/>
            <a:gdLst/>
            <a:ahLst/>
            <a:cxnLst/>
            <a:rect l="l" t="t" r="r" b="b"/>
            <a:pathLst>
              <a:path w="33020" h="53339">
                <a:moveTo>
                  <a:pt x="13830" y="0"/>
                </a:moveTo>
                <a:lnTo>
                  <a:pt x="495" y="12915"/>
                </a:lnTo>
                <a:lnTo>
                  <a:pt x="0" y="34417"/>
                </a:lnTo>
                <a:lnTo>
                  <a:pt x="8128" y="53035"/>
                </a:lnTo>
                <a:lnTo>
                  <a:pt x="32423" y="44437"/>
                </a:lnTo>
                <a:lnTo>
                  <a:pt x="27178" y="18656"/>
                </a:lnTo>
                <a:lnTo>
                  <a:pt x="13830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92745" y="1581087"/>
            <a:ext cx="48895" cy="45085"/>
          </a:xfrm>
          <a:custGeom>
            <a:avLst/>
            <a:gdLst/>
            <a:ahLst/>
            <a:cxnLst/>
            <a:rect l="l" t="t" r="r" b="b"/>
            <a:pathLst>
              <a:path w="48895" h="45085">
                <a:moveTo>
                  <a:pt x="34747" y="0"/>
                </a:moveTo>
                <a:lnTo>
                  <a:pt x="14160" y="5143"/>
                </a:lnTo>
                <a:lnTo>
                  <a:pt x="0" y="25704"/>
                </a:lnTo>
                <a:lnTo>
                  <a:pt x="20586" y="45008"/>
                </a:lnTo>
                <a:lnTo>
                  <a:pt x="48895" y="20574"/>
                </a:lnTo>
                <a:lnTo>
                  <a:pt x="34747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137779" y="1584939"/>
            <a:ext cx="50165" cy="51435"/>
          </a:xfrm>
          <a:custGeom>
            <a:avLst/>
            <a:gdLst/>
            <a:ahLst/>
            <a:cxnLst/>
            <a:rect l="l" t="t" r="r" b="b"/>
            <a:pathLst>
              <a:path w="50164" h="51435">
                <a:moveTo>
                  <a:pt x="29565" y="0"/>
                </a:moveTo>
                <a:lnTo>
                  <a:pt x="0" y="38595"/>
                </a:lnTo>
                <a:lnTo>
                  <a:pt x="15430" y="51447"/>
                </a:lnTo>
                <a:lnTo>
                  <a:pt x="42456" y="37299"/>
                </a:lnTo>
                <a:lnTo>
                  <a:pt x="50165" y="5130"/>
                </a:lnTo>
                <a:lnTo>
                  <a:pt x="29565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211084" y="1570787"/>
            <a:ext cx="81280" cy="73660"/>
          </a:xfrm>
          <a:custGeom>
            <a:avLst/>
            <a:gdLst/>
            <a:ahLst/>
            <a:cxnLst/>
            <a:rect l="l" t="t" r="r" b="b"/>
            <a:pathLst>
              <a:path w="81279" h="73660">
                <a:moveTo>
                  <a:pt x="33439" y="0"/>
                </a:moveTo>
                <a:lnTo>
                  <a:pt x="1295" y="27000"/>
                </a:lnTo>
                <a:lnTo>
                  <a:pt x="0" y="48869"/>
                </a:lnTo>
                <a:lnTo>
                  <a:pt x="27012" y="73317"/>
                </a:lnTo>
                <a:lnTo>
                  <a:pt x="81026" y="46291"/>
                </a:lnTo>
                <a:lnTo>
                  <a:pt x="70739" y="15430"/>
                </a:lnTo>
                <a:lnTo>
                  <a:pt x="33439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268957" y="1537337"/>
            <a:ext cx="38735" cy="36195"/>
          </a:xfrm>
          <a:custGeom>
            <a:avLst/>
            <a:gdLst/>
            <a:ahLst/>
            <a:cxnLst/>
            <a:rect l="l" t="t" r="r" b="b"/>
            <a:pathLst>
              <a:path w="38735" h="36194">
                <a:moveTo>
                  <a:pt x="19304" y="0"/>
                </a:moveTo>
                <a:lnTo>
                  <a:pt x="0" y="24447"/>
                </a:lnTo>
                <a:lnTo>
                  <a:pt x="23152" y="36017"/>
                </a:lnTo>
                <a:lnTo>
                  <a:pt x="38595" y="18021"/>
                </a:lnTo>
                <a:lnTo>
                  <a:pt x="19304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370588" y="1483323"/>
            <a:ext cx="31115" cy="38735"/>
          </a:xfrm>
          <a:custGeom>
            <a:avLst/>
            <a:gdLst/>
            <a:ahLst/>
            <a:cxnLst/>
            <a:rect l="l" t="t" r="r" b="b"/>
            <a:pathLst>
              <a:path w="31114" h="38734">
                <a:moveTo>
                  <a:pt x="21869" y="0"/>
                </a:moveTo>
                <a:lnTo>
                  <a:pt x="0" y="14147"/>
                </a:lnTo>
                <a:lnTo>
                  <a:pt x="7721" y="38582"/>
                </a:lnTo>
                <a:lnTo>
                  <a:pt x="30886" y="29578"/>
                </a:lnTo>
                <a:lnTo>
                  <a:pt x="21869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85694" y="1412579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4" h="36194">
                <a:moveTo>
                  <a:pt x="12852" y="0"/>
                </a:moveTo>
                <a:lnTo>
                  <a:pt x="0" y="10299"/>
                </a:lnTo>
                <a:lnTo>
                  <a:pt x="7708" y="24447"/>
                </a:lnTo>
                <a:lnTo>
                  <a:pt x="20586" y="36017"/>
                </a:lnTo>
                <a:lnTo>
                  <a:pt x="37287" y="23152"/>
                </a:lnTo>
                <a:lnTo>
                  <a:pt x="12852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23969" y="1437026"/>
            <a:ext cx="45085" cy="51435"/>
          </a:xfrm>
          <a:custGeom>
            <a:avLst/>
            <a:gdLst/>
            <a:ahLst/>
            <a:cxnLst/>
            <a:rect l="l" t="t" r="r" b="b"/>
            <a:pathLst>
              <a:path w="45085" h="51434">
                <a:moveTo>
                  <a:pt x="30861" y="0"/>
                </a:moveTo>
                <a:lnTo>
                  <a:pt x="0" y="15430"/>
                </a:lnTo>
                <a:lnTo>
                  <a:pt x="3848" y="34734"/>
                </a:lnTo>
                <a:lnTo>
                  <a:pt x="29578" y="51447"/>
                </a:lnTo>
                <a:lnTo>
                  <a:pt x="44996" y="28295"/>
                </a:lnTo>
                <a:lnTo>
                  <a:pt x="30861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135207" y="1473024"/>
            <a:ext cx="87630" cy="81280"/>
          </a:xfrm>
          <a:custGeom>
            <a:avLst/>
            <a:gdLst/>
            <a:ahLst/>
            <a:cxnLst/>
            <a:rect l="l" t="t" r="r" b="b"/>
            <a:pathLst>
              <a:path w="87629" h="81280">
                <a:moveTo>
                  <a:pt x="38569" y="0"/>
                </a:moveTo>
                <a:lnTo>
                  <a:pt x="0" y="27025"/>
                </a:lnTo>
                <a:lnTo>
                  <a:pt x="32130" y="64300"/>
                </a:lnTo>
                <a:lnTo>
                  <a:pt x="81013" y="81026"/>
                </a:lnTo>
                <a:lnTo>
                  <a:pt x="87464" y="43738"/>
                </a:lnTo>
                <a:lnTo>
                  <a:pt x="38569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310130" y="1574637"/>
            <a:ext cx="82550" cy="67310"/>
          </a:xfrm>
          <a:custGeom>
            <a:avLst/>
            <a:gdLst/>
            <a:ahLst/>
            <a:cxnLst/>
            <a:rect l="l" t="t" r="r" b="b"/>
            <a:pathLst>
              <a:path w="82550" h="67310">
                <a:moveTo>
                  <a:pt x="6426" y="24460"/>
                </a:moveTo>
                <a:lnTo>
                  <a:pt x="0" y="38595"/>
                </a:lnTo>
                <a:lnTo>
                  <a:pt x="6426" y="66890"/>
                </a:lnTo>
                <a:lnTo>
                  <a:pt x="60452" y="65608"/>
                </a:lnTo>
                <a:lnTo>
                  <a:pt x="79965" y="33451"/>
                </a:lnTo>
                <a:lnTo>
                  <a:pt x="41148" y="33451"/>
                </a:lnTo>
                <a:lnTo>
                  <a:pt x="6426" y="24460"/>
                </a:lnTo>
                <a:close/>
              </a:path>
              <a:path w="82550" h="67310">
                <a:moveTo>
                  <a:pt x="64300" y="0"/>
                </a:moveTo>
                <a:lnTo>
                  <a:pt x="41148" y="33451"/>
                </a:lnTo>
                <a:lnTo>
                  <a:pt x="79965" y="33451"/>
                </a:lnTo>
                <a:lnTo>
                  <a:pt x="82308" y="29590"/>
                </a:lnTo>
                <a:lnTo>
                  <a:pt x="64300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62209" y="1659548"/>
            <a:ext cx="27305" cy="38735"/>
          </a:xfrm>
          <a:custGeom>
            <a:avLst/>
            <a:gdLst/>
            <a:ahLst/>
            <a:cxnLst/>
            <a:rect l="l" t="t" r="r" b="b"/>
            <a:pathLst>
              <a:path w="27304" h="38735">
                <a:moveTo>
                  <a:pt x="14147" y="0"/>
                </a:moveTo>
                <a:lnTo>
                  <a:pt x="0" y="17995"/>
                </a:lnTo>
                <a:lnTo>
                  <a:pt x="14147" y="38569"/>
                </a:lnTo>
                <a:lnTo>
                  <a:pt x="27025" y="21856"/>
                </a:lnTo>
                <a:lnTo>
                  <a:pt x="14147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28436" y="1518044"/>
            <a:ext cx="47625" cy="55880"/>
          </a:xfrm>
          <a:custGeom>
            <a:avLst/>
            <a:gdLst/>
            <a:ahLst/>
            <a:cxnLst/>
            <a:rect l="l" t="t" r="r" b="b"/>
            <a:pathLst>
              <a:path w="47625" h="55880">
                <a:moveTo>
                  <a:pt x="34709" y="0"/>
                </a:moveTo>
                <a:lnTo>
                  <a:pt x="0" y="18008"/>
                </a:lnTo>
                <a:lnTo>
                  <a:pt x="21869" y="55308"/>
                </a:lnTo>
                <a:lnTo>
                  <a:pt x="47599" y="30873"/>
                </a:lnTo>
                <a:lnTo>
                  <a:pt x="34709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91455" y="1511622"/>
            <a:ext cx="19686" cy="34925"/>
          </a:xfrm>
          <a:custGeom>
            <a:avLst/>
            <a:gdLst/>
            <a:ahLst/>
            <a:cxnLst/>
            <a:rect l="l" t="t" r="r" b="b"/>
            <a:pathLst>
              <a:path w="19685" h="34925">
                <a:moveTo>
                  <a:pt x="7721" y="0"/>
                </a:moveTo>
                <a:lnTo>
                  <a:pt x="0" y="12865"/>
                </a:lnTo>
                <a:lnTo>
                  <a:pt x="5156" y="34721"/>
                </a:lnTo>
                <a:lnTo>
                  <a:pt x="19304" y="24434"/>
                </a:lnTo>
                <a:lnTo>
                  <a:pt x="7721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068309" y="1386851"/>
            <a:ext cx="32384" cy="38735"/>
          </a:xfrm>
          <a:custGeom>
            <a:avLst/>
            <a:gdLst/>
            <a:ahLst/>
            <a:cxnLst/>
            <a:rect l="l" t="t" r="r" b="b"/>
            <a:pathLst>
              <a:path w="32385" h="38734">
                <a:moveTo>
                  <a:pt x="6438" y="0"/>
                </a:moveTo>
                <a:lnTo>
                  <a:pt x="0" y="15443"/>
                </a:lnTo>
                <a:lnTo>
                  <a:pt x="16725" y="38582"/>
                </a:lnTo>
                <a:lnTo>
                  <a:pt x="32156" y="23164"/>
                </a:lnTo>
                <a:lnTo>
                  <a:pt x="6438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916543" y="1355984"/>
            <a:ext cx="97790" cy="63500"/>
          </a:xfrm>
          <a:custGeom>
            <a:avLst/>
            <a:gdLst/>
            <a:ahLst/>
            <a:cxnLst/>
            <a:rect l="l" t="t" r="r" b="b"/>
            <a:pathLst>
              <a:path w="97789" h="63500">
                <a:moveTo>
                  <a:pt x="96328" y="46316"/>
                </a:moveTo>
                <a:lnTo>
                  <a:pt x="64312" y="46316"/>
                </a:lnTo>
                <a:lnTo>
                  <a:pt x="84899" y="63030"/>
                </a:lnTo>
                <a:lnTo>
                  <a:pt x="97739" y="47586"/>
                </a:lnTo>
                <a:lnTo>
                  <a:pt x="96328" y="46316"/>
                </a:lnTo>
                <a:close/>
              </a:path>
              <a:path w="97789" h="63500">
                <a:moveTo>
                  <a:pt x="0" y="0"/>
                </a:moveTo>
                <a:lnTo>
                  <a:pt x="7708" y="30873"/>
                </a:lnTo>
                <a:lnTo>
                  <a:pt x="30873" y="48869"/>
                </a:lnTo>
                <a:lnTo>
                  <a:pt x="64312" y="46316"/>
                </a:lnTo>
                <a:lnTo>
                  <a:pt x="96328" y="46316"/>
                </a:lnTo>
                <a:lnTo>
                  <a:pt x="79865" y="31496"/>
                </a:lnTo>
                <a:lnTo>
                  <a:pt x="48869" y="31496"/>
                </a:lnTo>
                <a:lnTo>
                  <a:pt x="0" y="0"/>
                </a:lnTo>
                <a:close/>
              </a:path>
              <a:path w="97789" h="63500">
                <a:moveTo>
                  <a:pt x="72021" y="24434"/>
                </a:moveTo>
                <a:lnTo>
                  <a:pt x="48869" y="31496"/>
                </a:lnTo>
                <a:lnTo>
                  <a:pt x="79865" y="31496"/>
                </a:lnTo>
                <a:lnTo>
                  <a:pt x="72021" y="24434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920402" y="1416434"/>
            <a:ext cx="153669" cy="100330"/>
          </a:xfrm>
          <a:custGeom>
            <a:avLst/>
            <a:gdLst/>
            <a:ahLst/>
            <a:cxnLst/>
            <a:rect l="l" t="t" r="r" b="b"/>
            <a:pathLst>
              <a:path w="153670" h="100330">
                <a:moveTo>
                  <a:pt x="2552" y="18008"/>
                </a:moveTo>
                <a:lnTo>
                  <a:pt x="0" y="45021"/>
                </a:lnTo>
                <a:lnTo>
                  <a:pt x="24434" y="69456"/>
                </a:lnTo>
                <a:lnTo>
                  <a:pt x="48869" y="100330"/>
                </a:lnTo>
                <a:lnTo>
                  <a:pt x="56578" y="86169"/>
                </a:lnTo>
                <a:lnTo>
                  <a:pt x="50152" y="56591"/>
                </a:lnTo>
                <a:lnTo>
                  <a:pt x="83604" y="48882"/>
                </a:lnTo>
                <a:lnTo>
                  <a:pt x="140201" y="48882"/>
                </a:lnTo>
                <a:lnTo>
                  <a:pt x="153073" y="36017"/>
                </a:lnTo>
                <a:lnTo>
                  <a:pt x="146401" y="28295"/>
                </a:lnTo>
                <a:lnTo>
                  <a:pt x="38595" y="28295"/>
                </a:lnTo>
                <a:lnTo>
                  <a:pt x="2552" y="18008"/>
                </a:lnTo>
                <a:close/>
              </a:path>
              <a:path w="153670" h="100330">
                <a:moveTo>
                  <a:pt x="140201" y="48882"/>
                </a:moveTo>
                <a:lnTo>
                  <a:pt x="83604" y="48882"/>
                </a:lnTo>
                <a:lnTo>
                  <a:pt x="126047" y="63030"/>
                </a:lnTo>
                <a:lnTo>
                  <a:pt x="140201" y="48882"/>
                </a:lnTo>
                <a:close/>
              </a:path>
              <a:path w="153670" h="100330">
                <a:moveTo>
                  <a:pt x="108038" y="0"/>
                </a:moveTo>
                <a:lnTo>
                  <a:pt x="86169" y="16713"/>
                </a:lnTo>
                <a:lnTo>
                  <a:pt x="56578" y="20586"/>
                </a:lnTo>
                <a:lnTo>
                  <a:pt x="38595" y="28295"/>
                </a:lnTo>
                <a:lnTo>
                  <a:pt x="146401" y="28295"/>
                </a:lnTo>
                <a:lnTo>
                  <a:pt x="128612" y="7708"/>
                </a:lnTo>
                <a:lnTo>
                  <a:pt x="108038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970567" y="1536057"/>
            <a:ext cx="20955" cy="29845"/>
          </a:xfrm>
          <a:custGeom>
            <a:avLst/>
            <a:gdLst/>
            <a:ahLst/>
            <a:cxnLst/>
            <a:rect l="l" t="t" r="r" b="b"/>
            <a:pathLst>
              <a:path w="20954" h="29844">
                <a:moveTo>
                  <a:pt x="5143" y="0"/>
                </a:moveTo>
                <a:lnTo>
                  <a:pt x="0" y="17995"/>
                </a:lnTo>
                <a:lnTo>
                  <a:pt x="19291" y="29578"/>
                </a:lnTo>
                <a:lnTo>
                  <a:pt x="20586" y="5143"/>
                </a:lnTo>
                <a:lnTo>
                  <a:pt x="5143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372975" y="282575"/>
            <a:ext cx="659930" cy="7930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9514" y="282575"/>
            <a:ext cx="5731167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75"/>
            <a:r>
              <a:rPr spc="30" dirty="0"/>
              <a:t>У</a:t>
            </a:r>
            <a:r>
              <a:rPr spc="25" dirty="0"/>
              <a:t>ЧРЕДИТЕЛ</a:t>
            </a:r>
            <a:r>
              <a:rPr spc="30" dirty="0"/>
              <a:t>И</a:t>
            </a:r>
            <a:r>
              <a:rPr spc="-75" dirty="0"/>
              <a:t> </a:t>
            </a:r>
            <a:r>
              <a:rPr spc="20" dirty="0"/>
              <a:t>Р</a:t>
            </a:r>
            <a:r>
              <a:rPr spc="-70" dirty="0"/>
              <a:t>ДШ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19584" y="815975"/>
            <a:ext cx="5715001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 algn="ctr"/>
            <a:r>
              <a:rPr b="1" spc="20" dirty="0">
                <a:solidFill>
                  <a:srgbClr val="009FE2"/>
                </a:solidFill>
                <a:latin typeface="Tahoma"/>
                <a:cs typeface="Tahoma"/>
              </a:rPr>
              <a:t>ЮРИДИЧЕСКИЕ</a:t>
            </a:r>
            <a:r>
              <a:rPr b="1" spc="-55" dirty="0">
                <a:solidFill>
                  <a:srgbClr val="009FE2"/>
                </a:solidFill>
                <a:latin typeface="Tahoma"/>
                <a:cs typeface="Tahoma"/>
              </a:rPr>
              <a:t> </a:t>
            </a:r>
            <a:r>
              <a:rPr b="1" spc="11" dirty="0">
                <a:solidFill>
                  <a:srgbClr val="009FE2"/>
                </a:solidFill>
                <a:latin typeface="Tahoma"/>
                <a:cs typeface="Tahoma"/>
              </a:rPr>
              <a:t>ЛИ</a:t>
            </a:r>
            <a:r>
              <a:rPr b="1" spc="25" dirty="0">
                <a:solidFill>
                  <a:srgbClr val="009FE2"/>
                </a:solidFill>
                <a:latin typeface="Tahoma"/>
                <a:cs typeface="Tahoma"/>
              </a:rPr>
              <a:t>Ц</a:t>
            </a:r>
            <a:r>
              <a:rPr b="1" spc="95" dirty="0">
                <a:solidFill>
                  <a:srgbClr val="009FE2"/>
                </a:solidFill>
                <a:latin typeface="Tahoma"/>
                <a:cs typeface="Tahoma"/>
              </a:rPr>
              <a:t>А</a:t>
            </a:r>
            <a:endParaRPr dirty="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87475" y="2"/>
            <a:ext cx="1732610" cy="75697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05912" y="2233482"/>
            <a:ext cx="232410" cy="249554"/>
          </a:xfrm>
          <a:custGeom>
            <a:avLst/>
            <a:gdLst/>
            <a:ahLst/>
            <a:cxnLst/>
            <a:rect l="l" t="t" r="r" b="b"/>
            <a:pathLst>
              <a:path w="232409" h="249555">
                <a:moveTo>
                  <a:pt x="226657" y="0"/>
                </a:moveTo>
                <a:lnTo>
                  <a:pt x="222960" y="943"/>
                </a:lnTo>
                <a:lnTo>
                  <a:pt x="211348" y="5656"/>
                </a:lnTo>
                <a:lnTo>
                  <a:pt x="199443" y="12284"/>
                </a:lnTo>
                <a:lnTo>
                  <a:pt x="154571" y="37811"/>
                </a:lnTo>
                <a:lnTo>
                  <a:pt x="143712" y="43792"/>
                </a:lnTo>
                <a:lnTo>
                  <a:pt x="99153" y="65533"/>
                </a:lnTo>
                <a:lnTo>
                  <a:pt x="60553" y="74240"/>
                </a:lnTo>
                <a:lnTo>
                  <a:pt x="56616" y="75040"/>
                </a:lnTo>
                <a:lnTo>
                  <a:pt x="43065" y="77173"/>
                </a:lnTo>
                <a:lnTo>
                  <a:pt x="42011" y="78786"/>
                </a:lnTo>
                <a:lnTo>
                  <a:pt x="46075" y="95360"/>
                </a:lnTo>
                <a:lnTo>
                  <a:pt x="42265" y="99970"/>
                </a:lnTo>
                <a:lnTo>
                  <a:pt x="30021" y="99970"/>
                </a:lnTo>
                <a:lnTo>
                  <a:pt x="30162" y="100630"/>
                </a:lnTo>
                <a:lnTo>
                  <a:pt x="28854" y="104174"/>
                </a:lnTo>
                <a:lnTo>
                  <a:pt x="29921" y="106028"/>
                </a:lnTo>
                <a:lnTo>
                  <a:pt x="33731" y="113737"/>
                </a:lnTo>
                <a:lnTo>
                  <a:pt x="31534" y="117318"/>
                </a:lnTo>
                <a:lnTo>
                  <a:pt x="19888" y="120049"/>
                </a:lnTo>
                <a:lnTo>
                  <a:pt x="14719" y="121128"/>
                </a:lnTo>
                <a:lnTo>
                  <a:pt x="762" y="124938"/>
                </a:lnTo>
                <a:lnTo>
                  <a:pt x="0" y="126386"/>
                </a:lnTo>
                <a:lnTo>
                  <a:pt x="4381" y="141524"/>
                </a:lnTo>
                <a:lnTo>
                  <a:pt x="6362" y="147544"/>
                </a:lnTo>
                <a:lnTo>
                  <a:pt x="25897" y="214786"/>
                </a:lnTo>
                <a:lnTo>
                  <a:pt x="32829" y="238425"/>
                </a:lnTo>
                <a:lnTo>
                  <a:pt x="34150" y="240470"/>
                </a:lnTo>
                <a:lnTo>
                  <a:pt x="35483" y="249551"/>
                </a:lnTo>
                <a:lnTo>
                  <a:pt x="47917" y="249551"/>
                </a:lnTo>
                <a:lnTo>
                  <a:pt x="44321" y="234500"/>
                </a:lnTo>
                <a:lnTo>
                  <a:pt x="40525" y="221808"/>
                </a:lnTo>
                <a:lnTo>
                  <a:pt x="36626" y="210851"/>
                </a:lnTo>
                <a:lnTo>
                  <a:pt x="32470" y="200290"/>
                </a:lnTo>
                <a:lnTo>
                  <a:pt x="26905" y="185214"/>
                </a:lnTo>
                <a:lnTo>
                  <a:pt x="22850" y="172430"/>
                </a:lnTo>
                <a:lnTo>
                  <a:pt x="19752" y="161358"/>
                </a:lnTo>
                <a:lnTo>
                  <a:pt x="17060" y="151419"/>
                </a:lnTo>
                <a:lnTo>
                  <a:pt x="15836" y="147125"/>
                </a:lnTo>
                <a:lnTo>
                  <a:pt x="15049" y="143899"/>
                </a:lnTo>
                <a:lnTo>
                  <a:pt x="13868" y="141220"/>
                </a:lnTo>
                <a:lnTo>
                  <a:pt x="13677" y="140496"/>
                </a:lnTo>
                <a:lnTo>
                  <a:pt x="11849" y="136025"/>
                </a:lnTo>
                <a:lnTo>
                  <a:pt x="11823" y="132736"/>
                </a:lnTo>
                <a:lnTo>
                  <a:pt x="14173" y="129713"/>
                </a:lnTo>
                <a:lnTo>
                  <a:pt x="15227" y="128926"/>
                </a:lnTo>
                <a:lnTo>
                  <a:pt x="18110" y="127910"/>
                </a:lnTo>
                <a:lnTo>
                  <a:pt x="19939" y="127592"/>
                </a:lnTo>
                <a:lnTo>
                  <a:pt x="23811" y="127567"/>
                </a:lnTo>
                <a:lnTo>
                  <a:pt x="24892" y="126856"/>
                </a:lnTo>
                <a:lnTo>
                  <a:pt x="27101" y="125941"/>
                </a:lnTo>
                <a:lnTo>
                  <a:pt x="33058" y="123541"/>
                </a:lnTo>
                <a:lnTo>
                  <a:pt x="40492" y="123541"/>
                </a:lnTo>
                <a:lnTo>
                  <a:pt x="39845" y="115731"/>
                </a:lnTo>
                <a:lnTo>
                  <a:pt x="39839" y="111603"/>
                </a:lnTo>
                <a:lnTo>
                  <a:pt x="40335" y="109812"/>
                </a:lnTo>
                <a:lnTo>
                  <a:pt x="44767" y="108682"/>
                </a:lnTo>
                <a:lnTo>
                  <a:pt x="61001" y="108682"/>
                </a:lnTo>
                <a:lnTo>
                  <a:pt x="61125" y="106028"/>
                </a:lnTo>
                <a:lnTo>
                  <a:pt x="61180" y="99970"/>
                </a:lnTo>
                <a:lnTo>
                  <a:pt x="42265" y="99970"/>
                </a:lnTo>
                <a:lnTo>
                  <a:pt x="29286" y="96528"/>
                </a:lnTo>
                <a:lnTo>
                  <a:pt x="60051" y="96528"/>
                </a:lnTo>
                <a:lnTo>
                  <a:pt x="59423" y="94611"/>
                </a:lnTo>
                <a:lnTo>
                  <a:pt x="59283" y="92667"/>
                </a:lnTo>
                <a:lnTo>
                  <a:pt x="60528" y="88718"/>
                </a:lnTo>
                <a:lnTo>
                  <a:pt x="63030" y="87422"/>
                </a:lnTo>
                <a:lnTo>
                  <a:pt x="68224" y="86660"/>
                </a:lnTo>
                <a:lnTo>
                  <a:pt x="69443" y="86381"/>
                </a:lnTo>
                <a:lnTo>
                  <a:pt x="106778" y="74200"/>
                </a:lnTo>
                <a:lnTo>
                  <a:pt x="141828" y="57116"/>
                </a:lnTo>
                <a:lnTo>
                  <a:pt x="152540" y="50752"/>
                </a:lnTo>
                <a:lnTo>
                  <a:pt x="163241" y="44786"/>
                </a:lnTo>
                <a:lnTo>
                  <a:pt x="168783" y="42033"/>
                </a:lnTo>
                <a:lnTo>
                  <a:pt x="171373" y="40890"/>
                </a:lnTo>
                <a:lnTo>
                  <a:pt x="175869" y="39099"/>
                </a:lnTo>
                <a:lnTo>
                  <a:pt x="180670" y="37384"/>
                </a:lnTo>
                <a:lnTo>
                  <a:pt x="184378" y="35594"/>
                </a:lnTo>
                <a:lnTo>
                  <a:pt x="188048" y="33651"/>
                </a:lnTo>
                <a:lnTo>
                  <a:pt x="199121" y="27439"/>
                </a:lnTo>
                <a:lnTo>
                  <a:pt x="210360" y="21485"/>
                </a:lnTo>
                <a:lnTo>
                  <a:pt x="223654" y="15992"/>
                </a:lnTo>
                <a:lnTo>
                  <a:pt x="231873" y="13204"/>
                </a:lnTo>
                <a:lnTo>
                  <a:pt x="226657" y="0"/>
                </a:lnTo>
                <a:close/>
              </a:path>
              <a:path w="232409" h="249555">
                <a:moveTo>
                  <a:pt x="40492" y="123541"/>
                </a:moveTo>
                <a:lnTo>
                  <a:pt x="33058" y="123541"/>
                </a:lnTo>
                <a:lnTo>
                  <a:pt x="34797" y="128926"/>
                </a:lnTo>
                <a:lnTo>
                  <a:pt x="34899" y="134590"/>
                </a:lnTo>
                <a:lnTo>
                  <a:pt x="36213" y="147125"/>
                </a:lnTo>
                <a:lnTo>
                  <a:pt x="36303" y="147544"/>
                </a:lnTo>
                <a:lnTo>
                  <a:pt x="40259" y="159445"/>
                </a:lnTo>
                <a:lnTo>
                  <a:pt x="44907" y="171413"/>
                </a:lnTo>
                <a:lnTo>
                  <a:pt x="47956" y="183930"/>
                </a:lnTo>
                <a:lnTo>
                  <a:pt x="52391" y="208988"/>
                </a:lnTo>
                <a:lnTo>
                  <a:pt x="55404" y="221928"/>
                </a:lnTo>
                <a:lnTo>
                  <a:pt x="57625" y="232676"/>
                </a:lnTo>
                <a:lnTo>
                  <a:pt x="59752" y="245501"/>
                </a:lnTo>
                <a:lnTo>
                  <a:pt x="74041" y="249551"/>
                </a:lnTo>
                <a:lnTo>
                  <a:pt x="70495" y="233712"/>
                </a:lnTo>
                <a:lnTo>
                  <a:pt x="67147" y="224008"/>
                </a:lnTo>
                <a:lnTo>
                  <a:pt x="65201" y="218004"/>
                </a:lnTo>
                <a:lnTo>
                  <a:pt x="64998" y="216264"/>
                </a:lnTo>
                <a:lnTo>
                  <a:pt x="64795" y="215565"/>
                </a:lnTo>
                <a:lnTo>
                  <a:pt x="61871" y="203344"/>
                </a:lnTo>
                <a:lnTo>
                  <a:pt x="59503" y="190747"/>
                </a:lnTo>
                <a:lnTo>
                  <a:pt x="55132" y="175173"/>
                </a:lnTo>
                <a:lnTo>
                  <a:pt x="50789" y="162757"/>
                </a:lnTo>
                <a:lnTo>
                  <a:pt x="46999" y="152263"/>
                </a:lnTo>
                <a:lnTo>
                  <a:pt x="43092" y="136552"/>
                </a:lnTo>
                <a:lnTo>
                  <a:pt x="40644" y="124938"/>
                </a:lnTo>
                <a:lnTo>
                  <a:pt x="40555" y="124303"/>
                </a:lnTo>
                <a:lnTo>
                  <a:pt x="40492" y="123541"/>
                </a:lnTo>
                <a:close/>
              </a:path>
              <a:path w="232409" h="249555">
                <a:moveTo>
                  <a:pt x="61001" y="108682"/>
                </a:moveTo>
                <a:lnTo>
                  <a:pt x="44767" y="108682"/>
                </a:lnTo>
                <a:lnTo>
                  <a:pt x="45821" y="110092"/>
                </a:lnTo>
                <a:lnTo>
                  <a:pt x="46863" y="113305"/>
                </a:lnTo>
                <a:lnTo>
                  <a:pt x="47586" y="114448"/>
                </a:lnTo>
                <a:lnTo>
                  <a:pt x="47853" y="115731"/>
                </a:lnTo>
                <a:lnTo>
                  <a:pt x="50659" y="127965"/>
                </a:lnTo>
                <a:lnTo>
                  <a:pt x="54052" y="140496"/>
                </a:lnTo>
                <a:lnTo>
                  <a:pt x="57654" y="152536"/>
                </a:lnTo>
                <a:lnTo>
                  <a:pt x="61534" y="164783"/>
                </a:lnTo>
                <a:lnTo>
                  <a:pt x="65462" y="176942"/>
                </a:lnTo>
                <a:lnTo>
                  <a:pt x="69283" y="188968"/>
                </a:lnTo>
                <a:lnTo>
                  <a:pt x="73329" y="202416"/>
                </a:lnTo>
                <a:lnTo>
                  <a:pt x="80717" y="227135"/>
                </a:lnTo>
                <a:lnTo>
                  <a:pt x="84211" y="238638"/>
                </a:lnTo>
                <a:lnTo>
                  <a:pt x="102997" y="249551"/>
                </a:lnTo>
                <a:lnTo>
                  <a:pt x="100114" y="237368"/>
                </a:lnTo>
                <a:lnTo>
                  <a:pt x="96690" y="224989"/>
                </a:lnTo>
                <a:lnTo>
                  <a:pt x="92873" y="212653"/>
                </a:lnTo>
                <a:lnTo>
                  <a:pt x="88716" y="200290"/>
                </a:lnTo>
                <a:lnTo>
                  <a:pt x="84313" y="186016"/>
                </a:lnTo>
                <a:lnTo>
                  <a:pt x="80597" y="175850"/>
                </a:lnTo>
                <a:lnTo>
                  <a:pt x="74146" y="164046"/>
                </a:lnTo>
                <a:lnTo>
                  <a:pt x="69727" y="152000"/>
                </a:lnTo>
                <a:lnTo>
                  <a:pt x="66499" y="139954"/>
                </a:lnTo>
                <a:lnTo>
                  <a:pt x="62694" y="124303"/>
                </a:lnTo>
                <a:lnTo>
                  <a:pt x="60906" y="113737"/>
                </a:lnTo>
                <a:lnTo>
                  <a:pt x="61001" y="108682"/>
                </a:lnTo>
                <a:close/>
              </a:path>
              <a:path w="232409" h="249555">
                <a:moveTo>
                  <a:pt x="23811" y="127567"/>
                </a:moveTo>
                <a:lnTo>
                  <a:pt x="22682" y="127567"/>
                </a:lnTo>
                <a:lnTo>
                  <a:pt x="23368" y="127859"/>
                </a:lnTo>
                <a:lnTo>
                  <a:pt x="23811" y="1275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89167" y="2267921"/>
            <a:ext cx="161925" cy="81280"/>
          </a:xfrm>
          <a:custGeom>
            <a:avLst/>
            <a:gdLst/>
            <a:ahLst/>
            <a:cxnLst/>
            <a:rect l="l" t="t" r="r" b="b"/>
            <a:pathLst>
              <a:path w="161925" h="81280">
                <a:moveTo>
                  <a:pt x="9234" y="79674"/>
                </a:moveTo>
                <a:lnTo>
                  <a:pt x="1968" y="79674"/>
                </a:lnTo>
                <a:lnTo>
                  <a:pt x="7886" y="80741"/>
                </a:lnTo>
                <a:lnTo>
                  <a:pt x="9234" y="79674"/>
                </a:lnTo>
                <a:close/>
              </a:path>
              <a:path w="161925" h="81280">
                <a:moveTo>
                  <a:pt x="157011" y="0"/>
                </a:moveTo>
                <a:lnTo>
                  <a:pt x="117811" y="13936"/>
                </a:lnTo>
                <a:lnTo>
                  <a:pt x="94116" y="28410"/>
                </a:lnTo>
                <a:lnTo>
                  <a:pt x="85014" y="34330"/>
                </a:lnTo>
                <a:lnTo>
                  <a:pt x="73183" y="40795"/>
                </a:lnTo>
                <a:lnTo>
                  <a:pt x="62123" y="47394"/>
                </a:lnTo>
                <a:lnTo>
                  <a:pt x="51482" y="53862"/>
                </a:lnTo>
                <a:lnTo>
                  <a:pt x="40905" y="59938"/>
                </a:lnTo>
                <a:lnTo>
                  <a:pt x="27915" y="65658"/>
                </a:lnTo>
                <a:lnTo>
                  <a:pt x="16068" y="70031"/>
                </a:lnTo>
                <a:lnTo>
                  <a:pt x="5444" y="74953"/>
                </a:lnTo>
                <a:lnTo>
                  <a:pt x="1397" y="77604"/>
                </a:lnTo>
                <a:lnTo>
                  <a:pt x="0" y="77858"/>
                </a:lnTo>
                <a:lnTo>
                  <a:pt x="673" y="80461"/>
                </a:lnTo>
                <a:lnTo>
                  <a:pt x="1968" y="79674"/>
                </a:lnTo>
                <a:lnTo>
                  <a:pt x="9234" y="79674"/>
                </a:lnTo>
                <a:lnTo>
                  <a:pt x="11963" y="77515"/>
                </a:lnTo>
                <a:lnTo>
                  <a:pt x="51994" y="63081"/>
                </a:lnTo>
                <a:lnTo>
                  <a:pt x="97456" y="36971"/>
                </a:lnTo>
                <a:lnTo>
                  <a:pt x="107715" y="31036"/>
                </a:lnTo>
                <a:lnTo>
                  <a:pt x="145183" y="14700"/>
                </a:lnTo>
                <a:lnTo>
                  <a:pt x="161652" y="11749"/>
                </a:lnTo>
                <a:lnTo>
                  <a:pt x="1570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42511" y="2424342"/>
            <a:ext cx="172085" cy="59055"/>
          </a:xfrm>
          <a:custGeom>
            <a:avLst/>
            <a:gdLst/>
            <a:ahLst/>
            <a:cxnLst/>
            <a:rect l="l" t="t" r="r" b="b"/>
            <a:pathLst>
              <a:path w="172084" h="59055">
                <a:moveTo>
                  <a:pt x="609" y="49626"/>
                </a:moveTo>
                <a:lnTo>
                  <a:pt x="0" y="58694"/>
                </a:lnTo>
                <a:lnTo>
                  <a:pt x="34874" y="58694"/>
                </a:lnTo>
                <a:lnTo>
                  <a:pt x="39168" y="55836"/>
                </a:lnTo>
                <a:lnTo>
                  <a:pt x="1485" y="55836"/>
                </a:lnTo>
                <a:lnTo>
                  <a:pt x="609" y="49626"/>
                </a:lnTo>
                <a:close/>
              </a:path>
              <a:path w="172084" h="59055">
                <a:moveTo>
                  <a:pt x="167840" y="0"/>
                </a:moveTo>
                <a:lnTo>
                  <a:pt x="107298" y="17721"/>
                </a:lnTo>
                <a:lnTo>
                  <a:pt x="64182" y="33799"/>
                </a:lnTo>
                <a:lnTo>
                  <a:pt x="52449" y="38786"/>
                </a:lnTo>
                <a:lnTo>
                  <a:pt x="40686" y="43601"/>
                </a:lnTo>
                <a:lnTo>
                  <a:pt x="28611" y="47504"/>
                </a:lnTo>
                <a:lnTo>
                  <a:pt x="13234" y="51699"/>
                </a:lnTo>
                <a:lnTo>
                  <a:pt x="3756" y="55274"/>
                </a:lnTo>
                <a:lnTo>
                  <a:pt x="1485" y="55836"/>
                </a:lnTo>
                <a:lnTo>
                  <a:pt x="39168" y="55836"/>
                </a:lnTo>
                <a:lnTo>
                  <a:pt x="45649" y="51524"/>
                </a:lnTo>
                <a:lnTo>
                  <a:pt x="56183" y="48629"/>
                </a:lnTo>
                <a:lnTo>
                  <a:pt x="92453" y="31865"/>
                </a:lnTo>
                <a:lnTo>
                  <a:pt x="128561" y="19685"/>
                </a:lnTo>
                <a:lnTo>
                  <a:pt x="166951" y="9669"/>
                </a:lnTo>
                <a:lnTo>
                  <a:pt x="171771" y="8928"/>
                </a:lnTo>
                <a:lnTo>
                  <a:pt x="1678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37225" y="2377893"/>
            <a:ext cx="156845" cy="64135"/>
          </a:xfrm>
          <a:custGeom>
            <a:avLst/>
            <a:gdLst/>
            <a:ahLst/>
            <a:cxnLst/>
            <a:rect l="l" t="t" r="r" b="b"/>
            <a:pathLst>
              <a:path w="156845" h="64135">
                <a:moveTo>
                  <a:pt x="152662" y="0"/>
                </a:moveTo>
                <a:lnTo>
                  <a:pt x="109459" y="11245"/>
                </a:lnTo>
                <a:lnTo>
                  <a:pt x="72732" y="26177"/>
                </a:lnTo>
                <a:lnTo>
                  <a:pt x="50223" y="38136"/>
                </a:lnTo>
                <a:lnTo>
                  <a:pt x="38769" y="44088"/>
                </a:lnTo>
                <a:lnTo>
                  <a:pt x="27288" y="49371"/>
                </a:lnTo>
                <a:lnTo>
                  <a:pt x="15603" y="53743"/>
                </a:lnTo>
                <a:lnTo>
                  <a:pt x="3533" y="56963"/>
                </a:lnTo>
                <a:lnTo>
                  <a:pt x="876" y="57504"/>
                </a:lnTo>
                <a:lnTo>
                  <a:pt x="0" y="58546"/>
                </a:lnTo>
                <a:lnTo>
                  <a:pt x="126" y="63283"/>
                </a:lnTo>
                <a:lnTo>
                  <a:pt x="2184" y="63499"/>
                </a:lnTo>
                <a:lnTo>
                  <a:pt x="3987" y="63638"/>
                </a:lnTo>
                <a:lnTo>
                  <a:pt x="16867" y="63395"/>
                </a:lnTo>
                <a:lnTo>
                  <a:pt x="28732" y="59257"/>
                </a:lnTo>
                <a:lnTo>
                  <a:pt x="29197" y="58965"/>
                </a:lnTo>
                <a:lnTo>
                  <a:pt x="40381" y="52887"/>
                </a:lnTo>
                <a:lnTo>
                  <a:pt x="51954" y="47629"/>
                </a:lnTo>
                <a:lnTo>
                  <a:pt x="63240" y="41841"/>
                </a:lnTo>
                <a:lnTo>
                  <a:pt x="76087" y="34672"/>
                </a:lnTo>
                <a:lnTo>
                  <a:pt x="87104" y="30354"/>
                </a:lnTo>
                <a:lnTo>
                  <a:pt x="123807" y="15140"/>
                </a:lnTo>
                <a:lnTo>
                  <a:pt x="156295" y="8249"/>
                </a:lnTo>
                <a:lnTo>
                  <a:pt x="1526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94435" y="2336914"/>
            <a:ext cx="82550" cy="38100"/>
          </a:xfrm>
          <a:custGeom>
            <a:avLst/>
            <a:gdLst/>
            <a:ahLst/>
            <a:cxnLst/>
            <a:rect l="l" t="t" r="r" b="b"/>
            <a:pathLst>
              <a:path w="82550" h="38100">
                <a:moveTo>
                  <a:pt x="78987" y="0"/>
                </a:moveTo>
                <a:lnTo>
                  <a:pt x="41914" y="10448"/>
                </a:lnTo>
                <a:lnTo>
                  <a:pt x="5905" y="25945"/>
                </a:lnTo>
                <a:lnTo>
                  <a:pt x="0" y="28295"/>
                </a:lnTo>
                <a:lnTo>
                  <a:pt x="4610" y="37921"/>
                </a:lnTo>
                <a:lnTo>
                  <a:pt x="10020" y="34022"/>
                </a:lnTo>
                <a:lnTo>
                  <a:pt x="20383" y="30212"/>
                </a:lnTo>
                <a:lnTo>
                  <a:pt x="26644" y="25882"/>
                </a:lnTo>
                <a:lnTo>
                  <a:pt x="69823" y="11844"/>
                </a:lnTo>
                <a:lnTo>
                  <a:pt x="82262" y="8289"/>
                </a:lnTo>
                <a:lnTo>
                  <a:pt x="789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91143" y="2461085"/>
            <a:ext cx="40004" cy="22225"/>
          </a:xfrm>
          <a:custGeom>
            <a:avLst/>
            <a:gdLst/>
            <a:ahLst/>
            <a:cxnLst/>
            <a:rect l="l" t="t" r="r" b="b"/>
            <a:pathLst>
              <a:path w="40005" h="22225">
                <a:moveTo>
                  <a:pt x="546" y="12873"/>
                </a:moveTo>
                <a:lnTo>
                  <a:pt x="0" y="21954"/>
                </a:lnTo>
                <a:lnTo>
                  <a:pt x="11353" y="21954"/>
                </a:lnTo>
                <a:lnTo>
                  <a:pt x="20520" y="16582"/>
                </a:lnTo>
                <a:lnTo>
                  <a:pt x="2413" y="16582"/>
                </a:lnTo>
                <a:lnTo>
                  <a:pt x="546" y="12873"/>
                </a:lnTo>
                <a:close/>
              </a:path>
              <a:path w="40005" h="22225">
                <a:moveTo>
                  <a:pt x="35381" y="0"/>
                </a:moveTo>
                <a:lnTo>
                  <a:pt x="28702" y="1584"/>
                </a:lnTo>
                <a:lnTo>
                  <a:pt x="16986" y="6547"/>
                </a:lnTo>
                <a:lnTo>
                  <a:pt x="6422" y="13333"/>
                </a:lnTo>
                <a:lnTo>
                  <a:pt x="2413" y="16582"/>
                </a:lnTo>
                <a:lnTo>
                  <a:pt x="20520" y="16582"/>
                </a:lnTo>
                <a:lnTo>
                  <a:pt x="22910" y="15181"/>
                </a:lnTo>
                <a:lnTo>
                  <a:pt x="34786" y="11126"/>
                </a:lnTo>
                <a:lnTo>
                  <a:pt x="39816" y="10072"/>
                </a:lnTo>
                <a:lnTo>
                  <a:pt x="3538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34874" y="2303009"/>
            <a:ext cx="29209" cy="17145"/>
          </a:xfrm>
          <a:custGeom>
            <a:avLst/>
            <a:gdLst/>
            <a:ahLst/>
            <a:cxnLst/>
            <a:rect l="l" t="t" r="r" b="b"/>
            <a:pathLst>
              <a:path w="29209" h="17144">
                <a:moveTo>
                  <a:pt x="25163" y="0"/>
                </a:moveTo>
                <a:lnTo>
                  <a:pt x="22349" y="668"/>
                </a:lnTo>
                <a:lnTo>
                  <a:pt x="10875" y="5340"/>
                </a:lnTo>
                <a:lnTo>
                  <a:pt x="1371" y="10657"/>
                </a:lnTo>
                <a:lnTo>
                  <a:pt x="0" y="12663"/>
                </a:lnTo>
                <a:lnTo>
                  <a:pt x="1320" y="17108"/>
                </a:lnTo>
                <a:lnTo>
                  <a:pt x="5905" y="15597"/>
                </a:lnTo>
                <a:lnTo>
                  <a:pt x="18279" y="12718"/>
                </a:lnTo>
                <a:lnTo>
                  <a:pt x="28655" y="8839"/>
                </a:lnTo>
                <a:lnTo>
                  <a:pt x="251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87482" y="639395"/>
            <a:ext cx="143511" cy="133985"/>
          </a:xfrm>
          <a:custGeom>
            <a:avLst/>
            <a:gdLst/>
            <a:ahLst/>
            <a:cxnLst/>
            <a:rect l="l" t="t" r="r" b="b"/>
            <a:pathLst>
              <a:path w="143510" h="133984">
                <a:moveTo>
                  <a:pt x="81412" y="114073"/>
                </a:moveTo>
                <a:lnTo>
                  <a:pt x="72722" y="114073"/>
                </a:lnTo>
                <a:lnTo>
                  <a:pt x="79555" y="119191"/>
                </a:lnTo>
                <a:lnTo>
                  <a:pt x="83263" y="121782"/>
                </a:lnTo>
                <a:lnTo>
                  <a:pt x="87099" y="124106"/>
                </a:lnTo>
                <a:lnTo>
                  <a:pt x="98202" y="130061"/>
                </a:lnTo>
                <a:lnTo>
                  <a:pt x="109970" y="133809"/>
                </a:lnTo>
                <a:lnTo>
                  <a:pt x="127909" y="130964"/>
                </a:lnTo>
                <a:lnTo>
                  <a:pt x="132375" y="127179"/>
                </a:lnTo>
                <a:lnTo>
                  <a:pt x="112118" y="127179"/>
                </a:lnTo>
                <a:lnTo>
                  <a:pt x="110098" y="126874"/>
                </a:lnTo>
                <a:lnTo>
                  <a:pt x="107546" y="126227"/>
                </a:lnTo>
                <a:lnTo>
                  <a:pt x="104612" y="125287"/>
                </a:lnTo>
                <a:lnTo>
                  <a:pt x="102834" y="124563"/>
                </a:lnTo>
                <a:lnTo>
                  <a:pt x="98859" y="122366"/>
                </a:lnTo>
                <a:lnTo>
                  <a:pt x="96522" y="121172"/>
                </a:lnTo>
                <a:lnTo>
                  <a:pt x="88458" y="117172"/>
                </a:lnTo>
                <a:lnTo>
                  <a:pt x="82611" y="114581"/>
                </a:lnTo>
                <a:lnTo>
                  <a:pt x="81412" y="114073"/>
                </a:lnTo>
              </a:path>
              <a:path w="143510" h="133984">
                <a:moveTo>
                  <a:pt x="111379" y="66829"/>
                </a:moveTo>
                <a:lnTo>
                  <a:pt x="95303" y="66829"/>
                </a:lnTo>
                <a:lnTo>
                  <a:pt x="101678" y="70664"/>
                </a:lnTo>
                <a:lnTo>
                  <a:pt x="108663" y="74792"/>
                </a:lnTo>
                <a:lnTo>
                  <a:pt x="115724" y="78830"/>
                </a:lnTo>
                <a:lnTo>
                  <a:pt x="124665" y="86196"/>
                </a:lnTo>
                <a:lnTo>
                  <a:pt x="135825" y="105551"/>
                </a:lnTo>
                <a:lnTo>
                  <a:pt x="132946" y="111139"/>
                </a:lnTo>
                <a:lnTo>
                  <a:pt x="132641" y="112079"/>
                </a:lnTo>
                <a:lnTo>
                  <a:pt x="130977" y="126366"/>
                </a:lnTo>
                <a:lnTo>
                  <a:pt x="125986" y="127039"/>
                </a:lnTo>
                <a:lnTo>
                  <a:pt x="112118" y="127179"/>
                </a:lnTo>
                <a:lnTo>
                  <a:pt x="132375" y="127179"/>
                </a:lnTo>
                <a:lnTo>
                  <a:pt x="135581" y="124462"/>
                </a:lnTo>
                <a:lnTo>
                  <a:pt x="138280" y="117654"/>
                </a:lnTo>
                <a:lnTo>
                  <a:pt x="139791" y="113514"/>
                </a:lnTo>
                <a:lnTo>
                  <a:pt x="141290" y="103481"/>
                </a:lnTo>
                <a:lnTo>
                  <a:pt x="143042" y="97487"/>
                </a:lnTo>
                <a:lnTo>
                  <a:pt x="140426" y="91683"/>
                </a:lnTo>
                <a:lnTo>
                  <a:pt x="132795" y="81322"/>
                </a:lnTo>
                <a:lnTo>
                  <a:pt x="122617" y="73562"/>
                </a:lnTo>
                <a:lnTo>
                  <a:pt x="115470" y="68810"/>
                </a:lnTo>
                <a:lnTo>
                  <a:pt x="111379" y="66829"/>
                </a:lnTo>
              </a:path>
              <a:path w="143510" h="133984">
                <a:moveTo>
                  <a:pt x="54520" y="106440"/>
                </a:moveTo>
                <a:lnTo>
                  <a:pt x="46395" y="106440"/>
                </a:lnTo>
                <a:lnTo>
                  <a:pt x="48389" y="107735"/>
                </a:lnTo>
                <a:lnTo>
                  <a:pt x="52872" y="116575"/>
                </a:lnTo>
                <a:lnTo>
                  <a:pt x="59057" y="116130"/>
                </a:lnTo>
                <a:lnTo>
                  <a:pt x="69154" y="114581"/>
                </a:lnTo>
                <a:lnTo>
                  <a:pt x="72722" y="114073"/>
                </a:lnTo>
                <a:lnTo>
                  <a:pt x="81412" y="114073"/>
                </a:lnTo>
                <a:lnTo>
                  <a:pt x="74221" y="111025"/>
                </a:lnTo>
                <a:lnTo>
                  <a:pt x="74638" y="109882"/>
                </a:lnTo>
                <a:lnTo>
                  <a:pt x="63413" y="109882"/>
                </a:lnTo>
                <a:lnTo>
                  <a:pt x="57313" y="107913"/>
                </a:lnTo>
                <a:lnTo>
                  <a:pt x="54536" y="107913"/>
                </a:lnTo>
                <a:lnTo>
                  <a:pt x="54520" y="106440"/>
                </a:lnTo>
              </a:path>
              <a:path w="143510" h="133984">
                <a:moveTo>
                  <a:pt x="87146" y="46560"/>
                </a:moveTo>
                <a:lnTo>
                  <a:pt x="80126" y="46560"/>
                </a:lnTo>
                <a:lnTo>
                  <a:pt x="82895" y="46852"/>
                </a:lnTo>
                <a:lnTo>
                  <a:pt x="84482" y="47804"/>
                </a:lnTo>
                <a:lnTo>
                  <a:pt x="85829" y="51817"/>
                </a:lnTo>
                <a:lnTo>
                  <a:pt x="86219" y="53926"/>
                </a:lnTo>
                <a:lnTo>
                  <a:pt x="86456" y="58032"/>
                </a:lnTo>
                <a:lnTo>
                  <a:pt x="86492" y="58942"/>
                </a:lnTo>
                <a:lnTo>
                  <a:pt x="86183" y="61472"/>
                </a:lnTo>
                <a:lnTo>
                  <a:pt x="82654" y="69318"/>
                </a:lnTo>
                <a:lnTo>
                  <a:pt x="83847" y="75617"/>
                </a:lnTo>
                <a:lnTo>
                  <a:pt x="77510" y="87047"/>
                </a:lnTo>
                <a:lnTo>
                  <a:pt x="76393" y="93918"/>
                </a:lnTo>
                <a:lnTo>
                  <a:pt x="72811" y="100103"/>
                </a:lnTo>
                <a:lnTo>
                  <a:pt x="72621" y="100471"/>
                </a:lnTo>
                <a:lnTo>
                  <a:pt x="70696" y="103481"/>
                </a:lnTo>
                <a:lnTo>
                  <a:pt x="70761" y="104433"/>
                </a:lnTo>
                <a:lnTo>
                  <a:pt x="70919" y="105551"/>
                </a:lnTo>
                <a:lnTo>
                  <a:pt x="73586" y="107189"/>
                </a:lnTo>
                <a:lnTo>
                  <a:pt x="68442" y="107532"/>
                </a:lnTo>
                <a:lnTo>
                  <a:pt x="63413" y="109882"/>
                </a:lnTo>
                <a:lnTo>
                  <a:pt x="74638" y="109882"/>
                </a:lnTo>
                <a:lnTo>
                  <a:pt x="75097" y="108624"/>
                </a:lnTo>
                <a:lnTo>
                  <a:pt x="73764" y="107278"/>
                </a:lnTo>
                <a:lnTo>
                  <a:pt x="75973" y="106275"/>
                </a:lnTo>
                <a:lnTo>
                  <a:pt x="77777" y="104929"/>
                </a:lnTo>
                <a:lnTo>
                  <a:pt x="83454" y="99290"/>
                </a:lnTo>
                <a:lnTo>
                  <a:pt x="85702" y="93664"/>
                </a:lnTo>
                <a:lnTo>
                  <a:pt x="91023" y="84063"/>
                </a:lnTo>
                <a:lnTo>
                  <a:pt x="92236" y="79389"/>
                </a:lnTo>
                <a:lnTo>
                  <a:pt x="92349" y="78830"/>
                </a:lnTo>
                <a:lnTo>
                  <a:pt x="93080" y="73090"/>
                </a:lnTo>
                <a:lnTo>
                  <a:pt x="93220" y="72252"/>
                </a:lnTo>
                <a:lnTo>
                  <a:pt x="93601" y="67769"/>
                </a:lnTo>
                <a:lnTo>
                  <a:pt x="95303" y="66829"/>
                </a:lnTo>
                <a:lnTo>
                  <a:pt x="111379" y="66829"/>
                </a:lnTo>
                <a:lnTo>
                  <a:pt x="94935" y="58866"/>
                </a:lnTo>
                <a:lnTo>
                  <a:pt x="90782" y="54395"/>
                </a:lnTo>
                <a:lnTo>
                  <a:pt x="87146" y="46560"/>
                </a:lnTo>
              </a:path>
              <a:path w="143510" h="133984">
                <a:moveTo>
                  <a:pt x="0" y="82480"/>
                </a:moveTo>
                <a:lnTo>
                  <a:pt x="19471" y="94177"/>
                </a:lnTo>
                <a:lnTo>
                  <a:pt x="29658" y="100471"/>
                </a:lnTo>
                <a:lnTo>
                  <a:pt x="36299" y="104687"/>
                </a:lnTo>
                <a:lnTo>
                  <a:pt x="39258" y="108815"/>
                </a:lnTo>
                <a:lnTo>
                  <a:pt x="46395" y="106440"/>
                </a:lnTo>
                <a:lnTo>
                  <a:pt x="54520" y="106440"/>
                </a:lnTo>
                <a:lnTo>
                  <a:pt x="54498" y="104433"/>
                </a:lnTo>
                <a:lnTo>
                  <a:pt x="42877" y="98020"/>
                </a:lnTo>
                <a:lnTo>
                  <a:pt x="42204" y="96661"/>
                </a:lnTo>
                <a:lnTo>
                  <a:pt x="43246" y="94654"/>
                </a:lnTo>
                <a:lnTo>
                  <a:pt x="34178" y="94654"/>
                </a:lnTo>
                <a:lnTo>
                  <a:pt x="31054" y="92762"/>
                </a:lnTo>
                <a:lnTo>
                  <a:pt x="25554" y="89562"/>
                </a:lnTo>
                <a:lnTo>
                  <a:pt x="21592" y="87327"/>
                </a:lnTo>
                <a:lnTo>
                  <a:pt x="0" y="74132"/>
                </a:lnTo>
                <a:lnTo>
                  <a:pt x="0" y="82480"/>
                </a:lnTo>
              </a:path>
              <a:path w="143510" h="133984">
                <a:moveTo>
                  <a:pt x="56644" y="107697"/>
                </a:moveTo>
                <a:lnTo>
                  <a:pt x="54536" y="107913"/>
                </a:lnTo>
                <a:lnTo>
                  <a:pt x="57313" y="107913"/>
                </a:lnTo>
                <a:lnTo>
                  <a:pt x="56644" y="107697"/>
                </a:lnTo>
              </a:path>
              <a:path w="143510" h="133984">
                <a:moveTo>
                  <a:pt x="84688" y="42826"/>
                </a:moveTo>
                <a:lnTo>
                  <a:pt x="66106" y="42826"/>
                </a:lnTo>
                <a:lnTo>
                  <a:pt x="68290" y="44121"/>
                </a:lnTo>
                <a:lnTo>
                  <a:pt x="69725" y="44743"/>
                </a:lnTo>
                <a:lnTo>
                  <a:pt x="71274" y="46483"/>
                </a:lnTo>
                <a:lnTo>
                  <a:pt x="71546" y="47537"/>
                </a:lnTo>
                <a:lnTo>
                  <a:pt x="70639" y="48998"/>
                </a:lnTo>
                <a:lnTo>
                  <a:pt x="65985" y="60773"/>
                </a:lnTo>
                <a:lnTo>
                  <a:pt x="63448" y="73090"/>
                </a:lnTo>
                <a:lnTo>
                  <a:pt x="59895" y="84596"/>
                </a:lnTo>
                <a:lnTo>
                  <a:pt x="57851" y="88724"/>
                </a:lnTo>
                <a:lnTo>
                  <a:pt x="54866" y="93448"/>
                </a:lnTo>
                <a:lnTo>
                  <a:pt x="54388" y="94426"/>
                </a:lnTo>
                <a:lnTo>
                  <a:pt x="54353" y="94654"/>
                </a:lnTo>
                <a:lnTo>
                  <a:pt x="55044" y="96509"/>
                </a:lnTo>
                <a:lnTo>
                  <a:pt x="56555" y="96140"/>
                </a:lnTo>
                <a:lnTo>
                  <a:pt x="61508" y="95378"/>
                </a:lnTo>
                <a:lnTo>
                  <a:pt x="76266" y="58498"/>
                </a:lnTo>
                <a:lnTo>
                  <a:pt x="78146" y="54014"/>
                </a:lnTo>
                <a:lnTo>
                  <a:pt x="78256" y="51386"/>
                </a:lnTo>
                <a:lnTo>
                  <a:pt x="78348" y="48185"/>
                </a:lnTo>
                <a:lnTo>
                  <a:pt x="78628" y="47537"/>
                </a:lnTo>
                <a:lnTo>
                  <a:pt x="79555" y="46763"/>
                </a:lnTo>
                <a:lnTo>
                  <a:pt x="80126" y="46560"/>
                </a:lnTo>
                <a:lnTo>
                  <a:pt x="87146" y="46560"/>
                </a:lnTo>
                <a:lnTo>
                  <a:pt x="85638" y="43308"/>
                </a:lnTo>
                <a:lnTo>
                  <a:pt x="84688" y="42826"/>
                </a:lnTo>
              </a:path>
              <a:path w="143510" h="133984">
                <a:moveTo>
                  <a:pt x="0" y="68136"/>
                </a:moveTo>
                <a:lnTo>
                  <a:pt x="2452" y="69648"/>
                </a:lnTo>
                <a:lnTo>
                  <a:pt x="15011" y="76716"/>
                </a:lnTo>
                <a:lnTo>
                  <a:pt x="25412" y="83347"/>
                </a:lnTo>
                <a:lnTo>
                  <a:pt x="35638" y="89409"/>
                </a:lnTo>
                <a:lnTo>
                  <a:pt x="37162" y="89778"/>
                </a:lnTo>
                <a:lnTo>
                  <a:pt x="37988" y="91035"/>
                </a:lnTo>
                <a:lnTo>
                  <a:pt x="37974" y="91683"/>
                </a:lnTo>
                <a:lnTo>
                  <a:pt x="36540" y="94426"/>
                </a:lnTo>
                <a:lnTo>
                  <a:pt x="34178" y="94654"/>
                </a:lnTo>
                <a:lnTo>
                  <a:pt x="43246" y="94654"/>
                </a:lnTo>
                <a:lnTo>
                  <a:pt x="48244" y="85091"/>
                </a:lnTo>
                <a:lnTo>
                  <a:pt x="41620" y="85091"/>
                </a:lnTo>
                <a:lnTo>
                  <a:pt x="40490" y="85041"/>
                </a:lnTo>
                <a:lnTo>
                  <a:pt x="18369" y="69318"/>
                </a:lnTo>
                <a:lnTo>
                  <a:pt x="14163" y="66308"/>
                </a:lnTo>
                <a:lnTo>
                  <a:pt x="10073" y="63679"/>
                </a:lnTo>
                <a:lnTo>
                  <a:pt x="5768" y="61330"/>
                </a:lnTo>
                <a:lnTo>
                  <a:pt x="0" y="58032"/>
                </a:lnTo>
                <a:lnTo>
                  <a:pt x="0" y="68136"/>
                </a:lnTo>
              </a:path>
              <a:path w="143510" h="133984">
                <a:moveTo>
                  <a:pt x="0" y="37879"/>
                </a:moveTo>
                <a:lnTo>
                  <a:pt x="2411" y="39265"/>
                </a:lnTo>
                <a:lnTo>
                  <a:pt x="15688" y="47537"/>
                </a:lnTo>
                <a:lnTo>
                  <a:pt x="25072" y="53316"/>
                </a:lnTo>
                <a:lnTo>
                  <a:pt x="36070" y="61114"/>
                </a:lnTo>
                <a:lnTo>
                  <a:pt x="40858" y="64086"/>
                </a:lnTo>
                <a:lnTo>
                  <a:pt x="49799" y="65114"/>
                </a:lnTo>
                <a:lnTo>
                  <a:pt x="49608" y="66346"/>
                </a:lnTo>
                <a:lnTo>
                  <a:pt x="46802" y="73992"/>
                </a:lnTo>
                <a:lnTo>
                  <a:pt x="42992" y="77941"/>
                </a:lnTo>
                <a:lnTo>
                  <a:pt x="41620" y="85091"/>
                </a:lnTo>
                <a:lnTo>
                  <a:pt x="48244" y="85091"/>
                </a:lnTo>
                <a:lnTo>
                  <a:pt x="51767" y="79389"/>
                </a:lnTo>
                <a:lnTo>
                  <a:pt x="54701" y="73306"/>
                </a:lnTo>
                <a:lnTo>
                  <a:pt x="59363" y="61472"/>
                </a:lnTo>
                <a:lnTo>
                  <a:pt x="60209" y="58942"/>
                </a:lnTo>
                <a:lnTo>
                  <a:pt x="50091" y="58942"/>
                </a:lnTo>
                <a:lnTo>
                  <a:pt x="47360" y="55450"/>
                </a:lnTo>
                <a:lnTo>
                  <a:pt x="40960" y="51386"/>
                </a:lnTo>
                <a:lnTo>
                  <a:pt x="37137" y="49112"/>
                </a:lnTo>
                <a:lnTo>
                  <a:pt x="22513" y="40154"/>
                </a:lnTo>
                <a:lnTo>
                  <a:pt x="0" y="26042"/>
                </a:lnTo>
                <a:lnTo>
                  <a:pt x="0" y="37879"/>
                </a:lnTo>
              </a:path>
              <a:path w="143510" h="133984">
                <a:moveTo>
                  <a:pt x="0" y="7440"/>
                </a:moveTo>
                <a:lnTo>
                  <a:pt x="4824" y="10567"/>
                </a:lnTo>
                <a:lnTo>
                  <a:pt x="15978" y="17110"/>
                </a:lnTo>
                <a:lnTo>
                  <a:pt x="26151" y="23200"/>
                </a:lnTo>
                <a:lnTo>
                  <a:pt x="40100" y="32412"/>
                </a:lnTo>
                <a:lnTo>
                  <a:pt x="49638" y="37658"/>
                </a:lnTo>
                <a:lnTo>
                  <a:pt x="59057" y="43791"/>
                </a:lnTo>
                <a:lnTo>
                  <a:pt x="59390" y="44489"/>
                </a:lnTo>
                <a:lnTo>
                  <a:pt x="59383" y="44743"/>
                </a:lnTo>
                <a:lnTo>
                  <a:pt x="54904" y="53113"/>
                </a:lnTo>
                <a:lnTo>
                  <a:pt x="56530" y="58294"/>
                </a:lnTo>
                <a:lnTo>
                  <a:pt x="50091" y="58942"/>
                </a:lnTo>
                <a:lnTo>
                  <a:pt x="60209" y="58942"/>
                </a:lnTo>
                <a:lnTo>
                  <a:pt x="63547" y="48998"/>
                </a:lnTo>
                <a:lnTo>
                  <a:pt x="64785" y="45683"/>
                </a:lnTo>
                <a:lnTo>
                  <a:pt x="64810" y="44489"/>
                </a:lnTo>
                <a:lnTo>
                  <a:pt x="65521" y="43131"/>
                </a:lnTo>
                <a:lnTo>
                  <a:pt x="66106" y="42826"/>
                </a:lnTo>
                <a:lnTo>
                  <a:pt x="84688" y="42826"/>
                </a:lnTo>
                <a:lnTo>
                  <a:pt x="81511" y="41213"/>
                </a:lnTo>
                <a:lnTo>
                  <a:pt x="40556" y="24411"/>
                </a:lnTo>
                <a:lnTo>
                  <a:pt x="0" y="0"/>
                </a:lnTo>
                <a:lnTo>
                  <a:pt x="0" y="7440"/>
                </a:lnTo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42789" y="588954"/>
            <a:ext cx="27305" cy="148590"/>
          </a:xfrm>
          <a:custGeom>
            <a:avLst/>
            <a:gdLst/>
            <a:ahLst/>
            <a:cxnLst/>
            <a:rect l="l" t="t" r="r" b="b"/>
            <a:pathLst>
              <a:path w="27304" h="148590">
                <a:moveTo>
                  <a:pt x="12758" y="0"/>
                </a:moveTo>
                <a:lnTo>
                  <a:pt x="41" y="48683"/>
                </a:lnTo>
                <a:lnTo>
                  <a:pt x="0" y="61373"/>
                </a:lnTo>
                <a:lnTo>
                  <a:pt x="2376" y="77657"/>
                </a:lnTo>
                <a:lnTo>
                  <a:pt x="6599" y="88770"/>
                </a:lnTo>
                <a:lnTo>
                  <a:pt x="15180" y="97758"/>
                </a:lnTo>
                <a:lnTo>
                  <a:pt x="15333" y="99397"/>
                </a:lnTo>
                <a:lnTo>
                  <a:pt x="13479" y="102572"/>
                </a:lnTo>
                <a:lnTo>
                  <a:pt x="7873" y="114026"/>
                </a:lnTo>
                <a:lnTo>
                  <a:pt x="3759" y="126076"/>
                </a:lnTo>
                <a:lnTo>
                  <a:pt x="3617" y="141601"/>
                </a:lnTo>
                <a:lnTo>
                  <a:pt x="11137" y="148246"/>
                </a:lnTo>
                <a:lnTo>
                  <a:pt x="18444" y="148508"/>
                </a:lnTo>
                <a:lnTo>
                  <a:pt x="21734" y="146742"/>
                </a:lnTo>
                <a:lnTo>
                  <a:pt x="24896" y="144215"/>
                </a:lnTo>
                <a:lnTo>
                  <a:pt x="25732" y="143250"/>
                </a:lnTo>
                <a:lnTo>
                  <a:pt x="12945" y="143250"/>
                </a:lnTo>
                <a:lnTo>
                  <a:pt x="8602" y="140354"/>
                </a:lnTo>
                <a:lnTo>
                  <a:pt x="8145" y="129775"/>
                </a:lnTo>
                <a:lnTo>
                  <a:pt x="10024" y="124771"/>
                </a:lnTo>
                <a:lnTo>
                  <a:pt x="14672" y="114649"/>
                </a:lnTo>
                <a:lnTo>
                  <a:pt x="17771" y="109608"/>
                </a:lnTo>
                <a:lnTo>
                  <a:pt x="21568" y="102102"/>
                </a:lnTo>
                <a:lnTo>
                  <a:pt x="22050" y="101821"/>
                </a:lnTo>
                <a:lnTo>
                  <a:pt x="20872" y="92271"/>
                </a:lnTo>
                <a:lnTo>
                  <a:pt x="20668" y="89958"/>
                </a:lnTo>
                <a:lnTo>
                  <a:pt x="16679" y="87370"/>
                </a:lnTo>
                <a:lnTo>
                  <a:pt x="16501" y="84436"/>
                </a:lnTo>
                <a:lnTo>
                  <a:pt x="17375" y="82747"/>
                </a:lnTo>
                <a:lnTo>
                  <a:pt x="9148" y="82747"/>
                </a:lnTo>
                <a:lnTo>
                  <a:pt x="7421" y="79788"/>
                </a:lnTo>
                <a:lnTo>
                  <a:pt x="7318" y="73425"/>
                </a:lnTo>
                <a:lnTo>
                  <a:pt x="7149" y="66827"/>
                </a:lnTo>
                <a:lnTo>
                  <a:pt x="7013" y="52251"/>
                </a:lnTo>
                <a:lnTo>
                  <a:pt x="8486" y="39705"/>
                </a:lnTo>
                <a:lnTo>
                  <a:pt x="9389" y="36075"/>
                </a:lnTo>
                <a:lnTo>
                  <a:pt x="9618" y="35935"/>
                </a:lnTo>
                <a:lnTo>
                  <a:pt x="13343" y="22789"/>
                </a:lnTo>
                <a:lnTo>
                  <a:pt x="14452" y="19271"/>
                </a:lnTo>
                <a:lnTo>
                  <a:pt x="12758" y="0"/>
                </a:lnTo>
                <a:close/>
              </a:path>
              <a:path w="27304" h="148590">
                <a:moveTo>
                  <a:pt x="25817" y="132350"/>
                </a:moveTo>
                <a:lnTo>
                  <a:pt x="23080" y="138462"/>
                </a:lnTo>
                <a:lnTo>
                  <a:pt x="20489" y="140113"/>
                </a:lnTo>
                <a:lnTo>
                  <a:pt x="12945" y="143250"/>
                </a:lnTo>
                <a:lnTo>
                  <a:pt x="25732" y="143250"/>
                </a:lnTo>
                <a:lnTo>
                  <a:pt x="26984" y="141804"/>
                </a:lnTo>
                <a:lnTo>
                  <a:pt x="25817" y="132350"/>
                </a:lnTo>
                <a:close/>
              </a:path>
              <a:path w="27304" h="148590">
                <a:moveTo>
                  <a:pt x="16838" y="46394"/>
                </a:moveTo>
                <a:lnTo>
                  <a:pt x="15444" y="55120"/>
                </a:lnTo>
                <a:lnTo>
                  <a:pt x="15444" y="66827"/>
                </a:lnTo>
                <a:lnTo>
                  <a:pt x="17035" y="73425"/>
                </a:lnTo>
                <a:lnTo>
                  <a:pt x="15231" y="76448"/>
                </a:lnTo>
                <a:lnTo>
                  <a:pt x="12869" y="79204"/>
                </a:lnTo>
                <a:lnTo>
                  <a:pt x="12158" y="79547"/>
                </a:lnTo>
                <a:lnTo>
                  <a:pt x="9148" y="82747"/>
                </a:lnTo>
                <a:lnTo>
                  <a:pt x="17375" y="82747"/>
                </a:lnTo>
                <a:lnTo>
                  <a:pt x="19648" y="78355"/>
                </a:lnTo>
                <a:lnTo>
                  <a:pt x="16838" y="463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387474" y="2136650"/>
            <a:ext cx="151130" cy="102235"/>
          </a:xfrm>
          <a:custGeom>
            <a:avLst/>
            <a:gdLst/>
            <a:ahLst/>
            <a:cxnLst/>
            <a:rect l="l" t="t" r="r" b="b"/>
            <a:pathLst>
              <a:path w="151130" h="102235">
                <a:moveTo>
                  <a:pt x="0" y="68003"/>
                </a:moveTo>
                <a:lnTo>
                  <a:pt x="34561" y="87240"/>
                </a:lnTo>
                <a:lnTo>
                  <a:pt x="79301" y="101021"/>
                </a:lnTo>
                <a:lnTo>
                  <a:pt x="91685" y="101806"/>
                </a:lnTo>
                <a:lnTo>
                  <a:pt x="103902" y="101375"/>
                </a:lnTo>
                <a:lnTo>
                  <a:pt x="115985" y="99839"/>
                </a:lnTo>
                <a:lnTo>
                  <a:pt x="127970" y="97311"/>
                </a:lnTo>
                <a:lnTo>
                  <a:pt x="139888" y="93904"/>
                </a:lnTo>
                <a:lnTo>
                  <a:pt x="143709" y="92600"/>
                </a:lnTo>
                <a:lnTo>
                  <a:pt x="104387" y="92600"/>
                </a:lnTo>
                <a:lnTo>
                  <a:pt x="100107" y="92067"/>
                </a:lnTo>
                <a:lnTo>
                  <a:pt x="60088" y="85721"/>
                </a:lnTo>
                <a:lnTo>
                  <a:pt x="22069" y="69953"/>
                </a:lnTo>
                <a:lnTo>
                  <a:pt x="0" y="56671"/>
                </a:lnTo>
                <a:lnTo>
                  <a:pt x="0" y="68003"/>
                </a:lnTo>
              </a:path>
              <a:path w="151130" h="102235">
                <a:moveTo>
                  <a:pt x="122023" y="87647"/>
                </a:moveTo>
                <a:lnTo>
                  <a:pt x="104400" y="87647"/>
                </a:lnTo>
                <a:lnTo>
                  <a:pt x="104387" y="92600"/>
                </a:lnTo>
                <a:lnTo>
                  <a:pt x="143709" y="92600"/>
                </a:lnTo>
                <a:lnTo>
                  <a:pt x="149777" y="90530"/>
                </a:lnTo>
                <a:lnTo>
                  <a:pt x="149825" y="90365"/>
                </a:lnTo>
                <a:lnTo>
                  <a:pt x="131756" y="90365"/>
                </a:lnTo>
                <a:lnTo>
                  <a:pt x="129203" y="89361"/>
                </a:lnTo>
                <a:lnTo>
                  <a:pt x="122023" y="87647"/>
                </a:lnTo>
              </a:path>
              <a:path w="151130" h="102235">
                <a:moveTo>
                  <a:pt x="150018" y="83659"/>
                </a:moveTo>
                <a:lnTo>
                  <a:pt x="124415" y="83659"/>
                </a:lnTo>
                <a:lnTo>
                  <a:pt x="129889" y="86301"/>
                </a:lnTo>
                <a:lnTo>
                  <a:pt x="132441" y="86326"/>
                </a:lnTo>
                <a:lnTo>
                  <a:pt x="131756" y="90365"/>
                </a:lnTo>
                <a:lnTo>
                  <a:pt x="149825" y="90365"/>
                </a:lnTo>
                <a:lnTo>
                  <a:pt x="150614" y="87647"/>
                </a:lnTo>
                <a:lnTo>
                  <a:pt x="150666" y="87240"/>
                </a:lnTo>
                <a:lnTo>
                  <a:pt x="150018" y="83659"/>
                </a:lnTo>
              </a:path>
              <a:path w="151130" h="102235">
                <a:moveTo>
                  <a:pt x="30587" y="56214"/>
                </a:moveTo>
                <a:lnTo>
                  <a:pt x="28822" y="58678"/>
                </a:lnTo>
                <a:lnTo>
                  <a:pt x="30765" y="59720"/>
                </a:lnTo>
                <a:lnTo>
                  <a:pt x="31787" y="60710"/>
                </a:lnTo>
                <a:lnTo>
                  <a:pt x="42311" y="67940"/>
                </a:lnTo>
                <a:lnTo>
                  <a:pt x="54158" y="72903"/>
                </a:lnTo>
                <a:lnTo>
                  <a:pt x="66348" y="77500"/>
                </a:lnTo>
                <a:lnTo>
                  <a:pt x="96513" y="88218"/>
                </a:lnTo>
                <a:lnTo>
                  <a:pt x="97567" y="88853"/>
                </a:lnTo>
                <a:lnTo>
                  <a:pt x="100730" y="89781"/>
                </a:lnTo>
                <a:lnTo>
                  <a:pt x="104400" y="87647"/>
                </a:lnTo>
                <a:lnTo>
                  <a:pt x="122023" y="87647"/>
                </a:lnTo>
                <a:lnTo>
                  <a:pt x="77437" y="75856"/>
                </a:lnTo>
                <a:lnTo>
                  <a:pt x="32408" y="57280"/>
                </a:lnTo>
                <a:lnTo>
                  <a:pt x="30587" y="56214"/>
                </a:lnTo>
              </a:path>
              <a:path w="151130" h="102235">
                <a:moveTo>
                  <a:pt x="0" y="31924"/>
                </a:moveTo>
                <a:lnTo>
                  <a:pt x="5305" y="33936"/>
                </a:lnTo>
                <a:lnTo>
                  <a:pt x="11385" y="35082"/>
                </a:lnTo>
                <a:lnTo>
                  <a:pt x="23906" y="38022"/>
                </a:lnTo>
                <a:lnTo>
                  <a:pt x="36072" y="41957"/>
                </a:lnTo>
                <a:lnTo>
                  <a:pt x="47884" y="46734"/>
                </a:lnTo>
                <a:lnTo>
                  <a:pt x="59343" y="52203"/>
                </a:lnTo>
                <a:lnTo>
                  <a:pt x="72875" y="59306"/>
                </a:lnTo>
                <a:lnTo>
                  <a:pt x="96071" y="70850"/>
                </a:lnTo>
                <a:lnTo>
                  <a:pt x="106109" y="76339"/>
                </a:lnTo>
                <a:lnTo>
                  <a:pt x="115357" y="82339"/>
                </a:lnTo>
                <a:lnTo>
                  <a:pt x="119665" y="85488"/>
                </a:lnTo>
                <a:lnTo>
                  <a:pt x="124415" y="83659"/>
                </a:lnTo>
                <a:lnTo>
                  <a:pt x="150018" y="83659"/>
                </a:lnTo>
                <a:lnTo>
                  <a:pt x="148507" y="75303"/>
                </a:lnTo>
                <a:lnTo>
                  <a:pt x="143694" y="70019"/>
                </a:lnTo>
                <a:lnTo>
                  <a:pt x="140448" y="67556"/>
                </a:lnTo>
                <a:lnTo>
                  <a:pt x="103905" y="67556"/>
                </a:lnTo>
                <a:lnTo>
                  <a:pt x="101276" y="65536"/>
                </a:lnTo>
                <a:lnTo>
                  <a:pt x="64985" y="46699"/>
                </a:lnTo>
                <a:lnTo>
                  <a:pt x="29023" y="33926"/>
                </a:lnTo>
                <a:lnTo>
                  <a:pt x="0" y="25877"/>
                </a:lnTo>
                <a:lnTo>
                  <a:pt x="0" y="31924"/>
                </a:lnTo>
              </a:path>
              <a:path w="151130" h="102235">
                <a:moveTo>
                  <a:pt x="107041" y="65854"/>
                </a:moveTo>
                <a:lnTo>
                  <a:pt x="103905" y="67556"/>
                </a:lnTo>
                <a:lnTo>
                  <a:pt x="140448" y="67556"/>
                </a:lnTo>
                <a:lnTo>
                  <a:pt x="138374" y="65981"/>
                </a:lnTo>
                <a:lnTo>
                  <a:pt x="107308" y="65981"/>
                </a:lnTo>
                <a:lnTo>
                  <a:pt x="107041" y="65854"/>
                </a:lnTo>
              </a:path>
              <a:path w="151130" h="102235">
                <a:moveTo>
                  <a:pt x="64928" y="36822"/>
                </a:moveTo>
                <a:lnTo>
                  <a:pt x="63061" y="40886"/>
                </a:lnTo>
                <a:lnTo>
                  <a:pt x="65443" y="41957"/>
                </a:lnTo>
                <a:lnTo>
                  <a:pt x="73209" y="46486"/>
                </a:lnTo>
                <a:lnTo>
                  <a:pt x="80625" y="48785"/>
                </a:lnTo>
                <a:lnTo>
                  <a:pt x="93656" y="57484"/>
                </a:lnTo>
                <a:lnTo>
                  <a:pt x="100437" y="61574"/>
                </a:lnTo>
                <a:lnTo>
                  <a:pt x="107143" y="65790"/>
                </a:lnTo>
                <a:lnTo>
                  <a:pt x="107308" y="65981"/>
                </a:lnTo>
                <a:lnTo>
                  <a:pt x="138374" y="65981"/>
                </a:lnTo>
                <a:lnTo>
                  <a:pt x="137788" y="65536"/>
                </a:lnTo>
                <a:lnTo>
                  <a:pt x="131539" y="60977"/>
                </a:lnTo>
                <a:lnTo>
                  <a:pt x="113582" y="60977"/>
                </a:lnTo>
                <a:lnTo>
                  <a:pt x="112731" y="60710"/>
                </a:lnTo>
                <a:lnTo>
                  <a:pt x="111817" y="60583"/>
                </a:lnTo>
                <a:lnTo>
                  <a:pt x="85855" y="46699"/>
                </a:lnTo>
                <a:lnTo>
                  <a:pt x="74796" y="40860"/>
                </a:lnTo>
                <a:lnTo>
                  <a:pt x="71596" y="39717"/>
                </a:lnTo>
                <a:lnTo>
                  <a:pt x="66948" y="37965"/>
                </a:lnTo>
                <a:lnTo>
                  <a:pt x="64928" y="36822"/>
                </a:lnTo>
              </a:path>
              <a:path w="151130" h="102235">
                <a:moveTo>
                  <a:pt x="0" y="8623"/>
                </a:moveTo>
                <a:lnTo>
                  <a:pt x="43340" y="20175"/>
                </a:lnTo>
                <a:lnTo>
                  <a:pt x="78132" y="35809"/>
                </a:lnTo>
                <a:lnTo>
                  <a:pt x="112401" y="59593"/>
                </a:lnTo>
                <a:lnTo>
                  <a:pt x="113582" y="60977"/>
                </a:lnTo>
                <a:lnTo>
                  <a:pt x="131539" y="60977"/>
                </a:lnTo>
                <a:lnTo>
                  <a:pt x="126491" y="57280"/>
                </a:lnTo>
                <a:lnTo>
                  <a:pt x="117332" y="50470"/>
                </a:lnTo>
                <a:lnTo>
                  <a:pt x="85108" y="27767"/>
                </a:lnTo>
                <a:lnTo>
                  <a:pt x="37308" y="7457"/>
                </a:lnTo>
                <a:lnTo>
                  <a:pt x="0" y="0"/>
                </a:lnTo>
                <a:lnTo>
                  <a:pt x="0" y="8623"/>
                </a:lnTo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87476" y="367345"/>
            <a:ext cx="236854" cy="295275"/>
          </a:xfrm>
          <a:custGeom>
            <a:avLst/>
            <a:gdLst/>
            <a:ahLst/>
            <a:cxnLst/>
            <a:rect l="l" t="t" r="r" b="b"/>
            <a:pathLst>
              <a:path w="236854" h="295275">
                <a:moveTo>
                  <a:pt x="0" y="120263"/>
                </a:moveTo>
                <a:lnTo>
                  <a:pt x="174132" y="291084"/>
                </a:lnTo>
                <a:lnTo>
                  <a:pt x="176469" y="294703"/>
                </a:lnTo>
                <a:lnTo>
                  <a:pt x="191297" y="279336"/>
                </a:lnTo>
                <a:lnTo>
                  <a:pt x="175148" y="279336"/>
                </a:lnTo>
                <a:lnTo>
                  <a:pt x="171414" y="275361"/>
                </a:lnTo>
                <a:lnTo>
                  <a:pt x="167312" y="271462"/>
                </a:lnTo>
                <a:lnTo>
                  <a:pt x="0" y="107325"/>
                </a:lnTo>
                <a:lnTo>
                  <a:pt x="0" y="120263"/>
                </a:lnTo>
              </a:path>
              <a:path w="236854" h="295275">
                <a:moveTo>
                  <a:pt x="228482" y="224447"/>
                </a:moveTo>
                <a:lnTo>
                  <a:pt x="215661" y="224447"/>
                </a:lnTo>
                <a:lnTo>
                  <a:pt x="219179" y="225158"/>
                </a:lnTo>
                <a:lnTo>
                  <a:pt x="223586" y="232753"/>
                </a:lnTo>
                <a:lnTo>
                  <a:pt x="221211" y="233883"/>
                </a:lnTo>
                <a:lnTo>
                  <a:pt x="210966" y="244398"/>
                </a:lnTo>
                <a:lnTo>
                  <a:pt x="193214" y="262546"/>
                </a:lnTo>
                <a:lnTo>
                  <a:pt x="187708" y="268236"/>
                </a:lnTo>
                <a:lnTo>
                  <a:pt x="180482" y="276402"/>
                </a:lnTo>
                <a:lnTo>
                  <a:pt x="177535" y="279146"/>
                </a:lnTo>
                <a:lnTo>
                  <a:pt x="175148" y="279336"/>
                </a:lnTo>
                <a:lnTo>
                  <a:pt x="191297" y="279336"/>
                </a:lnTo>
                <a:lnTo>
                  <a:pt x="198995" y="271462"/>
                </a:lnTo>
                <a:lnTo>
                  <a:pt x="225670" y="244388"/>
                </a:lnTo>
                <a:lnTo>
                  <a:pt x="236273" y="233553"/>
                </a:lnTo>
                <a:lnTo>
                  <a:pt x="236184" y="231952"/>
                </a:lnTo>
                <a:lnTo>
                  <a:pt x="228482" y="224447"/>
                </a:lnTo>
              </a:path>
              <a:path w="236854" h="295275">
                <a:moveTo>
                  <a:pt x="208780" y="205244"/>
                </a:moveTo>
                <a:lnTo>
                  <a:pt x="197093" y="205244"/>
                </a:lnTo>
                <a:lnTo>
                  <a:pt x="199608" y="207505"/>
                </a:lnTo>
                <a:lnTo>
                  <a:pt x="203837" y="212153"/>
                </a:lnTo>
                <a:lnTo>
                  <a:pt x="205386" y="213728"/>
                </a:lnTo>
                <a:lnTo>
                  <a:pt x="209323" y="217093"/>
                </a:lnTo>
                <a:lnTo>
                  <a:pt x="209463" y="219024"/>
                </a:lnTo>
                <a:lnTo>
                  <a:pt x="206847" y="222364"/>
                </a:lnTo>
                <a:lnTo>
                  <a:pt x="206136" y="223558"/>
                </a:lnTo>
                <a:lnTo>
                  <a:pt x="205348" y="226580"/>
                </a:lnTo>
                <a:lnTo>
                  <a:pt x="205958" y="228549"/>
                </a:lnTo>
                <a:lnTo>
                  <a:pt x="209044" y="231000"/>
                </a:lnTo>
                <a:lnTo>
                  <a:pt x="210416" y="229260"/>
                </a:lnTo>
                <a:lnTo>
                  <a:pt x="215661" y="224447"/>
                </a:lnTo>
                <a:lnTo>
                  <a:pt x="228482" y="224447"/>
                </a:lnTo>
                <a:lnTo>
                  <a:pt x="208780" y="205244"/>
                </a:lnTo>
              </a:path>
              <a:path w="236854" h="295275">
                <a:moveTo>
                  <a:pt x="188289" y="185216"/>
                </a:moveTo>
                <a:lnTo>
                  <a:pt x="174932" y="185216"/>
                </a:lnTo>
                <a:lnTo>
                  <a:pt x="183060" y="190830"/>
                </a:lnTo>
                <a:lnTo>
                  <a:pt x="187251" y="194881"/>
                </a:lnTo>
                <a:lnTo>
                  <a:pt x="191772" y="201599"/>
                </a:lnTo>
                <a:lnTo>
                  <a:pt x="189296" y="203149"/>
                </a:lnTo>
                <a:lnTo>
                  <a:pt x="187111" y="206819"/>
                </a:lnTo>
                <a:lnTo>
                  <a:pt x="185105" y="208889"/>
                </a:lnTo>
                <a:lnTo>
                  <a:pt x="189740" y="212763"/>
                </a:lnTo>
                <a:lnTo>
                  <a:pt x="192369" y="211455"/>
                </a:lnTo>
                <a:lnTo>
                  <a:pt x="197093" y="205244"/>
                </a:lnTo>
                <a:lnTo>
                  <a:pt x="208780" y="205244"/>
                </a:lnTo>
                <a:lnTo>
                  <a:pt x="188289" y="185216"/>
                </a:lnTo>
              </a:path>
              <a:path w="236854" h="295275">
                <a:moveTo>
                  <a:pt x="172060" y="169316"/>
                </a:moveTo>
                <a:lnTo>
                  <a:pt x="157444" y="169316"/>
                </a:lnTo>
                <a:lnTo>
                  <a:pt x="160035" y="169888"/>
                </a:lnTo>
                <a:lnTo>
                  <a:pt x="160428" y="170053"/>
                </a:lnTo>
                <a:lnTo>
                  <a:pt x="170563" y="181038"/>
                </a:lnTo>
                <a:lnTo>
                  <a:pt x="169001" y="182016"/>
                </a:lnTo>
                <a:lnTo>
                  <a:pt x="166397" y="184391"/>
                </a:lnTo>
                <a:lnTo>
                  <a:pt x="164988" y="186004"/>
                </a:lnTo>
                <a:lnTo>
                  <a:pt x="165331" y="189522"/>
                </a:lnTo>
                <a:lnTo>
                  <a:pt x="165166" y="190944"/>
                </a:lnTo>
                <a:lnTo>
                  <a:pt x="166918" y="192608"/>
                </a:lnTo>
                <a:lnTo>
                  <a:pt x="168061" y="191439"/>
                </a:lnTo>
                <a:lnTo>
                  <a:pt x="172214" y="189420"/>
                </a:lnTo>
                <a:lnTo>
                  <a:pt x="174932" y="185216"/>
                </a:lnTo>
                <a:lnTo>
                  <a:pt x="188289" y="185216"/>
                </a:lnTo>
                <a:lnTo>
                  <a:pt x="172060" y="169316"/>
                </a:lnTo>
              </a:path>
              <a:path w="236854" h="295275">
                <a:moveTo>
                  <a:pt x="153329" y="150926"/>
                </a:moveTo>
                <a:lnTo>
                  <a:pt x="141505" y="150926"/>
                </a:lnTo>
                <a:lnTo>
                  <a:pt x="142966" y="152298"/>
                </a:lnTo>
                <a:lnTo>
                  <a:pt x="147487" y="156718"/>
                </a:lnTo>
                <a:lnTo>
                  <a:pt x="148795" y="158204"/>
                </a:lnTo>
                <a:lnTo>
                  <a:pt x="151932" y="160820"/>
                </a:lnTo>
                <a:lnTo>
                  <a:pt x="152643" y="162153"/>
                </a:lnTo>
                <a:lnTo>
                  <a:pt x="152288" y="164515"/>
                </a:lnTo>
                <a:lnTo>
                  <a:pt x="151678" y="165519"/>
                </a:lnTo>
                <a:lnTo>
                  <a:pt x="150053" y="166979"/>
                </a:lnTo>
                <a:lnTo>
                  <a:pt x="149760" y="167614"/>
                </a:lnTo>
                <a:lnTo>
                  <a:pt x="147055" y="170408"/>
                </a:lnTo>
                <a:lnTo>
                  <a:pt x="146039" y="173532"/>
                </a:lnTo>
                <a:lnTo>
                  <a:pt x="150357" y="177482"/>
                </a:lnTo>
                <a:lnTo>
                  <a:pt x="152669" y="174955"/>
                </a:lnTo>
                <a:lnTo>
                  <a:pt x="156276" y="172339"/>
                </a:lnTo>
                <a:lnTo>
                  <a:pt x="157444" y="169316"/>
                </a:lnTo>
                <a:lnTo>
                  <a:pt x="172060" y="169316"/>
                </a:lnTo>
                <a:lnTo>
                  <a:pt x="153329" y="150926"/>
                </a:lnTo>
              </a:path>
              <a:path w="236854" h="295275">
                <a:moveTo>
                  <a:pt x="134766" y="132689"/>
                </a:moveTo>
                <a:lnTo>
                  <a:pt x="119471" y="132689"/>
                </a:lnTo>
                <a:lnTo>
                  <a:pt x="123002" y="132715"/>
                </a:lnTo>
                <a:lnTo>
                  <a:pt x="124780" y="133883"/>
                </a:lnTo>
                <a:lnTo>
                  <a:pt x="127789" y="137706"/>
                </a:lnTo>
                <a:lnTo>
                  <a:pt x="129288" y="139052"/>
                </a:lnTo>
                <a:lnTo>
                  <a:pt x="132374" y="141668"/>
                </a:lnTo>
                <a:lnTo>
                  <a:pt x="133187" y="142976"/>
                </a:lnTo>
                <a:lnTo>
                  <a:pt x="132895" y="145326"/>
                </a:lnTo>
                <a:lnTo>
                  <a:pt x="132336" y="146316"/>
                </a:lnTo>
                <a:lnTo>
                  <a:pt x="129961" y="148552"/>
                </a:lnTo>
                <a:lnTo>
                  <a:pt x="128971" y="150088"/>
                </a:lnTo>
                <a:lnTo>
                  <a:pt x="127053" y="153720"/>
                </a:lnTo>
                <a:lnTo>
                  <a:pt x="128043" y="155435"/>
                </a:lnTo>
                <a:lnTo>
                  <a:pt x="131650" y="158204"/>
                </a:lnTo>
                <a:lnTo>
                  <a:pt x="132844" y="156921"/>
                </a:lnTo>
                <a:lnTo>
                  <a:pt x="136997" y="152819"/>
                </a:lnTo>
                <a:lnTo>
                  <a:pt x="138508" y="151384"/>
                </a:lnTo>
                <a:lnTo>
                  <a:pt x="141505" y="150926"/>
                </a:lnTo>
                <a:lnTo>
                  <a:pt x="153329" y="150926"/>
                </a:lnTo>
                <a:lnTo>
                  <a:pt x="134766" y="132689"/>
                </a:lnTo>
              </a:path>
              <a:path w="236854" h="295275">
                <a:moveTo>
                  <a:pt x="114638" y="112890"/>
                </a:moveTo>
                <a:lnTo>
                  <a:pt x="102732" y="112890"/>
                </a:lnTo>
                <a:lnTo>
                  <a:pt x="104181" y="114274"/>
                </a:lnTo>
                <a:lnTo>
                  <a:pt x="108079" y="118084"/>
                </a:lnTo>
                <a:lnTo>
                  <a:pt x="108917" y="119138"/>
                </a:lnTo>
                <a:lnTo>
                  <a:pt x="112600" y="121793"/>
                </a:lnTo>
                <a:lnTo>
                  <a:pt x="114073" y="123685"/>
                </a:lnTo>
                <a:lnTo>
                  <a:pt x="114112" y="127406"/>
                </a:lnTo>
                <a:lnTo>
                  <a:pt x="113108" y="129197"/>
                </a:lnTo>
                <a:lnTo>
                  <a:pt x="108955" y="132613"/>
                </a:lnTo>
                <a:lnTo>
                  <a:pt x="107342" y="134988"/>
                </a:lnTo>
                <a:lnTo>
                  <a:pt x="112588" y="139789"/>
                </a:lnTo>
                <a:lnTo>
                  <a:pt x="114340" y="137680"/>
                </a:lnTo>
                <a:lnTo>
                  <a:pt x="117731" y="133705"/>
                </a:lnTo>
                <a:lnTo>
                  <a:pt x="119471" y="132689"/>
                </a:lnTo>
                <a:lnTo>
                  <a:pt x="134766" y="132689"/>
                </a:lnTo>
                <a:lnTo>
                  <a:pt x="114638" y="112890"/>
                </a:lnTo>
              </a:path>
              <a:path w="236854" h="295275">
                <a:moveTo>
                  <a:pt x="98004" y="96507"/>
                </a:moveTo>
                <a:lnTo>
                  <a:pt x="82730" y="96507"/>
                </a:lnTo>
                <a:lnTo>
                  <a:pt x="88775" y="98031"/>
                </a:lnTo>
                <a:lnTo>
                  <a:pt x="92090" y="100558"/>
                </a:lnTo>
                <a:lnTo>
                  <a:pt x="93512" y="104521"/>
                </a:lnTo>
                <a:lnTo>
                  <a:pt x="93538" y="106692"/>
                </a:lnTo>
                <a:lnTo>
                  <a:pt x="92890" y="107772"/>
                </a:lnTo>
                <a:lnTo>
                  <a:pt x="91010" y="109639"/>
                </a:lnTo>
                <a:lnTo>
                  <a:pt x="89893" y="110401"/>
                </a:lnTo>
                <a:lnTo>
                  <a:pt x="87657" y="113588"/>
                </a:lnTo>
                <a:lnTo>
                  <a:pt x="87238" y="115595"/>
                </a:lnTo>
                <a:lnTo>
                  <a:pt x="92191" y="119888"/>
                </a:lnTo>
                <a:lnTo>
                  <a:pt x="93538" y="118173"/>
                </a:lnTo>
                <a:lnTo>
                  <a:pt x="98217" y="114249"/>
                </a:lnTo>
                <a:lnTo>
                  <a:pt x="99735" y="113017"/>
                </a:lnTo>
                <a:lnTo>
                  <a:pt x="102732" y="112890"/>
                </a:lnTo>
                <a:lnTo>
                  <a:pt x="114638" y="112890"/>
                </a:lnTo>
                <a:lnTo>
                  <a:pt x="98004" y="96507"/>
                </a:lnTo>
              </a:path>
              <a:path w="236854" h="295275">
                <a:moveTo>
                  <a:pt x="78508" y="77305"/>
                </a:moveTo>
                <a:lnTo>
                  <a:pt x="63007" y="77305"/>
                </a:lnTo>
                <a:lnTo>
                  <a:pt x="65217" y="77495"/>
                </a:lnTo>
                <a:lnTo>
                  <a:pt x="66055" y="77635"/>
                </a:lnTo>
                <a:lnTo>
                  <a:pt x="70551" y="80391"/>
                </a:lnTo>
                <a:lnTo>
                  <a:pt x="74272" y="83769"/>
                </a:lnTo>
                <a:lnTo>
                  <a:pt x="76672" y="88366"/>
                </a:lnTo>
                <a:lnTo>
                  <a:pt x="76824" y="90449"/>
                </a:lnTo>
                <a:lnTo>
                  <a:pt x="74462" y="91440"/>
                </a:lnTo>
                <a:lnTo>
                  <a:pt x="73281" y="94615"/>
                </a:lnTo>
                <a:lnTo>
                  <a:pt x="72405" y="96367"/>
                </a:lnTo>
                <a:lnTo>
                  <a:pt x="75288" y="99453"/>
                </a:lnTo>
                <a:lnTo>
                  <a:pt x="76621" y="98056"/>
                </a:lnTo>
                <a:lnTo>
                  <a:pt x="80203" y="96558"/>
                </a:lnTo>
                <a:lnTo>
                  <a:pt x="82730" y="96507"/>
                </a:lnTo>
                <a:lnTo>
                  <a:pt x="98004" y="96507"/>
                </a:lnTo>
                <a:lnTo>
                  <a:pt x="78508" y="77305"/>
                </a:lnTo>
              </a:path>
              <a:path w="236854" h="295275">
                <a:moveTo>
                  <a:pt x="58380" y="57480"/>
                </a:moveTo>
                <a:lnTo>
                  <a:pt x="43284" y="57480"/>
                </a:lnTo>
                <a:lnTo>
                  <a:pt x="47017" y="57835"/>
                </a:lnTo>
                <a:lnTo>
                  <a:pt x="48834" y="59334"/>
                </a:lnTo>
                <a:lnTo>
                  <a:pt x="51602" y="62928"/>
                </a:lnTo>
                <a:lnTo>
                  <a:pt x="52847" y="63881"/>
                </a:lnTo>
                <a:lnTo>
                  <a:pt x="58003" y="68961"/>
                </a:lnTo>
                <a:lnTo>
                  <a:pt x="58041" y="71793"/>
                </a:lnTo>
                <a:lnTo>
                  <a:pt x="56822" y="73291"/>
                </a:lnTo>
                <a:lnTo>
                  <a:pt x="52682" y="78232"/>
                </a:lnTo>
                <a:lnTo>
                  <a:pt x="51234" y="79895"/>
                </a:lnTo>
                <a:lnTo>
                  <a:pt x="56187" y="85001"/>
                </a:lnTo>
                <a:lnTo>
                  <a:pt x="57597" y="83058"/>
                </a:lnTo>
                <a:lnTo>
                  <a:pt x="61305" y="80099"/>
                </a:lnTo>
                <a:lnTo>
                  <a:pt x="63007" y="77305"/>
                </a:lnTo>
                <a:lnTo>
                  <a:pt x="78508" y="77305"/>
                </a:lnTo>
                <a:lnTo>
                  <a:pt x="58380" y="57480"/>
                </a:lnTo>
              </a:path>
              <a:path w="236854" h="295275">
                <a:moveTo>
                  <a:pt x="42379" y="41719"/>
                </a:moveTo>
                <a:lnTo>
                  <a:pt x="26558" y="41719"/>
                </a:lnTo>
                <a:lnTo>
                  <a:pt x="30355" y="41884"/>
                </a:lnTo>
                <a:lnTo>
                  <a:pt x="31739" y="42532"/>
                </a:lnTo>
                <a:lnTo>
                  <a:pt x="34724" y="45974"/>
                </a:lnTo>
                <a:lnTo>
                  <a:pt x="35651" y="47371"/>
                </a:lnTo>
                <a:lnTo>
                  <a:pt x="36527" y="50635"/>
                </a:lnTo>
                <a:lnTo>
                  <a:pt x="35689" y="52349"/>
                </a:lnTo>
                <a:lnTo>
                  <a:pt x="28806" y="57162"/>
                </a:lnTo>
                <a:lnTo>
                  <a:pt x="29974" y="59575"/>
                </a:lnTo>
                <a:lnTo>
                  <a:pt x="36261" y="64947"/>
                </a:lnTo>
                <a:lnTo>
                  <a:pt x="37988" y="62598"/>
                </a:lnTo>
                <a:lnTo>
                  <a:pt x="41366" y="58470"/>
                </a:lnTo>
                <a:lnTo>
                  <a:pt x="43284" y="57480"/>
                </a:lnTo>
                <a:lnTo>
                  <a:pt x="58380" y="57480"/>
                </a:lnTo>
                <a:lnTo>
                  <a:pt x="42379" y="41719"/>
                </a:lnTo>
              </a:path>
              <a:path w="236854" h="295275">
                <a:moveTo>
                  <a:pt x="18976" y="18669"/>
                </a:moveTo>
                <a:lnTo>
                  <a:pt x="4244" y="18669"/>
                </a:lnTo>
                <a:lnTo>
                  <a:pt x="7101" y="18999"/>
                </a:lnTo>
                <a:lnTo>
                  <a:pt x="8524" y="20345"/>
                </a:lnTo>
                <a:lnTo>
                  <a:pt x="12448" y="24180"/>
                </a:lnTo>
                <a:lnTo>
                  <a:pt x="13642" y="25489"/>
                </a:lnTo>
                <a:lnTo>
                  <a:pt x="17274" y="28664"/>
                </a:lnTo>
                <a:lnTo>
                  <a:pt x="19611" y="30619"/>
                </a:lnTo>
                <a:lnTo>
                  <a:pt x="20309" y="34633"/>
                </a:lnTo>
                <a:lnTo>
                  <a:pt x="19509" y="36563"/>
                </a:lnTo>
                <a:lnTo>
                  <a:pt x="15331" y="40005"/>
                </a:lnTo>
                <a:lnTo>
                  <a:pt x="14074" y="42799"/>
                </a:lnTo>
                <a:lnTo>
                  <a:pt x="17744" y="46723"/>
                </a:lnTo>
                <a:lnTo>
                  <a:pt x="19928" y="45237"/>
                </a:lnTo>
                <a:lnTo>
                  <a:pt x="24386" y="43827"/>
                </a:lnTo>
                <a:lnTo>
                  <a:pt x="26558" y="41719"/>
                </a:lnTo>
                <a:lnTo>
                  <a:pt x="42379" y="41719"/>
                </a:lnTo>
                <a:lnTo>
                  <a:pt x="18976" y="18669"/>
                </a:lnTo>
              </a:path>
              <a:path w="236854" h="295275">
                <a:moveTo>
                  <a:pt x="0" y="22936"/>
                </a:moveTo>
                <a:lnTo>
                  <a:pt x="2834" y="20028"/>
                </a:lnTo>
                <a:lnTo>
                  <a:pt x="4244" y="18669"/>
                </a:lnTo>
                <a:lnTo>
                  <a:pt x="18976" y="18669"/>
                </a:lnTo>
                <a:lnTo>
                  <a:pt x="0" y="0"/>
                </a:lnTo>
                <a:lnTo>
                  <a:pt x="0" y="22936"/>
                </a:lnTo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87474" y="2479"/>
            <a:ext cx="712470" cy="2197099"/>
          </a:xfrm>
          <a:custGeom>
            <a:avLst/>
            <a:gdLst/>
            <a:ahLst/>
            <a:cxnLst/>
            <a:rect l="l" t="t" r="r" b="b"/>
            <a:pathLst>
              <a:path w="712470" h="2197100">
                <a:moveTo>
                  <a:pt x="30737" y="2019300"/>
                </a:moveTo>
                <a:lnTo>
                  <a:pt x="0" y="2019300"/>
                </a:lnTo>
                <a:lnTo>
                  <a:pt x="0" y="2032000"/>
                </a:lnTo>
                <a:lnTo>
                  <a:pt x="13019" y="2032000"/>
                </a:lnTo>
                <a:lnTo>
                  <a:pt x="347120" y="2120900"/>
                </a:lnTo>
                <a:lnTo>
                  <a:pt x="347336" y="2120900"/>
                </a:lnTo>
                <a:lnTo>
                  <a:pt x="694173" y="2197100"/>
                </a:lnTo>
                <a:lnTo>
                  <a:pt x="700650" y="2197100"/>
                </a:lnTo>
                <a:lnTo>
                  <a:pt x="703629" y="2184400"/>
                </a:lnTo>
                <a:lnTo>
                  <a:pt x="676291" y="2184400"/>
                </a:lnTo>
                <a:lnTo>
                  <a:pt x="352251" y="2108200"/>
                </a:lnTo>
                <a:lnTo>
                  <a:pt x="30737" y="2019300"/>
                </a:lnTo>
                <a:close/>
              </a:path>
              <a:path w="712470" h="2197100">
                <a:moveTo>
                  <a:pt x="692864" y="2095500"/>
                </a:moveTo>
                <a:lnTo>
                  <a:pt x="691576" y="2095500"/>
                </a:lnTo>
                <a:lnTo>
                  <a:pt x="695792" y="2108000"/>
                </a:lnTo>
                <a:lnTo>
                  <a:pt x="697006" y="2108200"/>
                </a:lnTo>
                <a:lnTo>
                  <a:pt x="696611" y="2108200"/>
                </a:lnTo>
                <a:lnTo>
                  <a:pt x="696336" y="2109612"/>
                </a:lnTo>
                <a:lnTo>
                  <a:pt x="704426" y="2133600"/>
                </a:lnTo>
                <a:lnTo>
                  <a:pt x="698294" y="2159000"/>
                </a:lnTo>
                <a:lnTo>
                  <a:pt x="694462" y="2171700"/>
                </a:lnTo>
                <a:lnTo>
                  <a:pt x="692409" y="2184400"/>
                </a:lnTo>
                <a:lnTo>
                  <a:pt x="703629" y="2184400"/>
                </a:lnTo>
                <a:lnTo>
                  <a:pt x="706671" y="2171700"/>
                </a:lnTo>
                <a:lnTo>
                  <a:pt x="711928" y="2146300"/>
                </a:lnTo>
                <a:lnTo>
                  <a:pt x="692864" y="2095500"/>
                </a:lnTo>
                <a:close/>
              </a:path>
              <a:path w="712470" h="2197100">
                <a:moveTo>
                  <a:pt x="675034" y="2104596"/>
                </a:moveTo>
                <a:lnTo>
                  <a:pt x="677066" y="2108200"/>
                </a:lnTo>
                <a:lnTo>
                  <a:pt x="686299" y="2108200"/>
                </a:lnTo>
                <a:lnTo>
                  <a:pt x="687315" y="2120900"/>
                </a:lnTo>
                <a:lnTo>
                  <a:pt x="694135" y="2120900"/>
                </a:lnTo>
                <a:lnTo>
                  <a:pt x="696336" y="2109612"/>
                </a:lnTo>
                <a:lnTo>
                  <a:pt x="695792" y="2108000"/>
                </a:lnTo>
                <a:lnTo>
                  <a:pt x="675034" y="2104596"/>
                </a:lnTo>
                <a:close/>
              </a:path>
              <a:path w="712470" h="2197100">
                <a:moveTo>
                  <a:pt x="695792" y="2108000"/>
                </a:moveTo>
                <a:lnTo>
                  <a:pt x="696336" y="2109612"/>
                </a:lnTo>
                <a:lnTo>
                  <a:pt x="696611" y="2108200"/>
                </a:lnTo>
                <a:lnTo>
                  <a:pt x="697006" y="2108200"/>
                </a:lnTo>
                <a:lnTo>
                  <a:pt x="695792" y="2108000"/>
                </a:lnTo>
                <a:close/>
              </a:path>
              <a:path w="712470" h="2197100">
                <a:moveTo>
                  <a:pt x="621436" y="2095807"/>
                </a:moveTo>
                <a:lnTo>
                  <a:pt x="623853" y="2108200"/>
                </a:lnTo>
                <a:lnTo>
                  <a:pt x="627815" y="2108200"/>
                </a:lnTo>
                <a:lnTo>
                  <a:pt x="630435" y="2097283"/>
                </a:lnTo>
                <a:lnTo>
                  <a:pt x="621436" y="2095807"/>
                </a:lnTo>
                <a:close/>
              </a:path>
              <a:path w="712470" h="2197100">
                <a:moveTo>
                  <a:pt x="656676" y="2101586"/>
                </a:moveTo>
                <a:lnTo>
                  <a:pt x="656670" y="2108200"/>
                </a:lnTo>
                <a:lnTo>
                  <a:pt x="664861" y="2108200"/>
                </a:lnTo>
                <a:lnTo>
                  <a:pt x="665313" y="2103002"/>
                </a:lnTo>
                <a:lnTo>
                  <a:pt x="656676" y="2101586"/>
                </a:lnTo>
                <a:close/>
              </a:path>
              <a:path w="712470" h="2197100">
                <a:moveTo>
                  <a:pt x="669903" y="2095500"/>
                </a:moveTo>
                <a:lnTo>
                  <a:pt x="665966" y="2095500"/>
                </a:lnTo>
                <a:lnTo>
                  <a:pt x="665313" y="2103002"/>
                </a:lnTo>
                <a:lnTo>
                  <a:pt x="675034" y="2104596"/>
                </a:lnTo>
                <a:lnTo>
                  <a:pt x="669903" y="2095500"/>
                </a:lnTo>
                <a:close/>
              </a:path>
              <a:path w="712470" h="2197100">
                <a:moveTo>
                  <a:pt x="656682" y="2095500"/>
                </a:moveTo>
                <a:lnTo>
                  <a:pt x="630863" y="2095500"/>
                </a:lnTo>
                <a:lnTo>
                  <a:pt x="630435" y="2097283"/>
                </a:lnTo>
                <a:lnTo>
                  <a:pt x="656676" y="2101586"/>
                </a:lnTo>
                <a:lnTo>
                  <a:pt x="656682" y="2095500"/>
                </a:lnTo>
                <a:close/>
              </a:path>
              <a:path w="712470" h="2197100">
                <a:moveTo>
                  <a:pt x="621618" y="2082800"/>
                </a:moveTo>
                <a:lnTo>
                  <a:pt x="603558" y="2082800"/>
                </a:lnTo>
                <a:lnTo>
                  <a:pt x="604066" y="2092959"/>
                </a:lnTo>
                <a:lnTo>
                  <a:pt x="621436" y="2095807"/>
                </a:lnTo>
                <a:lnTo>
                  <a:pt x="621376" y="2095500"/>
                </a:lnTo>
                <a:lnTo>
                  <a:pt x="624107" y="2095500"/>
                </a:lnTo>
                <a:lnTo>
                  <a:pt x="621618" y="2082800"/>
                </a:lnTo>
                <a:close/>
              </a:path>
              <a:path w="712470" h="2197100">
                <a:moveTo>
                  <a:pt x="563499" y="2086306"/>
                </a:moveTo>
                <a:lnTo>
                  <a:pt x="564988" y="2095500"/>
                </a:lnTo>
                <a:lnTo>
                  <a:pt x="570373" y="2095500"/>
                </a:lnTo>
                <a:lnTo>
                  <a:pt x="570654" y="2087479"/>
                </a:lnTo>
                <a:lnTo>
                  <a:pt x="563499" y="2086306"/>
                </a:lnTo>
                <a:close/>
              </a:path>
              <a:path w="712470" h="2197100">
                <a:moveTo>
                  <a:pt x="593912" y="2091294"/>
                </a:moveTo>
                <a:lnTo>
                  <a:pt x="593551" y="2095500"/>
                </a:lnTo>
                <a:lnTo>
                  <a:pt x="604193" y="2095500"/>
                </a:lnTo>
                <a:lnTo>
                  <a:pt x="604066" y="2092959"/>
                </a:lnTo>
                <a:lnTo>
                  <a:pt x="593912" y="2091294"/>
                </a:lnTo>
                <a:close/>
              </a:path>
              <a:path w="712470" h="2197100">
                <a:moveTo>
                  <a:pt x="665875" y="2019300"/>
                </a:moveTo>
                <a:lnTo>
                  <a:pt x="369078" y="2019300"/>
                </a:lnTo>
                <a:lnTo>
                  <a:pt x="369154" y="2019471"/>
                </a:lnTo>
                <a:lnTo>
                  <a:pt x="506636" y="2044700"/>
                </a:lnTo>
                <a:lnTo>
                  <a:pt x="575855" y="2070100"/>
                </a:lnTo>
                <a:lnTo>
                  <a:pt x="610474" y="2070100"/>
                </a:lnTo>
                <a:lnTo>
                  <a:pt x="679740" y="2095500"/>
                </a:lnTo>
                <a:lnTo>
                  <a:pt x="691576" y="2095500"/>
                </a:lnTo>
                <a:lnTo>
                  <a:pt x="665875" y="2019300"/>
                </a:lnTo>
                <a:close/>
              </a:path>
              <a:path w="712470" h="2197100">
                <a:moveTo>
                  <a:pt x="594643" y="2082800"/>
                </a:moveTo>
                <a:lnTo>
                  <a:pt x="570818" y="2082800"/>
                </a:lnTo>
                <a:lnTo>
                  <a:pt x="570654" y="2087479"/>
                </a:lnTo>
                <a:lnTo>
                  <a:pt x="593912" y="2091294"/>
                </a:lnTo>
                <a:lnTo>
                  <a:pt x="594643" y="2082800"/>
                </a:lnTo>
                <a:close/>
              </a:path>
              <a:path w="712470" h="2197100">
                <a:moveTo>
                  <a:pt x="563871" y="2070100"/>
                </a:moveTo>
                <a:lnTo>
                  <a:pt x="541277" y="2070100"/>
                </a:lnTo>
                <a:lnTo>
                  <a:pt x="540224" y="2082489"/>
                </a:lnTo>
                <a:lnTo>
                  <a:pt x="563499" y="2086306"/>
                </a:lnTo>
                <a:lnTo>
                  <a:pt x="562931" y="2082800"/>
                </a:lnTo>
                <a:lnTo>
                  <a:pt x="563896" y="2082800"/>
                </a:lnTo>
                <a:lnTo>
                  <a:pt x="563871" y="2070100"/>
                </a:lnTo>
                <a:close/>
              </a:path>
              <a:path w="712470" h="2197100">
                <a:moveTo>
                  <a:pt x="531902" y="2081125"/>
                </a:moveTo>
                <a:lnTo>
                  <a:pt x="531613" y="2082800"/>
                </a:lnTo>
                <a:lnTo>
                  <a:pt x="540198" y="2082800"/>
                </a:lnTo>
                <a:lnTo>
                  <a:pt x="540224" y="2082489"/>
                </a:lnTo>
                <a:lnTo>
                  <a:pt x="531902" y="2081125"/>
                </a:lnTo>
                <a:close/>
              </a:path>
              <a:path w="712470" h="2197100">
                <a:moveTo>
                  <a:pt x="208715" y="1993900"/>
                </a:moveTo>
                <a:lnTo>
                  <a:pt x="0" y="1993900"/>
                </a:lnTo>
                <a:lnTo>
                  <a:pt x="531902" y="2081125"/>
                </a:lnTo>
                <a:lnTo>
                  <a:pt x="533810" y="2070100"/>
                </a:lnTo>
                <a:lnTo>
                  <a:pt x="477028" y="2070100"/>
                </a:lnTo>
                <a:lnTo>
                  <a:pt x="472202" y="2057400"/>
                </a:lnTo>
                <a:lnTo>
                  <a:pt x="416119" y="2057400"/>
                </a:lnTo>
                <a:lnTo>
                  <a:pt x="406429" y="2044700"/>
                </a:lnTo>
                <a:lnTo>
                  <a:pt x="379568" y="2044700"/>
                </a:lnTo>
                <a:lnTo>
                  <a:pt x="381791" y="2032000"/>
                </a:lnTo>
                <a:lnTo>
                  <a:pt x="317033" y="2032000"/>
                </a:lnTo>
                <a:lnTo>
                  <a:pt x="318545" y="2019300"/>
                </a:lnTo>
                <a:lnTo>
                  <a:pt x="262944" y="2019300"/>
                </a:lnTo>
                <a:lnTo>
                  <a:pt x="263300" y="2006600"/>
                </a:lnTo>
                <a:lnTo>
                  <a:pt x="208804" y="2006600"/>
                </a:lnTo>
                <a:lnTo>
                  <a:pt x="208715" y="1993900"/>
                </a:lnTo>
                <a:close/>
              </a:path>
              <a:path w="712470" h="2197100">
                <a:moveTo>
                  <a:pt x="500142" y="2057400"/>
                </a:moveTo>
                <a:lnTo>
                  <a:pt x="477549" y="2057400"/>
                </a:lnTo>
                <a:lnTo>
                  <a:pt x="477028" y="2070100"/>
                </a:lnTo>
                <a:lnTo>
                  <a:pt x="499317" y="2070100"/>
                </a:lnTo>
                <a:lnTo>
                  <a:pt x="500142" y="2057400"/>
                </a:lnTo>
                <a:close/>
              </a:path>
              <a:path w="712470" h="2197100">
                <a:moveTo>
                  <a:pt x="521948" y="2057400"/>
                </a:moveTo>
                <a:lnTo>
                  <a:pt x="510289" y="2057400"/>
                </a:lnTo>
                <a:lnTo>
                  <a:pt x="507064" y="2070100"/>
                </a:lnTo>
                <a:lnTo>
                  <a:pt x="523447" y="2070100"/>
                </a:lnTo>
                <a:lnTo>
                  <a:pt x="521948" y="2057400"/>
                </a:lnTo>
                <a:close/>
              </a:path>
              <a:path w="712470" h="2197100">
                <a:moveTo>
                  <a:pt x="442281" y="2044700"/>
                </a:moveTo>
                <a:lnTo>
                  <a:pt x="416487" y="2044700"/>
                </a:lnTo>
                <a:lnTo>
                  <a:pt x="416119" y="2057400"/>
                </a:lnTo>
                <a:lnTo>
                  <a:pt x="440998" y="2057400"/>
                </a:lnTo>
                <a:lnTo>
                  <a:pt x="442281" y="2044700"/>
                </a:lnTo>
                <a:close/>
              </a:path>
              <a:path w="712470" h="2197100">
                <a:moveTo>
                  <a:pt x="466525" y="2044700"/>
                </a:moveTo>
                <a:lnTo>
                  <a:pt x="451044" y="2044700"/>
                </a:lnTo>
                <a:lnTo>
                  <a:pt x="450980" y="2057400"/>
                </a:lnTo>
                <a:lnTo>
                  <a:pt x="471758" y="2057400"/>
                </a:lnTo>
                <a:lnTo>
                  <a:pt x="466525" y="2044700"/>
                </a:lnTo>
                <a:close/>
              </a:path>
              <a:path w="712470" h="2197100">
                <a:moveTo>
                  <a:pt x="407750" y="2032000"/>
                </a:moveTo>
                <a:lnTo>
                  <a:pt x="391189" y="2032000"/>
                </a:lnTo>
                <a:lnTo>
                  <a:pt x="387455" y="2044700"/>
                </a:lnTo>
                <a:lnTo>
                  <a:pt x="407927" y="2044700"/>
                </a:lnTo>
                <a:lnTo>
                  <a:pt x="407750" y="2032000"/>
                </a:lnTo>
                <a:close/>
              </a:path>
              <a:path w="712470" h="2197100">
                <a:moveTo>
                  <a:pt x="422888" y="2032000"/>
                </a:moveTo>
                <a:lnTo>
                  <a:pt x="418824" y="2044700"/>
                </a:lnTo>
                <a:lnTo>
                  <a:pt x="425657" y="2044700"/>
                </a:lnTo>
                <a:lnTo>
                  <a:pt x="422888" y="2032000"/>
                </a:lnTo>
                <a:close/>
              </a:path>
              <a:path w="712470" h="2197100">
                <a:moveTo>
                  <a:pt x="345342" y="2019300"/>
                </a:moveTo>
                <a:lnTo>
                  <a:pt x="327930" y="2019300"/>
                </a:lnTo>
                <a:lnTo>
                  <a:pt x="327219" y="2032000"/>
                </a:lnTo>
                <a:lnTo>
                  <a:pt x="343869" y="2032000"/>
                </a:lnTo>
                <a:lnTo>
                  <a:pt x="345342" y="2019300"/>
                </a:lnTo>
                <a:close/>
              </a:path>
              <a:path w="712470" h="2197100">
                <a:moveTo>
                  <a:pt x="368221" y="2019300"/>
                </a:moveTo>
                <a:lnTo>
                  <a:pt x="355286" y="2019300"/>
                </a:lnTo>
                <a:lnTo>
                  <a:pt x="354676" y="2032000"/>
                </a:lnTo>
                <a:lnTo>
                  <a:pt x="374730" y="2032000"/>
                </a:lnTo>
                <a:lnTo>
                  <a:pt x="369154" y="2019471"/>
                </a:lnTo>
                <a:lnTo>
                  <a:pt x="368221" y="2019300"/>
                </a:lnTo>
                <a:close/>
              </a:path>
              <a:path w="712470" h="2197100">
                <a:moveTo>
                  <a:pt x="637112" y="1930400"/>
                </a:moveTo>
                <a:lnTo>
                  <a:pt x="16615" y="1930400"/>
                </a:lnTo>
                <a:lnTo>
                  <a:pt x="17160" y="1932305"/>
                </a:lnTo>
                <a:lnTo>
                  <a:pt x="56362" y="1943100"/>
                </a:lnTo>
                <a:lnTo>
                  <a:pt x="91072" y="1943100"/>
                </a:lnTo>
                <a:lnTo>
                  <a:pt x="160436" y="1968500"/>
                </a:lnTo>
                <a:lnTo>
                  <a:pt x="195094" y="1968500"/>
                </a:lnTo>
                <a:lnTo>
                  <a:pt x="264372" y="1993900"/>
                </a:lnTo>
                <a:lnTo>
                  <a:pt x="298996" y="1993900"/>
                </a:lnTo>
                <a:lnTo>
                  <a:pt x="368221" y="2019300"/>
                </a:lnTo>
                <a:lnTo>
                  <a:pt x="369154" y="2019471"/>
                </a:lnTo>
                <a:lnTo>
                  <a:pt x="369078" y="2019300"/>
                </a:lnTo>
                <a:lnTo>
                  <a:pt x="665875" y="2019300"/>
                </a:lnTo>
                <a:lnTo>
                  <a:pt x="653024" y="1981200"/>
                </a:lnTo>
                <a:lnTo>
                  <a:pt x="637112" y="1930400"/>
                </a:lnTo>
                <a:close/>
              </a:path>
              <a:path w="712470" h="2197100">
                <a:moveTo>
                  <a:pt x="295659" y="2006600"/>
                </a:moveTo>
                <a:lnTo>
                  <a:pt x="275403" y="2006600"/>
                </a:lnTo>
                <a:lnTo>
                  <a:pt x="272482" y="2019300"/>
                </a:lnTo>
                <a:lnTo>
                  <a:pt x="293678" y="2019300"/>
                </a:lnTo>
                <a:lnTo>
                  <a:pt x="295659" y="2006600"/>
                </a:lnTo>
                <a:close/>
              </a:path>
              <a:path w="712470" h="2197100">
                <a:moveTo>
                  <a:pt x="315370" y="2006600"/>
                </a:moveTo>
                <a:lnTo>
                  <a:pt x="304105" y="2006600"/>
                </a:lnTo>
                <a:lnTo>
                  <a:pt x="304613" y="2019300"/>
                </a:lnTo>
                <a:lnTo>
                  <a:pt x="318977" y="2019300"/>
                </a:lnTo>
                <a:lnTo>
                  <a:pt x="315370" y="2006600"/>
                </a:lnTo>
                <a:close/>
              </a:path>
              <a:path w="712470" h="2197100">
                <a:moveTo>
                  <a:pt x="237036" y="1993900"/>
                </a:moveTo>
                <a:lnTo>
                  <a:pt x="219129" y="1993900"/>
                </a:lnTo>
                <a:lnTo>
                  <a:pt x="219320" y="2006600"/>
                </a:lnTo>
                <a:lnTo>
                  <a:pt x="236274" y="2006600"/>
                </a:lnTo>
                <a:lnTo>
                  <a:pt x="237036" y="1993900"/>
                </a:lnTo>
                <a:close/>
              </a:path>
              <a:path w="712470" h="2197100">
                <a:moveTo>
                  <a:pt x="264430" y="1993900"/>
                </a:moveTo>
                <a:lnTo>
                  <a:pt x="246536" y="1993900"/>
                </a:lnTo>
                <a:lnTo>
                  <a:pt x="245583" y="2006600"/>
                </a:lnTo>
                <a:lnTo>
                  <a:pt x="266602" y="2006600"/>
                </a:lnTo>
                <a:lnTo>
                  <a:pt x="264430" y="1993900"/>
                </a:lnTo>
                <a:close/>
              </a:path>
              <a:path w="712470" h="2197100">
                <a:moveTo>
                  <a:pt x="26153" y="1943100"/>
                </a:moveTo>
                <a:lnTo>
                  <a:pt x="11598" y="1943100"/>
                </a:lnTo>
                <a:lnTo>
                  <a:pt x="10081" y="1955800"/>
                </a:lnTo>
                <a:lnTo>
                  <a:pt x="7472" y="1968500"/>
                </a:lnTo>
                <a:lnTo>
                  <a:pt x="4381" y="1981200"/>
                </a:lnTo>
                <a:lnTo>
                  <a:pt x="1182" y="1993900"/>
                </a:lnTo>
                <a:lnTo>
                  <a:pt x="159960" y="1993900"/>
                </a:lnTo>
                <a:lnTo>
                  <a:pt x="158982" y="1981200"/>
                </a:lnTo>
                <a:lnTo>
                  <a:pt x="111128" y="1981200"/>
                </a:lnTo>
                <a:lnTo>
                  <a:pt x="104562" y="1968500"/>
                </a:lnTo>
                <a:lnTo>
                  <a:pt x="53521" y="1968500"/>
                </a:lnTo>
                <a:lnTo>
                  <a:pt x="45457" y="1955800"/>
                </a:lnTo>
                <a:lnTo>
                  <a:pt x="25429" y="1955800"/>
                </a:lnTo>
                <a:lnTo>
                  <a:pt x="26153" y="1943100"/>
                </a:lnTo>
                <a:close/>
              </a:path>
              <a:path w="712470" h="2197100">
                <a:moveTo>
                  <a:pt x="188738" y="1981200"/>
                </a:moveTo>
                <a:lnTo>
                  <a:pt x="167478" y="1981200"/>
                </a:lnTo>
                <a:lnTo>
                  <a:pt x="166373" y="1993900"/>
                </a:lnTo>
                <a:lnTo>
                  <a:pt x="186554" y="1993900"/>
                </a:lnTo>
                <a:lnTo>
                  <a:pt x="188738" y="1981200"/>
                </a:lnTo>
                <a:close/>
              </a:path>
              <a:path w="712470" h="2197100">
                <a:moveTo>
                  <a:pt x="210214" y="1981200"/>
                </a:moveTo>
                <a:lnTo>
                  <a:pt x="197806" y="1981200"/>
                </a:lnTo>
                <a:lnTo>
                  <a:pt x="196358" y="1993900"/>
                </a:lnTo>
                <a:lnTo>
                  <a:pt x="212741" y="1993900"/>
                </a:lnTo>
                <a:lnTo>
                  <a:pt x="210214" y="1981200"/>
                </a:lnTo>
                <a:close/>
              </a:path>
              <a:path w="712470" h="2197100">
                <a:moveTo>
                  <a:pt x="135322" y="1968500"/>
                </a:moveTo>
                <a:lnTo>
                  <a:pt x="112690" y="1968500"/>
                </a:lnTo>
                <a:lnTo>
                  <a:pt x="111128" y="1981200"/>
                </a:lnTo>
                <a:lnTo>
                  <a:pt x="132744" y="1981200"/>
                </a:lnTo>
                <a:lnTo>
                  <a:pt x="135322" y="1968500"/>
                </a:lnTo>
                <a:close/>
              </a:path>
              <a:path w="712470" h="2197100">
                <a:moveTo>
                  <a:pt x="161611" y="1968500"/>
                </a:moveTo>
                <a:lnTo>
                  <a:pt x="140846" y="1968500"/>
                </a:lnTo>
                <a:lnTo>
                  <a:pt x="141380" y="1981200"/>
                </a:lnTo>
                <a:lnTo>
                  <a:pt x="161408" y="1981200"/>
                </a:lnTo>
                <a:lnTo>
                  <a:pt x="161611" y="1968500"/>
                </a:lnTo>
                <a:close/>
              </a:path>
              <a:path w="712470" h="2197100">
                <a:moveTo>
                  <a:pt x="339851" y="0"/>
                </a:moveTo>
                <a:lnTo>
                  <a:pt x="0" y="0"/>
                </a:lnTo>
                <a:lnTo>
                  <a:pt x="0" y="1968500"/>
                </a:lnTo>
                <a:lnTo>
                  <a:pt x="6061" y="1943100"/>
                </a:lnTo>
                <a:lnTo>
                  <a:pt x="8919" y="1930400"/>
                </a:lnTo>
                <a:lnTo>
                  <a:pt x="637112" y="1930400"/>
                </a:lnTo>
                <a:lnTo>
                  <a:pt x="589374" y="1778000"/>
                </a:lnTo>
                <a:lnTo>
                  <a:pt x="532460" y="1562100"/>
                </a:lnTo>
                <a:lnTo>
                  <a:pt x="482483" y="1358900"/>
                </a:lnTo>
                <a:lnTo>
                  <a:pt x="439645" y="1130300"/>
                </a:lnTo>
                <a:lnTo>
                  <a:pt x="404145" y="914400"/>
                </a:lnTo>
                <a:lnTo>
                  <a:pt x="376184" y="685800"/>
                </a:lnTo>
                <a:lnTo>
                  <a:pt x="355964" y="457200"/>
                </a:lnTo>
                <a:lnTo>
                  <a:pt x="343684" y="215900"/>
                </a:lnTo>
                <a:lnTo>
                  <a:pt x="339851" y="0"/>
                </a:lnTo>
                <a:close/>
              </a:path>
              <a:path w="712470" h="2197100">
                <a:moveTo>
                  <a:pt x="67377" y="1955800"/>
                </a:moveTo>
                <a:lnTo>
                  <a:pt x="56175" y="1955800"/>
                </a:lnTo>
                <a:lnTo>
                  <a:pt x="53521" y="1968500"/>
                </a:lnTo>
                <a:lnTo>
                  <a:pt x="67072" y="1968500"/>
                </a:lnTo>
                <a:lnTo>
                  <a:pt x="67377" y="1955800"/>
                </a:lnTo>
                <a:close/>
              </a:path>
              <a:path w="712470" h="2197100">
                <a:moveTo>
                  <a:pt x="80585" y="1955800"/>
                </a:moveTo>
                <a:lnTo>
                  <a:pt x="73943" y="1955800"/>
                </a:lnTo>
                <a:lnTo>
                  <a:pt x="72711" y="1968500"/>
                </a:lnTo>
                <a:lnTo>
                  <a:pt x="79785" y="1968500"/>
                </a:lnTo>
                <a:lnTo>
                  <a:pt x="80585" y="1955800"/>
                </a:lnTo>
                <a:close/>
              </a:path>
              <a:path w="712470" h="2197100">
                <a:moveTo>
                  <a:pt x="106252" y="1955800"/>
                </a:moveTo>
                <a:lnTo>
                  <a:pt x="89564" y="1955800"/>
                </a:lnTo>
                <a:lnTo>
                  <a:pt x="87151" y="1968500"/>
                </a:lnTo>
                <a:lnTo>
                  <a:pt x="106455" y="1968500"/>
                </a:lnTo>
                <a:lnTo>
                  <a:pt x="106252" y="1955800"/>
                </a:lnTo>
                <a:close/>
              </a:path>
              <a:path w="712470" h="2197100">
                <a:moveTo>
                  <a:pt x="50372" y="1943100"/>
                </a:moveTo>
                <a:lnTo>
                  <a:pt x="34789" y="1943100"/>
                </a:lnTo>
                <a:lnTo>
                  <a:pt x="34624" y="1955800"/>
                </a:lnTo>
                <a:lnTo>
                  <a:pt x="48809" y="1955800"/>
                </a:lnTo>
                <a:lnTo>
                  <a:pt x="50372" y="1943100"/>
                </a:lnTo>
                <a:close/>
              </a:path>
              <a:path w="712470" h="2197100">
                <a:moveTo>
                  <a:pt x="70095" y="1943100"/>
                </a:moveTo>
                <a:lnTo>
                  <a:pt x="56785" y="1943100"/>
                </a:lnTo>
                <a:lnTo>
                  <a:pt x="56556" y="1955800"/>
                </a:lnTo>
                <a:lnTo>
                  <a:pt x="67491" y="1955800"/>
                </a:lnTo>
                <a:lnTo>
                  <a:pt x="70095" y="1943100"/>
                </a:lnTo>
                <a:close/>
              </a:path>
              <a:path w="712470" h="2197100">
                <a:moveTo>
                  <a:pt x="16229" y="1932049"/>
                </a:moveTo>
                <a:lnTo>
                  <a:pt x="13643" y="1943100"/>
                </a:lnTo>
                <a:lnTo>
                  <a:pt x="20247" y="1943100"/>
                </a:lnTo>
                <a:lnTo>
                  <a:pt x="17160" y="1932305"/>
                </a:lnTo>
                <a:lnTo>
                  <a:pt x="16229" y="1932049"/>
                </a:lnTo>
                <a:close/>
              </a:path>
              <a:path w="712470" h="2197100">
                <a:moveTo>
                  <a:pt x="16615" y="1930400"/>
                </a:moveTo>
                <a:lnTo>
                  <a:pt x="16229" y="1932049"/>
                </a:lnTo>
                <a:lnTo>
                  <a:pt x="17160" y="1932305"/>
                </a:lnTo>
                <a:lnTo>
                  <a:pt x="16615" y="1930400"/>
                </a:lnTo>
                <a:close/>
              </a:path>
              <a:path w="712470" h="2197100">
                <a:moveTo>
                  <a:pt x="16615" y="1930400"/>
                </a:moveTo>
                <a:lnTo>
                  <a:pt x="10240" y="1930400"/>
                </a:lnTo>
                <a:lnTo>
                  <a:pt x="16229" y="1932049"/>
                </a:lnTo>
                <a:lnTo>
                  <a:pt x="16615" y="1930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87476" y="6"/>
            <a:ext cx="425610" cy="14127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87476" y="1496056"/>
            <a:ext cx="574555" cy="41826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387477" y="2245549"/>
            <a:ext cx="1563704" cy="44707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24323" y="3741287"/>
            <a:ext cx="67946" cy="107314"/>
          </a:xfrm>
          <a:custGeom>
            <a:avLst/>
            <a:gdLst/>
            <a:ahLst/>
            <a:cxnLst/>
            <a:rect l="l" t="t" r="r" b="b"/>
            <a:pathLst>
              <a:path w="67944" h="107314">
                <a:moveTo>
                  <a:pt x="42448" y="0"/>
                </a:moveTo>
                <a:lnTo>
                  <a:pt x="4686" y="41559"/>
                </a:lnTo>
                <a:lnTo>
                  <a:pt x="2463" y="44772"/>
                </a:lnTo>
                <a:lnTo>
                  <a:pt x="0" y="52291"/>
                </a:lnTo>
                <a:lnTo>
                  <a:pt x="546" y="54716"/>
                </a:lnTo>
                <a:lnTo>
                  <a:pt x="3721" y="56837"/>
                </a:lnTo>
                <a:lnTo>
                  <a:pt x="13771" y="64630"/>
                </a:lnTo>
                <a:lnTo>
                  <a:pt x="23077" y="73277"/>
                </a:lnTo>
                <a:lnTo>
                  <a:pt x="60084" y="106982"/>
                </a:lnTo>
                <a:lnTo>
                  <a:pt x="67513" y="99378"/>
                </a:lnTo>
                <a:lnTo>
                  <a:pt x="66954" y="99281"/>
                </a:lnTo>
                <a:lnTo>
                  <a:pt x="57873" y="90619"/>
                </a:lnTo>
                <a:lnTo>
                  <a:pt x="52273" y="85654"/>
                </a:lnTo>
                <a:lnTo>
                  <a:pt x="43319" y="77830"/>
                </a:lnTo>
                <a:lnTo>
                  <a:pt x="42913" y="75621"/>
                </a:lnTo>
                <a:lnTo>
                  <a:pt x="45537" y="73500"/>
                </a:lnTo>
                <a:lnTo>
                  <a:pt x="36652" y="73500"/>
                </a:lnTo>
                <a:lnTo>
                  <a:pt x="34112" y="69042"/>
                </a:lnTo>
                <a:lnTo>
                  <a:pt x="27254" y="63772"/>
                </a:lnTo>
                <a:lnTo>
                  <a:pt x="26301" y="61117"/>
                </a:lnTo>
                <a:lnTo>
                  <a:pt x="32784" y="54450"/>
                </a:lnTo>
                <a:lnTo>
                  <a:pt x="20447" y="54450"/>
                </a:lnTo>
                <a:lnTo>
                  <a:pt x="14147" y="50995"/>
                </a:lnTo>
                <a:lnTo>
                  <a:pt x="15646" y="48138"/>
                </a:lnTo>
                <a:lnTo>
                  <a:pt x="17106" y="41305"/>
                </a:lnTo>
                <a:lnTo>
                  <a:pt x="21717" y="39540"/>
                </a:lnTo>
                <a:lnTo>
                  <a:pt x="27101" y="33253"/>
                </a:lnTo>
                <a:lnTo>
                  <a:pt x="29870" y="30320"/>
                </a:lnTo>
                <a:lnTo>
                  <a:pt x="33604" y="26192"/>
                </a:lnTo>
                <a:lnTo>
                  <a:pt x="41405" y="16851"/>
                </a:lnTo>
                <a:lnTo>
                  <a:pt x="50671" y="8414"/>
                </a:lnTo>
                <a:lnTo>
                  <a:pt x="42448" y="0"/>
                </a:lnTo>
                <a:close/>
              </a:path>
              <a:path w="67944" h="107314">
                <a:moveTo>
                  <a:pt x="57975" y="53573"/>
                </a:moveTo>
                <a:lnTo>
                  <a:pt x="56007" y="54767"/>
                </a:lnTo>
                <a:lnTo>
                  <a:pt x="50215" y="59962"/>
                </a:lnTo>
                <a:lnTo>
                  <a:pt x="45504" y="63810"/>
                </a:lnTo>
                <a:lnTo>
                  <a:pt x="36652" y="73500"/>
                </a:lnTo>
                <a:lnTo>
                  <a:pt x="45537" y="73500"/>
                </a:lnTo>
                <a:lnTo>
                  <a:pt x="51384" y="68775"/>
                </a:lnTo>
                <a:lnTo>
                  <a:pt x="56400" y="65194"/>
                </a:lnTo>
                <a:lnTo>
                  <a:pt x="59575" y="57764"/>
                </a:lnTo>
                <a:lnTo>
                  <a:pt x="60972" y="55910"/>
                </a:lnTo>
                <a:lnTo>
                  <a:pt x="57975" y="53573"/>
                </a:lnTo>
                <a:close/>
              </a:path>
              <a:path w="67944" h="107314">
                <a:moveTo>
                  <a:pt x="40081" y="34752"/>
                </a:moveTo>
                <a:lnTo>
                  <a:pt x="38011" y="36441"/>
                </a:lnTo>
                <a:lnTo>
                  <a:pt x="31203" y="41381"/>
                </a:lnTo>
                <a:lnTo>
                  <a:pt x="27165" y="45890"/>
                </a:lnTo>
                <a:lnTo>
                  <a:pt x="21526" y="51732"/>
                </a:lnTo>
                <a:lnTo>
                  <a:pt x="20447" y="54450"/>
                </a:lnTo>
                <a:lnTo>
                  <a:pt x="32784" y="54450"/>
                </a:lnTo>
                <a:lnTo>
                  <a:pt x="34328" y="52862"/>
                </a:lnTo>
                <a:lnTo>
                  <a:pt x="38442" y="48024"/>
                </a:lnTo>
                <a:lnTo>
                  <a:pt x="42646" y="40708"/>
                </a:lnTo>
                <a:lnTo>
                  <a:pt x="43878" y="38714"/>
                </a:lnTo>
                <a:lnTo>
                  <a:pt x="40081" y="347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87476" y="6799544"/>
            <a:ext cx="388270" cy="7701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03456" y="1"/>
            <a:ext cx="1246504" cy="3509645"/>
          </a:xfrm>
          <a:custGeom>
            <a:avLst/>
            <a:gdLst/>
            <a:ahLst/>
            <a:cxnLst/>
            <a:rect l="l" t="t" r="r" b="b"/>
            <a:pathLst>
              <a:path w="1246505" h="3509645">
                <a:moveTo>
                  <a:pt x="556" y="0"/>
                </a:moveTo>
                <a:lnTo>
                  <a:pt x="433" y="7530"/>
                </a:lnTo>
                <a:lnTo>
                  <a:pt x="266" y="20208"/>
                </a:lnTo>
                <a:lnTo>
                  <a:pt x="54" y="45665"/>
                </a:lnTo>
                <a:lnTo>
                  <a:pt x="0" y="66854"/>
                </a:lnTo>
                <a:lnTo>
                  <a:pt x="746" y="145516"/>
                </a:lnTo>
                <a:lnTo>
                  <a:pt x="2991" y="225368"/>
                </a:lnTo>
                <a:lnTo>
                  <a:pt x="6748" y="306363"/>
                </a:lnTo>
                <a:lnTo>
                  <a:pt x="12028" y="388455"/>
                </a:lnTo>
                <a:lnTo>
                  <a:pt x="18841" y="471597"/>
                </a:lnTo>
                <a:lnTo>
                  <a:pt x="27200" y="555742"/>
                </a:lnTo>
                <a:lnTo>
                  <a:pt x="37115" y="640843"/>
                </a:lnTo>
                <a:lnTo>
                  <a:pt x="48598" y="726855"/>
                </a:lnTo>
                <a:lnTo>
                  <a:pt x="61661" y="813730"/>
                </a:lnTo>
                <a:lnTo>
                  <a:pt x="76314" y="901421"/>
                </a:lnTo>
                <a:lnTo>
                  <a:pt x="92569" y="989883"/>
                </a:lnTo>
                <a:lnTo>
                  <a:pt x="110438" y="1079068"/>
                </a:lnTo>
                <a:lnTo>
                  <a:pt x="129932" y="1168929"/>
                </a:lnTo>
                <a:lnTo>
                  <a:pt x="151062" y="1259421"/>
                </a:lnTo>
                <a:lnTo>
                  <a:pt x="173839" y="1350496"/>
                </a:lnTo>
                <a:lnTo>
                  <a:pt x="198276" y="1442108"/>
                </a:lnTo>
                <a:lnTo>
                  <a:pt x="224382" y="1534210"/>
                </a:lnTo>
                <a:lnTo>
                  <a:pt x="252171" y="1626755"/>
                </a:lnTo>
                <a:lnTo>
                  <a:pt x="281653" y="1719697"/>
                </a:lnTo>
                <a:lnTo>
                  <a:pt x="312839" y="1812989"/>
                </a:lnTo>
                <a:lnTo>
                  <a:pt x="348931" y="1915320"/>
                </a:lnTo>
                <a:lnTo>
                  <a:pt x="386455" y="2016045"/>
                </a:lnTo>
                <a:lnTo>
                  <a:pt x="425357" y="2115126"/>
                </a:lnTo>
                <a:lnTo>
                  <a:pt x="465585" y="2212521"/>
                </a:lnTo>
                <a:lnTo>
                  <a:pt x="507086" y="2308192"/>
                </a:lnTo>
                <a:lnTo>
                  <a:pt x="549807" y="2402098"/>
                </a:lnTo>
                <a:lnTo>
                  <a:pt x="593694" y="2494198"/>
                </a:lnTo>
                <a:lnTo>
                  <a:pt x="638696" y="2584454"/>
                </a:lnTo>
                <a:lnTo>
                  <a:pt x="684759" y="2672825"/>
                </a:lnTo>
                <a:lnTo>
                  <a:pt x="731829" y="2759271"/>
                </a:lnTo>
                <a:lnTo>
                  <a:pt x="779855" y="2843752"/>
                </a:lnTo>
                <a:lnTo>
                  <a:pt x="828782" y="2926228"/>
                </a:lnTo>
                <a:lnTo>
                  <a:pt x="878559" y="3006660"/>
                </a:lnTo>
                <a:lnTo>
                  <a:pt x="929132" y="3085006"/>
                </a:lnTo>
                <a:lnTo>
                  <a:pt x="980449" y="3161227"/>
                </a:lnTo>
                <a:lnTo>
                  <a:pt x="1032456" y="3235284"/>
                </a:lnTo>
                <a:lnTo>
                  <a:pt x="1085100" y="3307136"/>
                </a:lnTo>
                <a:lnTo>
                  <a:pt x="1138328" y="3376743"/>
                </a:lnTo>
                <a:lnTo>
                  <a:pt x="1192088" y="3444064"/>
                </a:lnTo>
                <a:lnTo>
                  <a:pt x="1246327" y="3509062"/>
                </a:lnTo>
                <a:lnTo>
                  <a:pt x="1144585" y="3379539"/>
                </a:lnTo>
                <a:lnTo>
                  <a:pt x="1046758" y="3243723"/>
                </a:lnTo>
                <a:lnTo>
                  <a:pt x="952984" y="3101840"/>
                </a:lnTo>
                <a:lnTo>
                  <a:pt x="863406" y="2954119"/>
                </a:lnTo>
                <a:lnTo>
                  <a:pt x="778165" y="2800787"/>
                </a:lnTo>
                <a:lnTo>
                  <a:pt x="697401" y="2642071"/>
                </a:lnTo>
                <a:lnTo>
                  <a:pt x="621256" y="2478200"/>
                </a:lnTo>
                <a:lnTo>
                  <a:pt x="549870" y="2309401"/>
                </a:lnTo>
                <a:lnTo>
                  <a:pt x="483385" y="2135902"/>
                </a:lnTo>
                <a:lnTo>
                  <a:pt x="421941" y="1957930"/>
                </a:lnTo>
                <a:lnTo>
                  <a:pt x="365680" y="1775713"/>
                </a:lnTo>
                <a:lnTo>
                  <a:pt x="314742" y="1589478"/>
                </a:lnTo>
                <a:lnTo>
                  <a:pt x="269269" y="1399454"/>
                </a:lnTo>
                <a:lnTo>
                  <a:pt x="229402" y="1205868"/>
                </a:lnTo>
                <a:lnTo>
                  <a:pt x="195281" y="1008947"/>
                </a:lnTo>
                <a:lnTo>
                  <a:pt x="167048" y="808920"/>
                </a:lnTo>
                <a:lnTo>
                  <a:pt x="144843" y="606014"/>
                </a:lnTo>
                <a:lnTo>
                  <a:pt x="128808" y="400456"/>
                </a:lnTo>
                <a:lnTo>
                  <a:pt x="119084" y="192475"/>
                </a:lnTo>
                <a:lnTo>
                  <a:pt x="116086" y="0"/>
                </a:lnTo>
                <a:lnTo>
                  <a:pt x="556" y="0"/>
                </a:lnTo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03456" y="4098241"/>
            <a:ext cx="1246504" cy="3471545"/>
          </a:xfrm>
          <a:custGeom>
            <a:avLst/>
            <a:gdLst/>
            <a:ahLst/>
            <a:cxnLst/>
            <a:rect l="l" t="t" r="r" b="b"/>
            <a:pathLst>
              <a:path w="1246505" h="3471545">
                <a:moveTo>
                  <a:pt x="1246327" y="0"/>
                </a:moveTo>
                <a:lnTo>
                  <a:pt x="1192088" y="64997"/>
                </a:lnTo>
                <a:lnTo>
                  <a:pt x="1138328" y="132319"/>
                </a:lnTo>
                <a:lnTo>
                  <a:pt x="1085100" y="201925"/>
                </a:lnTo>
                <a:lnTo>
                  <a:pt x="1032456" y="273777"/>
                </a:lnTo>
                <a:lnTo>
                  <a:pt x="980449" y="347834"/>
                </a:lnTo>
                <a:lnTo>
                  <a:pt x="929132" y="424055"/>
                </a:lnTo>
                <a:lnTo>
                  <a:pt x="878559" y="502402"/>
                </a:lnTo>
                <a:lnTo>
                  <a:pt x="828782" y="582833"/>
                </a:lnTo>
                <a:lnTo>
                  <a:pt x="779855" y="665309"/>
                </a:lnTo>
                <a:lnTo>
                  <a:pt x="731829" y="749790"/>
                </a:lnTo>
                <a:lnTo>
                  <a:pt x="684759" y="836236"/>
                </a:lnTo>
                <a:lnTo>
                  <a:pt x="638696" y="924607"/>
                </a:lnTo>
                <a:lnTo>
                  <a:pt x="593694" y="1014863"/>
                </a:lnTo>
                <a:lnTo>
                  <a:pt x="549807" y="1106964"/>
                </a:lnTo>
                <a:lnTo>
                  <a:pt x="507086" y="1200869"/>
                </a:lnTo>
                <a:lnTo>
                  <a:pt x="465585" y="1296540"/>
                </a:lnTo>
                <a:lnTo>
                  <a:pt x="425357" y="1393935"/>
                </a:lnTo>
                <a:lnTo>
                  <a:pt x="386455" y="1493016"/>
                </a:lnTo>
                <a:lnTo>
                  <a:pt x="348931" y="1593741"/>
                </a:lnTo>
                <a:lnTo>
                  <a:pt x="312839" y="1696072"/>
                </a:lnTo>
                <a:lnTo>
                  <a:pt x="281653" y="1789364"/>
                </a:lnTo>
                <a:lnTo>
                  <a:pt x="252171" y="1882306"/>
                </a:lnTo>
                <a:lnTo>
                  <a:pt x="224382" y="1974851"/>
                </a:lnTo>
                <a:lnTo>
                  <a:pt x="198276" y="2066952"/>
                </a:lnTo>
                <a:lnTo>
                  <a:pt x="173839" y="2158563"/>
                </a:lnTo>
                <a:lnTo>
                  <a:pt x="151062" y="2249638"/>
                </a:lnTo>
                <a:lnTo>
                  <a:pt x="129932" y="2340129"/>
                </a:lnTo>
                <a:lnTo>
                  <a:pt x="110438" y="2429990"/>
                </a:lnTo>
                <a:lnTo>
                  <a:pt x="92569" y="2519174"/>
                </a:lnTo>
                <a:lnTo>
                  <a:pt x="76314" y="2607635"/>
                </a:lnTo>
                <a:lnTo>
                  <a:pt x="61661" y="2695326"/>
                </a:lnTo>
                <a:lnTo>
                  <a:pt x="48598" y="2782201"/>
                </a:lnTo>
                <a:lnTo>
                  <a:pt x="37115" y="2868212"/>
                </a:lnTo>
                <a:lnTo>
                  <a:pt x="27200" y="2953314"/>
                </a:lnTo>
                <a:lnTo>
                  <a:pt x="18841" y="3037459"/>
                </a:lnTo>
                <a:lnTo>
                  <a:pt x="12028" y="3120601"/>
                </a:lnTo>
                <a:lnTo>
                  <a:pt x="6748" y="3202694"/>
                </a:lnTo>
                <a:lnTo>
                  <a:pt x="2991" y="3283690"/>
                </a:lnTo>
                <a:lnTo>
                  <a:pt x="746" y="3363544"/>
                </a:lnTo>
                <a:lnTo>
                  <a:pt x="0" y="3442208"/>
                </a:lnTo>
                <a:lnTo>
                  <a:pt x="109" y="3471475"/>
                </a:lnTo>
                <a:lnTo>
                  <a:pt x="116672" y="3471475"/>
                </a:lnTo>
                <a:lnTo>
                  <a:pt x="119084" y="3316585"/>
                </a:lnTo>
                <a:lnTo>
                  <a:pt x="128808" y="3108602"/>
                </a:lnTo>
                <a:lnTo>
                  <a:pt x="144843" y="2903043"/>
                </a:lnTo>
                <a:lnTo>
                  <a:pt x="167048" y="2700136"/>
                </a:lnTo>
                <a:lnTo>
                  <a:pt x="195281" y="2500108"/>
                </a:lnTo>
                <a:lnTo>
                  <a:pt x="229402" y="2303188"/>
                </a:lnTo>
                <a:lnTo>
                  <a:pt x="269269" y="2109601"/>
                </a:lnTo>
                <a:lnTo>
                  <a:pt x="314742" y="1919577"/>
                </a:lnTo>
                <a:lnTo>
                  <a:pt x="365680" y="1733343"/>
                </a:lnTo>
                <a:lnTo>
                  <a:pt x="421941" y="1551127"/>
                </a:lnTo>
                <a:lnTo>
                  <a:pt x="483385" y="1373155"/>
                </a:lnTo>
                <a:lnTo>
                  <a:pt x="549870" y="1199656"/>
                </a:lnTo>
                <a:lnTo>
                  <a:pt x="621256" y="1030858"/>
                </a:lnTo>
                <a:lnTo>
                  <a:pt x="697401" y="866987"/>
                </a:lnTo>
                <a:lnTo>
                  <a:pt x="778165" y="708273"/>
                </a:lnTo>
                <a:lnTo>
                  <a:pt x="863406" y="554941"/>
                </a:lnTo>
                <a:lnTo>
                  <a:pt x="952984" y="407220"/>
                </a:lnTo>
                <a:lnTo>
                  <a:pt x="1046758" y="265338"/>
                </a:lnTo>
                <a:lnTo>
                  <a:pt x="1144585" y="129522"/>
                </a:lnTo>
                <a:lnTo>
                  <a:pt x="1246327" y="0"/>
                </a:lnTo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931380" y="1855166"/>
            <a:ext cx="1159417" cy="57970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98802" y="1711904"/>
            <a:ext cx="1195835" cy="8662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872495" y="3155995"/>
            <a:ext cx="1000099" cy="9933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085759" y="1795987"/>
            <a:ext cx="1029477" cy="69805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550698" y="1711896"/>
            <a:ext cx="706652" cy="86622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272814" y="3244567"/>
            <a:ext cx="1115703" cy="75474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590710" y="2938328"/>
            <a:ext cx="1015435" cy="136621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838340" y="1472270"/>
            <a:ext cx="1345565" cy="1345565"/>
          </a:xfrm>
          <a:custGeom>
            <a:avLst/>
            <a:gdLst/>
            <a:ahLst/>
            <a:cxnLst/>
            <a:rect l="l" t="t" r="r" b="b"/>
            <a:pathLst>
              <a:path w="1345564" h="1345564">
                <a:moveTo>
                  <a:pt x="1345488" y="672744"/>
                </a:moveTo>
                <a:lnTo>
                  <a:pt x="1343258" y="617568"/>
                </a:lnTo>
                <a:lnTo>
                  <a:pt x="1336683" y="563620"/>
                </a:lnTo>
                <a:lnTo>
                  <a:pt x="1325937" y="511074"/>
                </a:lnTo>
                <a:lnTo>
                  <a:pt x="1311192" y="460103"/>
                </a:lnTo>
                <a:lnTo>
                  <a:pt x="1292621" y="410879"/>
                </a:lnTo>
                <a:lnTo>
                  <a:pt x="1270399" y="363577"/>
                </a:lnTo>
                <a:lnTo>
                  <a:pt x="1244697" y="318369"/>
                </a:lnTo>
                <a:lnTo>
                  <a:pt x="1215689" y="275428"/>
                </a:lnTo>
                <a:lnTo>
                  <a:pt x="1183548" y="234927"/>
                </a:lnTo>
                <a:lnTo>
                  <a:pt x="1148448" y="197040"/>
                </a:lnTo>
                <a:lnTo>
                  <a:pt x="1110561" y="161940"/>
                </a:lnTo>
                <a:lnTo>
                  <a:pt x="1070060" y="129799"/>
                </a:lnTo>
                <a:lnTo>
                  <a:pt x="1027119" y="100791"/>
                </a:lnTo>
                <a:lnTo>
                  <a:pt x="981911" y="75089"/>
                </a:lnTo>
                <a:lnTo>
                  <a:pt x="934608" y="52866"/>
                </a:lnTo>
                <a:lnTo>
                  <a:pt x="885385" y="34296"/>
                </a:lnTo>
                <a:lnTo>
                  <a:pt x="834414" y="19551"/>
                </a:lnTo>
                <a:lnTo>
                  <a:pt x="781868" y="8804"/>
                </a:lnTo>
                <a:lnTo>
                  <a:pt x="727920" y="2230"/>
                </a:lnTo>
                <a:lnTo>
                  <a:pt x="672744" y="0"/>
                </a:lnTo>
                <a:lnTo>
                  <a:pt x="617568" y="2230"/>
                </a:lnTo>
                <a:lnTo>
                  <a:pt x="563620" y="8804"/>
                </a:lnTo>
                <a:lnTo>
                  <a:pt x="511074" y="19551"/>
                </a:lnTo>
                <a:lnTo>
                  <a:pt x="460103" y="34296"/>
                </a:lnTo>
                <a:lnTo>
                  <a:pt x="410879" y="52866"/>
                </a:lnTo>
                <a:lnTo>
                  <a:pt x="363577" y="75089"/>
                </a:lnTo>
                <a:lnTo>
                  <a:pt x="318369" y="100791"/>
                </a:lnTo>
                <a:lnTo>
                  <a:pt x="275428" y="129799"/>
                </a:lnTo>
                <a:lnTo>
                  <a:pt x="234927" y="161940"/>
                </a:lnTo>
                <a:lnTo>
                  <a:pt x="197040" y="197040"/>
                </a:lnTo>
                <a:lnTo>
                  <a:pt x="161940" y="234927"/>
                </a:lnTo>
                <a:lnTo>
                  <a:pt x="129799" y="275428"/>
                </a:lnTo>
                <a:lnTo>
                  <a:pt x="100791" y="318369"/>
                </a:lnTo>
                <a:lnTo>
                  <a:pt x="75089" y="363577"/>
                </a:lnTo>
                <a:lnTo>
                  <a:pt x="52866" y="410879"/>
                </a:lnTo>
                <a:lnTo>
                  <a:pt x="34296" y="460103"/>
                </a:lnTo>
                <a:lnTo>
                  <a:pt x="19551" y="511074"/>
                </a:lnTo>
                <a:lnTo>
                  <a:pt x="8804" y="563620"/>
                </a:lnTo>
                <a:lnTo>
                  <a:pt x="2230" y="617568"/>
                </a:lnTo>
                <a:lnTo>
                  <a:pt x="0" y="672744"/>
                </a:lnTo>
                <a:lnTo>
                  <a:pt x="2230" y="727920"/>
                </a:lnTo>
                <a:lnTo>
                  <a:pt x="8804" y="781868"/>
                </a:lnTo>
                <a:lnTo>
                  <a:pt x="19551" y="834414"/>
                </a:lnTo>
                <a:lnTo>
                  <a:pt x="34296" y="885385"/>
                </a:lnTo>
                <a:lnTo>
                  <a:pt x="52866" y="934608"/>
                </a:lnTo>
                <a:lnTo>
                  <a:pt x="75089" y="981911"/>
                </a:lnTo>
                <a:lnTo>
                  <a:pt x="100791" y="1027119"/>
                </a:lnTo>
                <a:lnTo>
                  <a:pt x="129799" y="1070060"/>
                </a:lnTo>
                <a:lnTo>
                  <a:pt x="161940" y="1110561"/>
                </a:lnTo>
                <a:lnTo>
                  <a:pt x="197040" y="1148448"/>
                </a:lnTo>
                <a:lnTo>
                  <a:pt x="234927" y="1183548"/>
                </a:lnTo>
                <a:lnTo>
                  <a:pt x="275428" y="1215689"/>
                </a:lnTo>
                <a:lnTo>
                  <a:pt x="318369" y="1244697"/>
                </a:lnTo>
                <a:lnTo>
                  <a:pt x="363577" y="1270399"/>
                </a:lnTo>
                <a:lnTo>
                  <a:pt x="410879" y="1292621"/>
                </a:lnTo>
                <a:lnTo>
                  <a:pt x="460103" y="1311192"/>
                </a:lnTo>
                <a:lnTo>
                  <a:pt x="511074" y="1325937"/>
                </a:lnTo>
                <a:lnTo>
                  <a:pt x="563620" y="1336683"/>
                </a:lnTo>
                <a:lnTo>
                  <a:pt x="617568" y="1343258"/>
                </a:lnTo>
                <a:lnTo>
                  <a:pt x="672744" y="1345488"/>
                </a:lnTo>
                <a:lnTo>
                  <a:pt x="727920" y="1343258"/>
                </a:lnTo>
                <a:lnTo>
                  <a:pt x="781868" y="1336683"/>
                </a:lnTo>
                <a:lnTo>
                  <a:pt x="834414" y="1325937"/>
                </a:lnTo>
                <a:lnTo>
                  <a:pt x="885385" y="1311192"/>
                </a:lnTo>
                <a:lnTo>
                  <a:pt x="934608" y="1292621"/>
                </a:lnTo>
                <a:lnTo>
                  <a:pt x="981911" y="1270399"/>
                </a:lnTo>
                <a:lnTo>
                  <a:pt x="1027119" y="1244697"/>
                </a:lnTo>
                <a:lnTo>
                  <a:pt x="1070060" y="1215689"/>
                </a:lnTo>
                <a:lnTo>
                  <a:pt x="1110561" y="1183548"/>
                </a:lnTo>
                <a:lnTo>
                  <a:pt x="1148448" y="1148448"/>
                </a:lnTo>
                <a:lnTo>
                  <a:pt x="1183548" y="1110561"/>
                </a:lnTo>
                <a:lnTo>
                  <a:pt x="1215689" y="1070060"/>
                </a:lnTo>
                <a:lnTo>
                  <a:pt x="1244697" y="1027119"/>
                </a:lnTo>
                <a:lnTo>
                  <a:pt x="1270399" y="981911"/>
                </a:lnTo>
                <a:lnTo>
                  <a:pt x="1292621" y="934608"/>
                </a:lnTo>
                <a:lnTo>
                  <a:pt x="1311192" y="885385"/>
                </a:lnTo>
                <a:lnTo>
                  <a:pt x="1325937" y="834414"/>
                </a:lnTo>
                <a:lnTo>
                  <a:pt x="1336683" y="781868"/>
                </a:lnTo>
                <a:lnTo>
                  <a:pt x="1343258" y="727920"/>
                </a:lnTo>
                <a:lnTo>
                  <a:pt x="1345488" y="672744"/>
                </a:lnTo>
                <a:close/>
              </a:path>
            </a:pathLst>
          </a:custGeom>
          <a:ln w="32600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99803" y="2951156"/>
            <a:ext cx="1345565" cy="1345565"/>
          </a:xfrm>
          <a:custGeom>
            <a:avLst/>
            <a:gdLst/>
            <a:ahLst/>
            <a:cxnLst/>
            <a:rect l="l" t="t" r="r" b="b"/>
            <a:pathLst>
              <a:path w="1345564" h="1345564">
                <a:moveTo>
                  <a:pt x="1345488" y="672744"/>
                </a:moveTo>
                <a:lnTo>
                  <a:pt x="1343258" y="617568"/>
                </a:lnTo>
                <a:lnTo>
                  <a:pt x="1336683" y="563620"/>
                </a:lnTo>
                <a:lnTo>
                  <a:pt x="1325937" y="511074"/>
                </a:lnTo>
                <a:lnTo>
                  <a:pt x="1311192" y="460103"/>
                </a:lnTo>
                <a:lnTo>
                  <a:pt x="1292621" y="410879"/>
                </a:lnTo>
                <a:lnTo>
                  <a:pt x="1270399" y="363577"/>
                </a:lnTo>
                <a:lnTo>
                  <a:pt x="1244697" y="318369"/>
                </a:lnTo>
                <a:lnTo>
                  <a:pt x="1215689" y="275428"/>
                </a:lnTo>
                <a:lnTo>
                  <a:pt x="1183548" y="234927"/>
                </a:lnTo>
                <a:lnTo>
                  <a:pt x="1148448" y="197040"/>
                </a:lnTo>
                <a:lnTo>
                  <a:pt x="1110561" y="161940"/>
                </a:lnTo>
                <a:lnTo>
                  <a:pt x="1070060" y="129799"/>
                </a:lnTo>
                <a:lnTo>
                  <a:pt x="1027119" y="100791"/>
                </a:lnTo>
                <a:lnTo>
                  <a:pt x="981911" y="75089"/>
                </a:lnTo>
                <a:lnTo>
                  <a:pt x="934608" y="52866"/>
                </a:lnTo>
                <a:lnTo>
                  <a:pt x="885385" y="34296"/>
                </a:lnTo>
                <a:lnTo>
                  <a:pt x="834414" y="19551"/>
                </a:lnTo>
                <a:lnTo>
                  <a:pt x="781868" y="8804"/>
                </a:lnTo>
                <a:lnTo>
                  <a:pt x="727920" y="2230"/>
                </a:lnTo>
                <a:lnTo>
                  <a:pt x="672744" y="0"/>
                </a:lnTo>
                <a:lnTo>
                  <a:pt x="617568" y="2230"/>
                </a:lnTo>
                <a:lnTo>
                  <a:pt x="563620" y="8804"/>
                </a:lnTo>
                <a:lnTo>
                  <a:pt x="511074" y="19551"/>
                </a:lnTo>
                <a:lnTo>
                  <a:pt x="460103" y="34296"/>
                </a:lnTo>
                <a:lnTo>
                  <a:pt x="410879" y="52866"/>
                </a:lnTo>
                <a:lnTo>
                  <a:pt x="363577" y="75089"/>
                </a:lnTo>
                <a:lnTo>
                  <a:pt x="318369" y="100791"/>
                </a:lnTo>
                <a:lnTo>
                  <a:pt x="275428" y="129799"/>
                </a:lnTo>
                <a:lnTo>
                  <a:pt x="234927" y="161940"/>
                </a:lnTo>
                <a:lnTo>
                  <a:pt x="197040" y="197040"/>
                </a:lnTo>
                <a:lnTo>
                  <a:pt x="161940" y="234927"/>
                </a:lnTo>
                <a:lnTo>
                  <a:pt x="129799" y="275428"/>
                </a:lnTo>
                <a:lnTo>
                  <a:pt x="100791" y="318369"/>
                </a:lnTo>
                <a:lnTo>
                  <a:pt x="75089" y="363577"/>
                </a:lnTo>
                <a:lnTo>
                  <a:pt x="52866" y="410879"/>
                </a:lnTo>
                <a:lnTo>
                  <a:pt x="34296" y="460103"/>
                </a:lnTo>
                <a:lnTo>
                  <a:pt x="19551" y="511074"/>
                </a:lnTo>
                <a:lnTo>
                  <a:pt x="8804" y="563620"/>
                </a:lnTo>
                <a:lnTo>
                  <a:pt x="2230" y="617568"/>
                </a:lnTo>
                <a:lnTo>
                  <a:pt x="0" y="672744"/>
                </a:lnTo>
                <a:lnTo>
                  <a:pt x="2230" y="727920"/>
                </a:lnTo>
                <a:lnTo>
                  <a:pt x="8804" y="781868"/>
                </a:lnTo>
                <a:lnTo>
                  <a:pt x="19551" y="834414"/>
                </a:lnTo>
                <a:lnTo>
                  <a:pt x="34296" y="885385"/>
                </a:lnTo>
                <a:lnTo>
                  <a:pt x="52866" y="934608"/>
                </a:lnTo>
                <a:lnTo>
                  <a:pt x="75089" y="981911"/>
                </a:lnTo>
                <a:lnTo>
                  <a:pt x="100791" y="1027119"/>
                </a:lnTo>
                <a:lnTo>
                  <a:pt x="129799" y="1070060"/>
                </a:lnTo>
                <a:lnTo>
                  <a:pt x="161940" y="1110561"/>
                </a:lnTo>
                <a:lnTo>
                  <a:pt x="197040" y="1148448"/>
                </a:lnTo>
                <a:lnTo>
                  <a:pt x="234927" y="1183548"/>
                </a:lnTo>
                <a:lnTo>
                  <a:pt x="275428" y="1215689"/>
                </a:lnTo>
                <a:lnTo>
                  <a:pt x="318369" y="1244697"/>
                </a:lnTo>
                <a:lnTo>
                  <a:pt x="363577" y="1270399"/>
                </a:lnTo>
                <a:lnTo>
                  <a:pt x="410879" y="1292621"/>
                </a:lnTo>
                <a:lnTo>
                  <a:pt x="460103" y="1311192"/>
                </a:lnTo>
                <a:lnTo>
                  <a:pt x="511074" y="1325937"/>
                </a:lnTo>
                <a:lnTo>
                  <a:pt x="563620" y="1336683"/>
                </a:lnTo>
                <a:lnTo>
                  <a:pt x="617568" y="1343258"/>
                </a:lnTo>
                <a:lnTo>
                  <a:pt x="672744" y="1345488"/>
                </a:lnTo>
                <a:lnTo>
                  <a:pt x="727920" y="1343258"/>
                </a:lnTo>
                <a:lnTo>
                  <a:pt x="781868" y="1336683"/>
                </a:lnTo>
                <a:lnTo>
                  <a:pt x="834414" y="1325937"/>
                </a:lnTo>
                <a:lnTo>
                  <a:pt x="885385" y="1311192"/>
                </a:lnTo>
                <a:lnTo>
                  <a:pt x="934608" y="1292621"/>
                </a:lnTo>
                <a:lnTo>
                  <a:pt x="981911" y="1270399"/>
                </a:lnTo>
                <a:lnTo>
                  <a:pt x="1027119" y="1244697"/>
                </a:lnTo>
                <a:lnTo>
                  <a:pt x="1070060" y="1215689"/>
                </a:lnTo>
                <a:lnTo>
                  <a:pt x="1110561" y="1183548"/>
                </a:lnTo>
                <a:lnTo>
                  <a:pt x="1148448" y="1148448"/>
                </a:lnTo>
                <a:lnTo>
                  <a:pt x="1183548" y="1110561"/>
                </a:lnTo>
                <a:lnTo>
                  <a:pt x="1215689" y="1070060"/>
                </a:lnTo>
                <a:lnTo>
                  <a:pt x="1244697" y="1027119"/>
                </a:lnTo>
                <a:lnTo>
                  <a:pt x="1270399" y="981911"/>
                </a:lnTo>
                <a:lnTo>
                  <a:pt x="1292621" y="934608"/>
                </a:lnTo>
                <a:lnTo>
                  <a:pt x="1311192" y="885385"/>
                </a:lnTo>
                <a:lnTo>
                  <a:pt x="1325937" y="834414"/>
                </a:lnTo>
                <a:lnTo>
                  <a:pt x="1336683" y="781868"/>
                </a:lnTo>
                <a:lnTo>
                  <a:pt x="1343258" y="727920"/>
                </a:lnTo>
                <a:lnTo>
                  <a:pt x="1345488" y="672744"/>
                </a:lnTo>
                <a:close/>
              </a:path>
            </a:pathLst>
          </a:custGeom>
          <a:ln w="32600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534813" y="1472270"/>
            <a:ext cx="1345565" cy="1345565"/>
          </a:xfrm>
          <a:custGeom>
            <a:avLst/>
            <a:gdLst/>
            <a:ahLst/>
            <a:cxnLst/>
            <a:rect l="l" t="t" r="r" b="b"/>
            <a:pathLst>
              <a:path w="1345564" h="1345564">
                <a:moveTo>
                  <a:pt x="1345488" y="672744"/>
                </a:moveTo>
                <a:lnTo>
                  <a:pt x="1343258" y="617568"/>
                </a:lnTo>
                <a:lnTo>
                  <a:pt x="1336683" y="563620"/>
                </a:lnTo>
                <a:lnTo>
                  <a:pt x="1325937" y="511074"/>
                </a:lnTo>
                <a:lnTo>
                  <a:pt x="1311192" y="460103"/>
                </a:lnTo>
                <a:lnTo>
                  <a:pt x="1292621" y="410879"/>
                </a:lnTo>
                <a:lnTo>
                  <a:pt x="1270399" y="363577"/>
                </a:lnTo>
                <a:lnTo>
                  <a:pt x="1244697" y="318369"/>
                </a:lnTo>
                <a:lnTo>
                  <a:pt x="1215689" y="275428"/>
                </a:lnTo>
                <a:lnTo>
                  <a:pt x="1183548" y="234927"/>
                </a:lnTo>
                <a:lnTo>
                  <a:pt x="1148448" y="197040"/>
                </a:lnTo>
                <a:lnTo>
                  <a:pt x="1110561" y="161940"/>
                </a:lnTo>
                <a:lnTo>
                  <a:pt x="1070060" y="129799"/>
                </a:lnTo>
                <a:lnTo>
                  <a:pt x="1027119" y="100791"/>
                </a:lnTo>
                <a:lnTo>
                  <a:pt x="981911" y="75089"/>
                </a:lnTo>
                <a:lnTo>
                  <a:pt x="934608" y="52866"/>
                </a:lnTo>
                <a:lnTo>
                  <a:pt x="885385" y="34296"/>
                </a:lnTo>
                <a:lnTo>
                  <a:pt x="834414" y="19551"/>
                </a:lnTo>
                <a:lnTo>
                  <a:pt x="781868" y="8804"/>
                </a:lnTo>
                <a:lnTo>
                  <a:pt x="727920" y="2230"/>
                </a:lnTo>
                <a:lnTo>
                  <a:pt x="672744" y="0"/>
                </a:lnTo>
                <a:lnTo>
                  <a:pt x="617568" y="2230"/>
                </a:lnTo>
                <a:lnTo>
                  <a:pt x="563620" y="8804"/>
                </a:lnTo>
                <a:lnTo>
                  <a:pt x="511074" y="19551"/>
                </a:lnTo>
                <a:lnTo>
                  <a:pt x="460103" y="34296"/>
                </a:lnTo>
                <a:lnTo>
                  <a:pt x="410879" y="52866"/>
                </a:lnTo>
                <a:lnTo>
                  <a:pt x="363577" y="75089"/>
                </a:lnTo>
                <a:lnTo>
                  <a:pt x="318369" y="100791"/>
                </a:lnTo>
                <a:lnTo>
                  <a:pt x="275428" y="129799"/>
                </a:lnTo>
                <a:lnTo>
                  <a:pt x="234927" y="161940"/>
                </a:lnTo>
                <a:lnTo>
                  <a:pt x="197040" y="197040"/>
                </a:lnTo>
                <a:lnTo>
                  <a:pt x="161940" y="234927"/>
                </a:lnTo>
                <a:lnTo>
                  <a:pt x="129799" y="275428"/>
                </a:lnTo>
                <a:lnTo>
                  <a:pt x="100791" y="318369"/>
                </a:lnTo>
                <a:lnTo>
                  <a:pt x="75089" y="363577"/>
                </a:lnTo>
                <a:lnTo>
                  <a:pt x="52866" y="410879"/>
                </a:lnTo>
                <a:lnTo>
                  <a:pt x="34296" y="460103"/>
                </a:lnTo>
                <a:lnTo>
                  <a:pt x="19551" y="511074"/>
                </a:lnTo>
                <a:lnTo>
                  <a:pt x="8804" y="563620"/>
                </a:lnTo>
                <a:lnTo>
                  <a:pt x="2230" y="617568"/>
                </a:lnTo>
                <a:lnTo>
                  <a:pt x="0" y="672744"/>
                </a:lnTo>
                <a:lnTo>
                  <a:pt x="2230" y="727920"/>
                </a:lnTo>
                <a:lnTo>
                  <a:pt x="8804" y="781868"/>
                </a:lnTo>
                <a:lnTo>
                  <a:pt x="19551" y="834414"/>
                </a:lnTo>
                <a:lnTo>
                  <a:pt x="34296" y="885385"/>
                </a:lnTo>
                <a:lnTo>
                  <a:pt x="52866" y="934608"/>
                </a:lnTo>
                <a:lnTo>
                  <a:pt x="75089" y="981911"/>
                </a:lnTo>
                <a:lnTo>
                  <a:pt x="100791" y="1027119"/>
                </a:lnTo>
                <a:lnTo>
                  <a:pt x="129799" y="1070060"/>
                </a:lnTo>
                <a:lnTo>
                  <a:pt x="161940" y="1110561"/>
                </a:lnTo>
                <a:lnTo>
                  <a:pt x="197040" y="1148448"/>
                </a:lnTo>
                <a:lnTo>
                  <a:pt x="234927" y="1183548"/>
                </a:lnTo>
                <a:lnTo>
                  <a:pt x="275428" y="1215689"/>
                </a:lnTo>
                <a:lnTo>
                  <a:pt x="318369" y="1244697"/>
                </a:lnTo>
                <a:lnTo>
                  <a:pt x="363577" y="1270399"/>
                </a:lnTo>
                <a:lnTo>
                  <a:pt x="410879" y="1292621"/>
                </a:lnTo>
                <a:lnTo>
                  <a:pt x="460103" y="1311192"/>
                </a:lnTo>
                <a:lnTo>
                  <a:pt x="511074" y="1325937"/>
                </a:lnTo>
                <a:lnTo>
                  <a:pt x="563620" y="1336683"/>
                </a:lnTo>
                <a:lnTo>
                  <a:pt x="617568" y="1343258"/>
                </a:lnTo>
                <a:lnTo>
                  <a:pt x="672744" y="1345488"/>
                </a:lnTo>
                <a:lnTo>
                  <a:pt x="727920" y="1343258"/>
                </a:lnTo>
                <a:lnTo>
                  <a:pt x="781868" y="1336683"/>
                </a:lnTo>
                <a:lnTo>
                  <a:pt x="834414" y="1325937"/>
                </a:lnTo>
                <a:lnTo>
                  <a:pt x="885385" y="1311192"/>
                </a:lnTo>
                <a:lnTo>
                  <a:pt x="934608" y="1292621"/>
                </a:lnTo>
                <a:lnTo>
                  <a:pt x="981911" y="1270399"/>
                </a:lnTo>
                <a:lnTo>
                  <a:pt x="1027119" y="1244697"/>
                </a:lnTo>
                <a:lnTo>
                  <a:pt x="1070060" y="1215689"/>
                </a:lnTo>
                <a:lnTo>
                  <a:pt x="1110561" y="1183548"/>
                </a:lnTo>
                <a:lnTo>
                  <a:pt x="1148448" y="1148448"/>
                </a:lnTo>
                <a:lnTo>
                  <a:pt x="1183548" y="1110561"/>
                </a:lnTo>
                <a:lnTo>
                  <a:pt x="1215689" y="1070060"/>
                </a:lnTo>
                <a:lnTo>
                  <a:pt x="1244697" y="1027119"/>
                </a:lnTo>
                <a:lnTo>
                  <a:pt x="1270399" y="981911"/>
                </a:lnTo>
                <a:lnTo>
                  <a:pt x="1292621" y="934608"/>
                </a:lnTo>
                <a:lnTo>
                  <a:pt x="1311192" y="885385"/>
                </a:lnTo>
                <a:lnTo>
                  <a:pt x="1325937" y="834414"/>
                </a:lnTo>
                <a:lnTo>
                  <a:pt x="1336683" y="781868"/>
                </a:lnTo>
                <a:lnTo>
                  <a:pt x="1343258" y="727920"/>
                </a:lnTo>
                <a:lnTo>
                  <a:pt x="1345488" y="672744"/>
                </a:lnTo>
                <a:close/>
              </a:path>
            </a:pathLst>
          </a:custGeom>
          <a:ln w="32600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251805" y="2777261"/>
            <a:ext cx="1693545" cy="1693545"/>
          </a:xfrm>
          <a:custGeom>
            <a:avLst/>
            <a:gdLst/>
            <a:ahLst/>
            <a:cxnLst/>
            <a:rect l="l" t="t" r="r" b="b"/>
            <a:pathLst>
              <a:path w="1693545" h="1693545">
                <a:moveTo>
                  <a:pt x="1693252" y="846632"/>
                </a:moveTo>
                <a:lnTo>
                  <a:pt x="1690446" y="777196"/>
                </a:lnTo>
                <a:lnTo>
                  <a:pt x="1682172" y="709306"/>
                </a:lnTo>
                <a:lnTo>
                  <a:pt x="1668647" y="643179"/>
                </a:lnTo>
                <a:lnTo>
                  <a:pt x="1650091" y="579033"/>
                </a:lnTo>
                <a:lnTo>
                  <a:pt x="1626721" y="517087"/>
                </a:lnTo>
                <a:lnTo>
                  <a:pt x="1598754" y="457559"/>
                </a:lnTo>
                <a:lnTo>
                  <a:pt x="1566409" y="400665"/>
                </a:lnTo>
                <a:lnTo>
                  <a:pt x="1529903" y="346625"/>
                </a:lnTo>
                <a:lnTo>
                  <a:pt x="1489455" y="295655"/>
                </a:lnTo>
                <a:lnTo>
                  <a:pt x="1445282" y="247975"/>
                </a:lnTo>
                <a:lnTo>
                  <a:pt x="1397602" y="203801"/>
                </a:lnTo>
                <a:lnTo>
                  <a:pt x="1346633" y="163352"/>
                </a:lnTo>
                <a:lnTo>
                  <a:pt x="1292592" y="126846"/>
                </a:lnTo>
                <a:lnTo>
                  <a:pt x="1235699" y="94500"/>
                </a:lnTo>
                <a:lnTo>
                  <a:pt x="1176170" y="66533"/>
                </a:lnTo>
                <a:lnTo>
                  <a:pt x="1114223" y="43162"/>
                </a:lnTo>
                <a:lnTo>
                  <a:pt x="1050077" y="24605"/>
                </a:lnTo>
                <a:lnTo>
                  <a:pt x="983949" y="11081"/>
                </a:lnTo>
                <a:lnTo>
                  <a:pt x="916057" y="2806"/>
                </a:lnTo>
                <a:lnTo>
                  <a:pt x="846620" y="0"/>
                </a:lnTo>
                <a:lnTo>
                  <a:pt x="777184" y="2806"/>
                </a:lnTo>
                <a:lnTo>
                  <a:pt x="709293" y="11081"/>
                </a:lnTo>
                <a:lnTo>
                  <a:pt x="643167" y="24605"/>
                </a:lnTo>
                <a:lnTo>
                  <a:pt x="579022" y="43162"/>
                </a:lnTo>
                <a:lnTo>
                  <a:pt x="517077" y="66533"/>
                </a:lnTo>
                <a:lnTo>
                  <a:pt x="457549" y="94500"/>
                </a:lnTo>
                <a:lnTo>
                  <a:pt x="400656" y="126846"/>
                </a:lnTo>
                <a:lnTo>
                  <a:pt x="346617" y="163352"/>
                </a:lnTo>
                <a:lnTo>
                  <a:pt x="295648" y="203801"/>
                </a:lnTo>
                <a:lnTo>
                  <a:pt x="247969" y="247975"/>
                </a:lnTo>
                <a:lnTo>
                  <a:pt x="203796" y="295655"/>
                </a:lnTo>
                <a:lnTo>
                  <a:pt x="163348" y="346625"/>
                </a:lnTo>
                <a:lnTo>
                  <a:pt x="126843" y="400665"/>
                </a:lnTo>
                <a:lnTo>
                  <a:pt x="94498" y="457559"/>
                </a:lnTo>
                <a:lnTo>
                  <a:pt x="66531" y="517087"/>
                </a:lnTo>
                <a:lnTo>
                  <a:pt x="43161" y="579033"/>
                </a:lnTo>
                <a:lnTo>
                  <a:pt x="24605" y="643179"/>
                </a:lnTo>
                <a:lnTo>
                  <a:pt x="11080" y="709306"/>
                </a:lnTo>
                <a:lnTo>
                  <a:pt x="2806" y="777196"/>
                </a:lnTo>
                <a:lnTo>
                  <a:pt x="0" y="846632"/>
                </a:lnTo>
                <a:lnTo>
                  <a:pt x="2806" y="916068"/>
                </a:lnTo>
                <a:lnTo>
                  <a:pt x="11080" y="983959"/>
                </a:lnTo>
                <a:lnTo>
                  <a:pt x="24605" y="1050086"/>
                </a:lnTo>
                <a:lnTo>
                  <a:pt x="43161" y="1114231"/>
                </a:lnTo>
                <a:lnTo>
                  <a:pt x="66531" y="1176177"/>
                </a:lnTo>
                <a:lnTo>
                  <a:pt x="94498" y="1235706"/>
                </a:lnTo>
                <a:lnTo>
                  <a:pt x="126843" y="1292599"/>
                </a:lnTo>
                <a:lnTo>
                  <a:pt x="163348" y="1346640"/>
                </a:lnTo>
                <a:lnTo>
                  <a:pt x="203796" y="1397609"/>
                </a:lnTo>
                <a:lnTo>
                  <a:pt x="247969" y="1445290"/>
                </a:lnTo>
                <a:lnTo>
                  <a:pt x="295648" y="1489463"/>
                </a:lnTo>
                <a:lnTo>
                  <a:pt x="346617" y="1529912"/>
                </a:lnTo>
                <a:lnTo>
                  <a:pt x="400656" y="1566419"/>
                </a:lnTo>
                <a:lnTo>
                  <a:pt x="457549" y="1598764"/>
                </a:lnTo>
                <a:lnTo>
                  <a:pt x="517077" y="1626732"/>
                </a:lnTo>
                <a:lnTo>
                  <a:pt x="579022" y="1650103"/>
                </a:lnTo>
                <a:lnTo>
                  <a:pt x="643167" y="1668659"/>
                </a:lnTo>
                <a:lnTo>
                  <a:pt x="709293" y="1682184"/>
                </a:lnTo>
                <a:lnTo>
                  <a:pt x="777184" y="1690458"/>
                </a:lnTo>
                <a:lnTo>
                  <a:pt x="846620" y="1693265"/>
                </a:lnTo>
                <a:lnTo>
                  <a:pt x="916057" y="1690458"/>
                </a:lnTo>
                <a:lnTo>
                  <a:pt x="983949" y="1682184"/>
                </a:lnTo>
                <a:lnTo>
                  <a:pt x="1050077" y="1668659"/>
                </a:lnTo>
                <a:lnTo>
                  <a:pt x="1114223" y="1650103"/>
                </a:lnTo>
                <a:lnTo>
                  <a:pt x="1176170" y="1626732"/>
                </a:lnTo>
                <a:lnTo>
                  <a:pt x="1235699" y="1598764"/>
                </a:lnTo>
                <a:lnTo>
                  <a:pt x="1292592" y="1566419"/>
                </a:lnTo>
                <a:lnTo>
                  <a:pt x="1346633" y="1529912"/>
                </a:lnTo>
                <a:lnTo>
                  <a:pt x="1397602" y="1489463"/>
                </a:lnTo>
                <a:lnTo>
                  <a:pt x="1445282" y="1445290"/>
                </a:lnTo>
                <a:lnTo>
                  <a:pt x="1489455" y="1397609"/>
                </a:lnTo>
                <a:lnTo>
                  <a:pt x="1529903" y="1346640"/>
                </a:lnTo>
                <a:lnTo>
                  <a:pt x="1566409" y="1292599"/>
                </a:lnTo>
                <a:lnTo>
                  <a:pt x="1598754" y="1235706"/>
                </a:lnTo>
                <a:lnTo>
                  <a:pt x="1626721" y="1176177"/>
                </a:lnTo>
                <a:lnTo>
                  <a:pt x="1650091" y="1114231"/>
                </a:lnTo>
                <a:lnTo>
                  <a:pt x="1668647" y="1050086"/>
                </a:lnTo>
                <a:lnTo>
                  <a:pt x="1682172" y="983959"/>
                </a:lnTo>
                <a:lnTo>
                  <a:pt x="1690446" y="916068"/>
                </a:lnTo>
                <a:lnTo>
                  <a:pt x="1693252" y="846632"/>
                </a:lnTo>
                <a:close/>
              </a:path>
            </a:pathLst>
          </a:custGeom>
          <a:ln w="32600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151573" y="2951156"/>
            <a:ext cx="1345565" cy="1345565"/>
          </a:xfrm>
          <a:custGeom>
            <a:avLst/>
            <a:gdLst/>
            <a:ahLst/>
            <a:cxnLst/>
            <a:rect l="l" t="t" r="r" b="b"/>
            <a:pathLst>
              <a:path w="1345565" h="1345564">
                <a:moveTo>
                  <a:pt x="1345488" y="672744"/>
                </a:moveTo>
                <a:lnTo>
                  <a:pt x="1343258" y="617568"/>
                </a:lnTo>
                <a:lnTo>
                  <a:pt x="1336683" y="563620"/>
                </a:lnTo>
                <a:lnTo>
                  <a:pt x="1325937" y="511074"/>
                </a:lnTo>
                <a:lnTo>
                  <a:pt x="1311192" y="460103"/>
                </a:lnTo>
                <a:lnTo>
                  <a:pt x="1292621" y="410879"/>
                </a:lnTo>
                <a:lnTo>
                  <a:pt x="1270399" y="363577"/>
                </a:lnTo>
                <a:lnTo>
                  <a:pt x="1244697" y="318369"/>
                </a:lnTo>
                <a:lnTo>
                  <a:pt x="1215689" y="275428"/>
                </a:lnTo>
                <a:lnTo>
                  <a:pt x="1183548" y="234927"/>
                </a:lnTo>
                <a:lnTo>
                  <a:pt x="1148448" y="197040"/>
                </a:lnTo>
                <a:lnTo>
                  <a:pt x="1110561" y="161940"/>
                </a:lnTo>
                <a:lnTo>
                  <a:pt x="1070060" y="129799"/>
                </a:lnTo>
                <a:lnTo>
                  <a:pt x="1027119" y="100791"/>
                </a:lnTo>
                <a:lnTo>
                  <a:pt x="981911" y="75089"/>
                </a:lnTo>
                <a:lnTo>
                  <a:pt x="934608" y="52866"/>
                </a:lnTo>
                <a:lnTo>
                  <a:pt x="885385" y="34296"/>
                </a:lnTo>
                <a:lnTo>
                  <a:pt x="834414" y="19551"/>
                </a:lnTo>
                <a:lnTo>
                  <a:pt x="781868" y="8804"/>
                </a:lnTo>
                <a:lnTo>
                  <a:pt x="727920" y="2230"/>
                </a:lnTo>
                <a:lnTo>
                  <a:pt x="672744" y="0"/>
                </a:lnTo>
                <a:lnTo>
                  <a:pt x="617568" y="2230"/>
                </a:lnTo>
                <a:lnTo>
                  <a:pt x="563620" y="8804"/>
                </a:lnTo>
                <a:lnTo>
                  <a:pt x="511074" y="19551"/>
                </a:lnTo>
                <a:lnTo>
                  <a:pt x="460103" y="34296"/>
                </a:lnTo>
                <a:lnTo>
                  <a:pt x="410879" y="52866"/>
                </a:lnTo>
                <a:lnTo>
                  <a:pt x="363577" y="75089"/>
                </a:lnTo>
                <a:lnTo>
                  <a:pt x="318369" y="100791"/>
                </a:lnTo>
                <a:lnTo>
                  <a:pt x="275428" y="129799"/>
                </a:lnTo>
                <a:lnTo>
                  <a:pt x="234927" y="161940"/>
                </a:lnTo>
                <a:lnTo>
                  <a:pt x="197040" y="197040"/>
                </a:lnTo>
                <a:lnTo>
                  <a:pt x="161940" y="234927"/>
                </a:lnTo>
                <a:lnTo>
                  <a:pt x="129799" y="275428"/>
                </a:lnTo>
                <a:lnTo>
                  <a:pt x="100791" y="318369"/>
                </a:lnTo>
                <a:lnTo>
                  <a:pt x="75089" y="363577"/>
                </a:lnTo>
                <a:lnTo>
                  <a:pt x="52866" y="410879"/>
                </a:lnTo>
                <a:lnTo>
                  <a:pt x="34296" y="460103"/>
                </a:lnTo>
                <a:lnTo>
                  <a:pt x="19551" y="511074"/>
                </a:lnTo>
                <a:lnTo>
                  <a:pt x="8804" y="563620"/>
                </a:lnTo>
                <a:lnTo>
                  <a:pt x="2230" y="617568"/>
                </a:lnTo>
                <a:lnTo>
                  <a:pt x="0" y="672744"/>
                </a:lnTo>
                <a:lnTo>
                  <a:pt x="2230" y="727920"/>
                </a:lnTo>
                <a:lnTo>
                  <a:pt x="8804" y="781868"/>
                </a:lnTo>
                <a:lnTo>
                  <a:pt x="19551" y="834414"/>
                </a:lnTo>
                <a:lnTo>
                  <a:pt x="34296" y="885385"/>
                </a:lnTo>
                <a:lnTo>
                  <a:pt x="52866" y="934608"/>
                </a:lnTo>
                <a:lnTo>
                  <a:pt x="75089" y="981911"/>
                </a:lnTo>
                <a:lnTo>
                  <a:pt x="100791" y="1027119"/>
                </a:lnTo>
                <a:lnTo>
                  <a:pt x="129799" y="1070060"/>
                </a:lnTo>
                <a:lnTo>
                  <a:pt x="161940" y="1110561"/>
                </a:lnTo>
                <a:lnTo>
                  <a:pt x="197040" y="1148448"/>
                </a:lnTo>
                <a:lnTo>
                  <a:pt x="234927" y="1183548"/>
                </a:lnTo>
                <a:lnTo>
                  <a:pt x="275428" y="1215689"/>
                </a:lnTo>
                <a:lnTo>
                  <a:pt x="318369" y="1244697"/>
                </a:lnTo>
                <a:lnTo>
                  <a:pt x="363577" y="1270399"/>
                </a:lnTo>
                <a:lnTo>
                  <a:pt x="410879" y="1292621"/>
                </a:lnTo>
                <a:lnTo>
                  <a:pt x="460103" y="1311192"/>
                </a:lnTo>
                <a:lnTo>
                  <a:pt x="511074" y="1325937"/>
                </a:lnTo>
                <a:lnTo>
                  <a:pt x="563620" y="1336683"/>
                </a:lnTo>
                <a:lnTo>
                  <a:pt x="617568" y="1343258"/>
                </a:lnTo>
                <a:lnTo>
                  <a:pt x="672744" y="1345488"/>
                </a:lnTo>
                <a:lnTo>
                  <a:pt x="727920" y="1343258"/>
                </a:lnTo>
                <a:lnTo>
                  <a:pt x="781868" y="1336683"/>
                </a:lnTo>
                <a:lnTo>
                  <a:pt x="834414" y="1325937"/>
                </a:lnTo>
                <a:lnTo>
                  <a:pt x="885385" y="1311192"/>
                </a:lnTo>
                <a:lnTo>
                  <a:pt x="934608" y="1292621"/>
                </a:lnTo>
                <a:lnTo>
                  <a:pt x="981911" y="1270399"/>
                </a:lnTo>
                <a:lnTo>
                  <a:pt x="1027119" y="1244697"/>
                </a:lnTo>
                <a:lnTo>
                  <a:pt x="1070060" y="1215689"/>
                </a:lnTo>
                <a:lnTo>
                  <a:pt x="1110561" y="1183548"/>
                </a:lnTo>
                <a:lnTo>
                  <a:pt x="1148448" y="1148448"/>
                </a:lnTo>
                <a:lnTo>
                  <a:pt x="1183548" y="1110561"/>
                </a:lnTo>
                <a:lnTo>
                  <a:pt x="1215689" y="1070060"/>
                </a:lnTo>
                <a:lnTo>
                  <a:pt x="1244697" y="1027119"/>
                </a:lnTo>
                <a:lnTo>
                  <a:pt x="1270399" y="981911"/>
                </a:lnTo>
                <a:lnTo>
                  <a:pt x="1292621" y="934608"/>
                </a:lnTo>
                <a:lnTo>
                  <a:pt x="1311192" y="885385"/>
                </a:lnTo>
                <a:lnTo>
                  <a:pt x="1325937" y="834414"/>
                </a:lnTo>
                <a:lnTo>
                  <a:pt x="1336683" y="781868"/>
                </a:lnTo>
                <a:lnTo>
                  <a:pt x="1343258" y="727920"/>
                </a:lnTo>
                <a:lnTo>
                  <a:pt x="1345488" y="672744"/>
                </a:lnTo>
                <a:close/>
              </a:path>
            </a:pathLst>
          </a:custGeom>
          <a:ln w="32600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231286" y="1472270"/>
            <a:ext cx="1345565" cy="1345565"/>
          </a:xfrm>
          <a:custGeom>
            <a:avLst/>
            <a:gdLst/>
            <a:ahLst/>
            <a:cxnLst/>
            <a:rect l="l" t="t" r="r" b="b"/>
            <a:pathLst>
              <a:path w="1345565" h="1345564">
                <a:moveTo>
                  <a:pt x="1345488" y="672744"/>
                </a:moveTo>
                <a:lnTo>
                  <a:pt x="1343258" y="617568"/>
                </a:lnTo>
                <a:lnTo>
                  <a:pt x="1336683" y="563620"/>
                </a:lnTo>
                <a:lnTo>
                  <a:pt x="1325937" y="511074"/>
                </a:lnTo>
                <a:lnTo>
                  <a:pt x="1311192" y="460103"/>
                </a:lnTo>
                <a:lnTo>
                  <a:pt x="1292621" y="410879"/>
                </a:lnTo>
                <a:lnTo>
                  <a:pt x="1270399" y="363577"/>
                </a:lnTo>
                <a:lnTo>
                  <a:pt x="1244697" y="318369"/>
                </a:lnTo>
                <a:lnTo>
                  <a:pt x="1215689" y="275428"/>
                </a:lnTo>
                <a:lnTo>
                  <a:pt x="1183548" y="234927"/>
                </a:lnTo>
                <a:lnTo>
                  <a:pt x="1148448" y="197040"/>
                </a:lnTo>
                <a:lnTo>
                  <a:pt x="1110561" y="161940"/>
                </a:lnTo>
                <a:lnTo>
                  <a:pt x="1070060" y="129799"/>
                </a:lnTo>
                <a:lnTo>
                  <a:pt x="1027119" y="100791"/>
                </a:lnTo>
                <a:lnTo>
                  <a:pt x="981911" y="75089"/>
                </a:lnTo>
                <a:lnTo>
                  <a:pt x="934608" y="52866"/>
                </a:lnTo>
                <a:lnTo>
                  <a:pt x="885385" y="34296"/>
                </a:lnTo>
                <a:lnTo>
                  <a:pt x="834414" y="19551"/>
                </a:lnTo>
                <a:lnTo>
                  <a:pt x="781868" y="8804"/>
                </a:lnTo>
                <a:lnTo>
                  <a:pt x="727920" y="2230"/>
                </a:lnTo>
                <a:lnTo>
                  <a:pt x="672744" y="0"/>
                </a:lnTo>
                <a:lnTo>
                  <a:pt x="617568" y="2230"/>
                </a:lnTo>
                <a:lnTo>
                  <a:pt x="563620" y="8804"/>
                </a:lnTo>
                <a:lnTo>
                  <a:pt x="511074" y="19551"/>
                </a:lnTo>
                <a:lnTo>
                  <a:pt x="460103" y="34296"/>
                </a:lnTo>
                <a:lnTo>
                  <a:pt x="410879" y="52866"/>
                </a:lnTo>
                <a:lnTo>
                  <a:pt x="363577" y="75089"/>
                </a:lnTo>
                <a:lnTo>
                  <a:pt x="318369" y="100791"/>
                </a:lnTo>
                <a:lnTo>
                  <a:pt x="275428" y="129799"/>
                </a:lnTo>
                <a:lnTo>
                  <a:pt x="234927" y="161940"/>
                </a:lnTo>
                <a:lnTo>
                  <a:pt x="197040" y="197040"/>
                </a:lnTo>
                <a:lnTo>
                  <a:pt x="161940" y="234927"/>
                </a:lnTo>
                <a:lnTo>
                  <a:pt x="129799" y="275428"/>
                </a:lnTo>
                <a:lnTo>
                  <a:pt x="100791" y="318369"/>
                </a:lnTo>
                <a:lnTo>
                  <a:pt x="75089" y="363577"/>
                </a:lnTo>
                <a:lnTo>
                  <a:pt x="52866" y="410879"/>
                </a:lnTo>
                <a:lnTo>
                  <a:pt x="34296" y="460103"/>
                </a:lnTo>
                <a:lnTo>
                  <a:pt x="19551" y="511074"/>
                </a:lnTo>
                <a:lnTo>
                  <a:pt x="8804" y="563620"/>
                </a:lnTo>
                <a:lnTo>
                  <a:pt x="2230" y="617568"/>
                </a:lnTo>
                <a:lnTo>
                  <a:pt x="0" y="672744"/>
                </a:lnTo>
                <a:lnTo>
                  <a:pt x="2230" y="727920"/>
                </a:lnTo>
                <a:lnTo>
                  <a:pt x="8804" y="781868"/>
                </a:lnTo>
                <a:lnTo>
                  <a:pt x="19551" y="834414"/>
                </a:lnTo>
                <a:lnTo>
                  <a:pt x="34296" y="885385"/>
                </a:lnTo>
                <a:lnTo>
                  <a:pt x="52866" y="934608"/>
                </a:lnTo>
                <a:lnTo>
                  <a:pt x="75089" y="981911"/>
                </a:lnTo>
                <a:lnTo>
                  <a:pt x="100791" y="1027119"/>
                </a:lnTo>
                <a:lnTo>
                  <a:pt x="129799" y="1070060"/>
                </a:lnTo>
                <a:lnTo>
                  <a:pt x="161940" y="1110561"/>
                </a:lnTo>
                <a:lnTo>
                  <a:pt x="197040" y="1148448"/>
                </a:lnTo>
                <a:lnTo>
                  <a:pt x="234927" y="1183548"/>
                </a:lnTo>
                <a:lnTo>
                  <a:pt x="275428" y="1215689"/>
                </a:lnTo>
                <a:lnTo>
                  <a:pt x="318369" y="1244697"/>
                </a:lnTo>
                <a:lnTo>
                  <a:pt x="363577" y="1270399"/>
                </a:lnTo>
                <a:lnTo>
                  <a:pt x="410879" y="1292621"/>
                </a:lnTo>
                <a:lnTo>
                  <a:pt x="460103" y="1311192"/>
                </a:lnTo>
                <a:lnTo>
                  <a:pt x="511074" y="1325937"/>
                </a:lnTo>
                <a:lnTo>
                  <a:pt x="563620" y="1336683"/>
                </a:lnTo>
                <a:lnTo>
                  <a:pt x="617568" y="1343258"/>
                </a:lnTo>
                <a:lnTo>
                  <a:pt x="672744" y="1345488"/>
                </a:lnTo>
                <a:lnTo>
                  <a:pt x="727920" y="1343258"/>
                </a:lnTo>
                <a:lnTo>
                  <a:pt x="781868" y="1336683"/>
                </a:lnTo>
                <a:lnTo>
                  <a:pt x="834414" y="1325937"/>
                </a:lnTo>
                <a:lnTo>
                  <a:pt x="885385" y="1311192"/>
                </a:lnTo>
                <a:lnTo>
                  <a:pt x="934608" y="1292621"/>
                </a:lnTo>
                <a:lnTo>
                  <a:pt x="981911" y="1270399"/>
                </a:lnTo>
                <a:lnTo>
                  <a:pt x="1027119" y="1244697"/>
                </a:lnTo>
                <a:lnTo>
                  <a:pt x="1070060" y="1215689"/>
                </a:lnTo>
                <a:lnTo>
                  <a:pt x="1110561" y="1183548"/>
                </a:lnTo>
                <a:lnTo>
                  <a:pt x="1148448" y="1148448"/>
                </a:lnTo>
                <a:lnTo>
                  <a:pt x="1183548" y="1110561"/>
                </a:lnTo>
                <a:lnTo>
                  <a:pt x="1215689" y="1070060"/>
                </a:lnTo>
                <a:lnTo>
                  <a:pt x="1244697" y="1027119"/>
                </a:lnTo>
                <a:lnTo>
                  <a:pt x="1270399" y="981911"/>
                </a:lnTo>
                <a:lnTo>
                  <a:pt x="1292621" y="934608"/>
                </a:lnTo>
                <a:lnTo>
                  <a:pt x="1311192" y="885385"/>
                </a:lnTo>
                <a:lnTo>
                  <a:pt x="1325937" y="834414"/>
                </a:lnTo>
                <a:lnTo>
                  <a:pt x="1336683" y="781868"/>
                </a:lnTo>
                <a:lnTo>
                  <a:pt x="1343258" y="727920"/>
                </a:lnTo>
                <a:lnTo>
                  <a:pt x="1345488" y="672744"/>
                </a:lnTo>
                <a:close/>
              </a:path>
            </a:pathLst>
          </a:custGeom>
          <a:ln w="32600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927756" y="1472270"/>
            <a:ext cx="1345565" cy="1345565"/>
          </a:xfrm>
          <a:custGeom>
            <a:avLst/>
            <a:gdLst/>
            <a:ahLst/>
            <a:cxnLst/>
            <a:rect l="l" t="t" r="r" b="b"/>
            <a:pathLst>
              <a:path w="1345565" h="1345564">
                <a:moveTo>
                  <a:pt x="1345488" y="672744"/>
                </a:moveTo>
                <a:lnTo>
                  <a:pt x="1343258" y="617568"/>
                </a:lnTo>
                <a:lnTo>
                  <a:pt x="1336683" y="563620"/>
                </a:lnTo>
                <a:lnTo>
                  <a:pt x="1325937" y="511074"/>
                </a:lnTo>
                <a:lnTo>
                  <a:pt x="1311192" y="460103"/>
                </a:lnTo>
                <a:lnTo>
                  <a:pt x="1292621" y="410879"/>
                </a:lnTo>
                <a:lnTo>
                  <a:pt x="1270399" y="363577"/>
                </a:lnTo>
                <a:lnTo>
                  <a:pt x="1244697" y="318369"/>
                </a:lnTo>
                <a:lnTo>
                  <a:pt x="1215689" y="275428"/>
                </a:lnTo>
                <a:lnTo>
                  <a:pt x="1183548" y="234927"/>
                </a:lnTo>
                <a:lnTo>
                  <a:pt x="1148448" y="197040"/>
                </a:lnTo>
                <a:lnTo>
                  <a:pt x="1110561" y="161940"/>
                </a:lnTo>
                <a:lnTo>
                  <a:pt x="1070060" y="129799"/>
                </a:lnTo>
                <a:lnTo>
                  <a:pt x="1027119" y="100791"/>
                </a:lnTo>
                <a:lnTo>
                  <a:pt x="981911" y="75089"/>
                </a:lnTo>
                <a:lnTo>
                  <a:pt x="934608" y="52866"/>
                </a:lnTo>
                <a:lnTo>
                  <a:pt x="885385" y="34296"/>
                </a:lnTo>
                <a:lnTo>
                  <a:pt x="834414" y="19551"/>
                </a:lnTo>
                <a:lnTo>
                  <a:pt x="781868" y="8804"/>
                </a:lnTo>
                <a:lnTo>
                  <a:pt x="727920" y="2230"/>
                </a:lnTo>
                <a:lnTo>
                  <a:pt x="672744" y="0"/>
                </a:lnTo>
                <a:lnTo>
                  <a:pt x="617568" y="2230"/>
                </a:lnTo>
                <a:lnTo>
                  <a:pt x="563620" y="8804"/>
                </a:lnTo>
                <a:lnTo>
                  <a:pt x="511074" y="19551"/>
                </a:lnTo>
                <a:lnTo>
                  <a:pt x="460103" y="34296"/>
                </a:lnTo>
                <a:lnTo>
                  <a:pt x="410879" y="52866"/>
                </a:lnTo>
                <a:lnTo>
                  <a:pt x="363577" y="75089"/>
                </a:lnTo>
                <a:lnTo>
                  <a:pt x="318369" y="100791"/>
                </a:lnTo>
                <a:lnTo>
                  <a:pt x="275428" y="129799"/>
                </a:lnTo>
                <a:lnTo>
                  <a:pt x="234927" y="161940"/>
                </a:lnTo>
                <a:lnTo>
                  <a:pt x="197040" y="197040"/>
                </a:lnTo>
                <a:lnTo>
                  <a:pt x="161940" y="234927"/>
                </a:lnTo>
                <a:lnTo>
                  <a:pt x="129799" y="275428"/>
                </a:lnTo>
                <a:lnTo>
                  <a:pt x="100791" y="318369"/>
                </a:lnTo>
                <a:lnTo>
                  <a:pt x="75089" y="363577"/>
                </a:lnTo>
                <a:lnTo>
                  <a:pt x="52866" y="410879"/>
                </a:lnTo>
                <a:lnTo>
                  <a:pt x="34296" y="460103"/>
                </a:lnTo>
                <a:lnTo>
                  <a:pt x="19551" y="511074"/>
                </a:lnTo>
                <a:lnTo>
                  <a:pt x="8804" y="563620"/>
                </a:lnTo>
                <a:lnTo>
                  <a:pt x="2230" y="617568"/>
                </a:lnTo>
                <a:lnTo>
                  <a:pt x="0" y="672744"/>
                </a:lnTo>
                <a:lnTo>
                  <a:pt x="2230" y="727920"/>
                </a:lnTo>
                <a:lnTo>
                  <a:pt x="8804" y="781868"/>
                </a:lnTo>
                <a:lnTo>
                  <a:pt x="19551" y="834414"/>
                </a:lnTo>
                <a:lnTo>
                  <a:pt x="34296" y="885385"/>
                </a:lnTo>
                <a:lnTo>
                  <a:pt x="52866" y="934608"/>
                </a:lnTo>
                <a:lnTo>
                  <a:pt x="75089" y="981911"/>
                </a:lnTo>
                <a:lnTo>
                  <a:pt x="100791" y="1027119"/>
                </a:lnTo>
                <a:lnTo>
                  <a:pt x="129799" y="1070060"/>
                </a:lnTo>
                <a:lnTo>
                  <a:pt x="161940" y="1110561"/>
                </a:lnTo>
                <a:lnTo>
                  <a:pt x="197040" y="1148448"/>
                </a:lnTo>
                <a:lnTo>
                  <a:pt x="234927" y="1183548"/>
                </a:lnTo>
                <a:lnTo>
                  <a:pt x="275428" y="1215689"/>
                </a:lnTo>
                <a:lnTo>
                  <a:pt x="318369" y="1244697"/>
                </a:lnTo>
                <a:lnTo>
                  <a:pt x="363577" y="1270399"/>
                </a:lnTo>
                <a:lnTo>
                  <a:pt x="410879" y="1292621"/>
                </a:lnTo>
                <a:lnTo>
                  <a:pt x="460103" y="1311192"/>
                </a:lnTo>
                <a:lnTo>
                  <a:pt x="511074" y="1325937"/>
                </a:lnTo>
                <a:lnTo>
                  <a:pt x="563620" y="1336683"/>
                </a:lnTo>
                <a:lnTo>
                  <a:pt x="617568" y="1343258"/>
                </a:lnTo>
                <a:lnTo>
                  <a:pt x="672744" y="1345488"/>
                </a:lnTo>
                <a:lnTo>
                  <a:pt x="727920" y="1343258"/>
                </a:lnTo>
                <a:lnTo>
                  <a:pt x="781868" y="1336683"/>
                </a:lnTo>
                <a:lnTo>
                  <a:pt x="834414" y="1325937"/>
                </a:lnTo>
                <a:lnTo>
                  <a:pt x="885385" y="1311192"/>
                </a:lnTo>
                <a:lnTo>
                  <a:pt x="934608" y="1292621"/>
                </a:lnTo>
                <a:lnTo>
                  <a:pt x="981911" y="1270399"/>
                </a:lnTo>
                <a:lnTo>
                  <a:pt x="1027119" y="1244697"/>
                </a:lnTo>
                <a:lnTo>
                  <a:pt x="1070060" y="1215689"/>
                </a:lnTo>
                <a:lnTo>
                  <a:pt x="1110561" y="1183548"/>
                </a:lnTo>
                <a:lnTo>
                  <a:pt x="1148448" y="1148448"/>
                </a:lnTo>
                <a:lnTo>
                  <a:pt x="1183548" y="1110561"/>
                </a:lnTo>
                <a:lnTo>
                  <a:pt x="1215689" y="1070060"/>
                </a:lnTo>
                <a:lnTo>
                  <a:pt x="1244697" y="1027119"/>
                </a:lnTo>
                <a:lnTo>
                  <a:pt x="1270399" y="981911"/>
                </a:lnTo>
                <a:lnTo>
                  <a:pt x="1292621" y="934608"/>
                </a:lnTo>
                <a:lnTo>
                  <a:pt x="1311192" y="885385"/>
                </a:lnTo>
                <a:lnTo>
                  <a:pt x="1325937" y="834414"/>
                </a:lnTo>
                <a:lnTo>
                  <a:pt x="1336683" y="781868"/>
                </a:lnTo>
                <a:lnTo>
                  <a:pt x="1343258" y="727920"/>
                </a:lnTo>
                <a:lnTo>
                  <a:pt x="1345488" y="672744"/>
                </a:lnTo>
                <a:close/>
              </a:path>
            </a:pathLst>
          </a:custGeom>
          <a:ln w="32600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10031767" y="7204429"/>
            <a:ext cx="749936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700" spc="-25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700" spc="-11" dirty="0">
                <a:solidFill>
                  <a:srgbClr val="4B4B4B"/>
                </a:solidFill>
                <a:latin typeface="Tahoma"/>
                <a:cs typeface="Tahoma"/>
              </a:rPr>
              <a:t>.</a:t>
            </a:r>
            <a:r>
              <a:rPr sz="700" spc="-3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700" spc="30" dirty="0">
                <a:solidFill>
                  <a:srgbClr val="4B4B4B"/>
                </a:solidFill>
                <a:latin typeface="Tahoma"/>
                <a:cs typeface="Tahoma"/>
              </a:rPr>
              <a:t>Сан</a:t>
            </a:r>
            <a:r>
              <a:rPr sz="700" spc="11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70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700" spc="39" dirty="0">
                <a:solidFill>
                  <a:srgbClr val="4B4B4B"/>
                </a:solidFill>
                <a:latin typeface="Tahoma"/>
                <a:cs typeface="Tahoma"/>
              </a:rPr>
              <a:t>-П</a:t>
            </a:r>
            <a:r>
              <a:rPr sz="700" spc="25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70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700" spc="30" dirty="0">
                <a:solidFill>
                  <a:srgbClr val="4B4B4B"/>
                </a:solidFill>
                <a:latin typeface="Tahoma"/>
                <a:cs typeface="Tahoma"/>
              </a:rPr>
              <a:t>ер</a:t>
            </a:r>
            <a:r>
              <a:rPr sz="700" spc="14" dirty="0">
                <a:solidFill>
                  <a:srgbClr val="4B4B4B"/>
                </a:solidFill>
                <a:latin typeface="Tahoma"/>
                <a:cs typeface="Tahoma"/>
              </a:rPr>
              <a:t>б</a:t>
            </a:r>
            <a:r>
              <a:rPr sz="700" spc="25" dirty="0">
                <a:solidFill>
                  <a:srgbClr val="4B4B4B"/>
                </a:solidFill>
                <a:latin typeface="Tahoma"/>
                <a:cs typeface="Tahoma"/>
              </a:rPr>
              <a:t>ург</a:t>
            </a:r>
            <a:endParaRPr sz="700" dirty="0">
              <a:latin typeface="Tahoma"/>
              <a:cs typeface="Tahoma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062208" y="5835141"/>
            <a:ext cx="1887855" cy="1570990"/>
          </a:xfrm>
          <a:custGeom>
            <a:avLst/>
            <a:gdLst/>
            <a:ahLst/>
            <a:cxnLst/>
            <a:rect l="l" t="t" r="r" b="b"/>
            <a:pathLst>
              <a:path w="1887854" h="1570990">
                <a:moveTo>
                  <a:pt x="1734883" y="0"/>
                </a:moveTo>
                <a:lnTo>
                  <a:pt x="152399" y="0"/>
                </a:lnTo>
                <a:lnTo>
                  <a:pt x="137752" y="703"/>
                </a:lnTo>
                <a:lnTo>
                  <a:pt x="96368" y="10731"/>
                </a:lnTo>
                <a:lnTo>
                  <a:pt x="60200" y="31261"/>
                </a:lnTo>
                <a:lnTo>
                  <a:pt x="31014" y="60523"/>
                </a:lnTo>
                <a:lnTo>
                  <a:pt x="10579" y="96752"/>
                </a:lnTo>
                <a:lnTo>
                  <a:pt x="662" y="138178"/>
                </a:lnTo>
                <a:lnTo>
                  <a:pt x="0" y="1418043"/>
                </a:lnTo>
                <a:lnTo>
                  <a:pt x="703" y="1432691"/>
                </a:lnTo>
                <a:lnTo>
                  <a:pt x="10731" y="1474075"/>
                </a:lnTo>
                <a:lnTo>
                  <a:pt x="31261" y="1510243"/>
                </a:lnTo>
                <a:lnTo>
                  <a:pt x="60523" y="1539429"/>
                </a:lnTo>
                <a:lnTo>
                  <a:pt x="96752" y="1559864"/>
                </a:lnTo>
                <a:lnTo>
                  <a:pt x="138178" y="1569780"/>
                </a:lnTo>
                <a:lnTo>
                  <a:pt x="1734883" y="1570443"/>
                </a:lnTo>
                <a:lnTo>
                  <a:pt x="1749531" y="1569740"/>
                </a:lnTo>
                <a:lnTo>
                  <a:pt x="1790914" y="1559712"/>
                </a:lnTo>
                <a:lnTo>
                  <a:pt x="1827083" y="1539182"/>
                </a:lnTo>
                <a:lnTo>
                  <a:pt x="1856269" y="1509919"/>
                </a:lnTo>
                <a:lnTo>
                  <a:pt x="1876704" y="1473691"/>
                </a:lnTo>
                <a:lnTo>
                  <a:pt x="1886620" y="1432265"/>
                </a:lnTo>
                <a:lnTo>
                  <a:pt x="1887283" y="152400"/>
                </a:lnTo>
                <a:lnTo>
                  <a:pt x="1886580" y="137752"/>
                </a:lnTo>
                <a:lnTo>
                  <a:pt x="1876551" y="96368"/>
                </a:lnTo>
                <a:lnTo>
                  <a:pt x="1856022" y="60200"/>
                </a:lnTo>
                <a:lnTo>
                  <a:pt x="1826759" y="31014"/>
                </a:lnTo>
                <a:lnTo>
                  <a:pt x="1790531" y="10579"/>
                </a:lnTo>
                <a:lnTo>
                  <a:pt x="1749105" y="662"/>
                </a:lnTo>
                <a:lnTo>
                  <a:pt x="1734883" y="0"/>
                </a:lnTo>
                <a:close/>
              </a:path>
            </a:pathLst>
          </a:custGeom>
          <a:ln w="25742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317272" y="5835141"/>
            <a:ext cx="1887855" cy="1570990"/>
          </a:xfrm>
          <a:custGeom>
            <a:avLst/>
            <a:gdLst/>
            <a:ahLst/>
            <a:cxnLst/>
            <a:rect l="l" t="t" r="r" b="b"/>
            <a:pathLst>
              <a:path w="1887854" h="1570990">
                <a:moveTo>
                  <a:pt x="1734883" y="0"/>
                </a:moveTo>
                <a:lnTo>
                  <a:pt x="152399" y="0"/>
                </a:lnTo>
                <a:lnTo>
                  <a:pt x="137752" y="703"/>
                </a:lnTo>
                <a:lnTo>
                  <a:pt x="96368" y="10731"/>
                </a:lnTo>
                <a:lnTo>
                  <a:pt x="60200" y="31261"/>
                </a:lnTo>
                <a:lnTo>
                  <a:pt x="31014" y="60523"/>
                </a:lnTo>
                <a:lnTo>
                  <a:pt x="10579" y="96752"/>
                </a:lnTo>
                <a:lnTo>
                  <a:pt x="662" y="138178"/>
                </a:lnTo>
                <a:lnTo>
                  <a:pt x="0" y="1418043"/>
                </a:lnTo>
                <a:lnTo>
                  <a:pt x="703" y="1432691"/>
                </a:lnTo>
                <a:lnTo>
                  <a:pt x="10731" y="1474075"/>
                </a:lnTo>
                <a:lnTo>
                  <a:pt x="31261" y="1510243"/>
                </a:lnTo>
                <a:lnTo>
                  <a:pt x="60523" y="1539429"/>
                </a:lnTo>
                <a:lnTo>
                  <a:pt x="96752" y="1559864"/>
                </a:lnTo>
                <a:lnTo>
                  <a:pt x="138178" y="1569780"/>
                </a:lnTo>
                <a:lnTo>
                  <a:pt x="1734883" y="1570443"/>
                </a:lnTo>
                <a:lnTo>
                  <a:pt x="1749531" y="1569740"/>
                </a:lnTo>
                <a:lnTo>
                  <a:pt x="1790914" y="1559712"/>
                </a:lnTo>
                <a:lnTo>
                  <a:pt x="1827083" y="1539182"/>
                </a:lnTo>
                <a:lnTo>
                  <a:pt x="1856269" y="1509919"/>
                </a:lnTo>
                <a:lnTo>
                  <a:pt x="1876704" y="1473691"/>
                </a:lnTo>
                <a:lnTo>
                  <a:pt x="1886620" y="1432265"/>
                </a:lnTo>
                <a:lnTo>
                  <a:pt x="1887283" y="152400"/>
                </a:lnTo>
                <a:lnTo>
                  <a:pt x="1886580" y="137752"/>
                </a:lnTo>
                <a:lnTo>
                  <a:pt x="1876551" y="96368"/>
                </a:lnTo>
                <a:lnTo>
                  <a:pt x="1856022" y="60200"/>
                </a:lnTo>
                <a:lnTo>
                  <a:pt x="1826759" y="31014"/>
                </a:lnTo>
                <a:lnTo>
                  <a:pt x="1790531" y="10579"/>
                </a:lnTo>
                <a:lnTo>
                  <a:pt x="1749105" y="662"/>
                </a:lnTo>
                <a:lnTo>
                  <a:pt x="1734883" y="0"/>
                </a:lnTo>
                <a:close/>
              </a:path>
            </a:pathLst>
          </a:custGeom>
          <a:ln w="25742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591838" y="5835141"/>
            <a:ext cx="1887855" cy="1570990"/>
          </a:xfrm>
          <a:custGeom>
            <a:avLst/>
            <a:gdLst/>
            <a:ahLst/>
            <a:cxnLst/>
            <a:rect l="l" t="t" r="r" b="b"/>
            <a:pathLst>
              <a:path w="1887854" h="1570990">
                <a:moveTo>
                  <a:pt x="1734883" y="0"/>
                </a:moveTo>
                <a:lnTo>
                  <a:pt x="152400" y="0"/>
                </a:lnTo>
                <a:lnTo>
                  <a:pt x="137752" y="703"/>
                </a:lnTo>
                <a:lnTo>
                  <a:pt x="96368" y="10731"/>
                </a:lnTo>
                <a:lnTo>
                  <a:pt x="60200" y="31261"/>
                </a:lnTo>
                <a:lnTo>
                  <a:pt x="31014" y="60523"/>
                </a:lnTo>
                <a:lnTo>
                  <a:pt x="10579" y="96752"/>
                </a:lnTo>
                <a:lnTo>
                  <a:pt x="662" y="138178"/>
                </a:lnTo>
                <a:lnTo>
                  <a:pt x="0" y="1418043"/>
                </a:lnTo>
                <a:lnTo>
                  <a:pt x="703" y="1432691"/>
                </a:lnTo>
                <a:lnTo>
                  <a:pt x="10731" y="1474075"/>
                </a:lnTo>
                <a:lnTo>
                  <a:pt x="31261" y="1510243"/>
                </a:lnTo>
                <a:lnTo>
                  <a:pt x="60523" y="1539429"/>
                </a:lnTo>
                <a:lnTo>
                  <a:pt x="96752" y="1559864"/>
                </a:lnTo>
                <a:lnTo>
                  <a:pt x="138178" y="1569780"/>
                </a:lnTo>
                <a:lnTo>
                  <a:pt x="1734883" y="1570443"/>
                </a:lnTo>
                <a:lnTo>
                  <a:pt x="1749531" y="1569740"/>
                </a:lnTo>
                <a:lnTo>
                  <a:pt x="1790914" y="1559712"/>
                </a:lnTo>
                <a:lnTo>
                  <a:pt x="1827083" y="1539182"/>
                </a:lnTo>
                <a:lnTo>
                  <a:pt x="1856269" y="1509919"/>
                </a:lnTo>
                <a:lnTo>
                  <a:pt x="1876704" y="1473691"/>
                </a:lnTo>
                <a:lnTo>
                  <a:pt x="1886620" y="1432265"/>
                </a:lnTo>
                <a:lnTo>
                  <a:pt x="1887283" y="152400"/>
                </a:lnTo>
                <a:lnTo>
                  <a:pt x="1886580" y="137752"/>
                </a:lnTo>
                <a:lnTo>
                  <a:pt x="1876551" y="96368"/>
                </a:lnTo>
                <a:lnTo>
                  <a:pt x="1856022" y="60200"/>
                </a:lnTo>
                <a:lnTo>
                  <a:pt x="1826759" y="31014"/>
                </a:lnTo>
                <a:lnTo>
                  <a:pt x="1790531" y="10579"/>
                </a:lnTo>
                <a:lnTo>
                  <a:pt x="1749105" y="662"/>
                </a:lnTo>
                <a:lnTo>
                  <a:pt x="1734883" y="0"/>
                </a:lnTo>
                <a:close/>
              </a:path>
            </a:pathLst>
          </a:custGeom>
          <a:ln w="25742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866400" y="5835141"/>
            <a:ext cx="1887855" cy="1570990"/>
          </a:xfrm>
          <a:custGeom>
            <a:avLst/>
            <a:gdLst/>
            <a:ahLst/>
            <a:cxnLst/>
            <a:rect l="l" t="t" r="r" b="b"/>
            <a:pathLst>
              <a:path w="1887854" h="1570990">
                <a:moveTo>
                  <a:pt x="1734883" y="0"/>
                </a:moveTo>
                <a:lnTo>
                  <a:pt x="152400" y="0"/>
                </a:lnTo>
                <a:lnTo>
                  <a:pt x="137752" y="703"/>
                </a:lnTo>
                <a:lnTo>
                  <a:pt x="96368" y="10731"/>
                </a:lnTo>
                <a:lnTo>
                  <a:pt x="60200" y="31261"/>
                </a:lnTo>
                <a:lnTo>
                  <a:pt x="31014" y="60523"/>
                </a:lnTo>
                <a:lnTo>
                  <a:pt x="10579" y="96752"/>
                </a:lnTo>
                <a:lnTo>
                  <a:pt x="662" y="138178"/>
                </a:lnTo>
                <a:lnTo>
                  <a:pt x="0" y="1418043"/>
                </a:lnTo>
                <a:lnTo>
                  <a:pt x="703" y="1432691"/>
                </a:lnTo>
                <a:lnTo>
                  <a:pt x="10731" y="1474075"/>
                </a:lnTo>
                <a:lnTo>
                  <a:pt x="31261" y="1510243"/>
                </a:lnTo>
                <a:lnTo>
                  <a:pt x="60523" y="1539429"/>
                </a:lnTo>
                <a:lnTo>
                  <a:pt x="96752" y="1559864"/>
                </a:lnTo>
                <a:lnTo>
                  <a:pt x="138178" y="1569780"/>
                </a:lnTo>
                <a:lnTo>
                  <a:pt x="1734883" y="1570443"/>
                </a:lnTo>
                <a:lnTo>
                  <a:pt x="1749531" y="1569740"/>
                </a:lnTo>
                <a:lnTo>
                  <a:pt x="1790914" y="1559712"/>
                </a:lnTo>
                <a:lnTo>
                  <a:pt x="1827083" y="1539182"/>
                </a:lnTo>
                <a:lnTo>
                  <a:pt x="1856269" y="1509919"/>
                </a:lnTo>
                <a:lnTo>
                  <a:pt x="1876704" y="1473691"/>
                </a:lnTo>
                <a:lnTo>
                  <a:pt x="1886620" y="1432265"/>
                </a:lnTo>
                <a:lnTo>
                  <a:pt x="1887283" y="152400"/>
                </a:lnTo>
                <a:lnTo>
                  <a:pt x="1886580" y="137752"/>
                </a:lnTo>
                <a:lnTo>
                  <a:pt x="1876551" y="96368"/>
                </a:lnTo>
                <a:lnTo>
                  <a:pt x="1856022" y="60200"/>
                </a:lnTo>
                <a:lnTo>
                  <a:pt x="1826759" y="31014"/>
                </a:lnTo>
                <a:lnTo>
                  <a:pt x="1790531" y="10579"/>
                </a:lnTo>
                <a:lnTo>
                  <a:pt x="1749105" y="662"/>
                </a:lnTo>
                <a:lnTo>
                  <a:pt x="1734883" y="0"/>
                </a:lnTo>
                <a:close/>
              </a:path>
            </a:pathLst>
          </a:custGeom>
          <a:ln w="25742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062211" y="4688685"/>
            <a:ext cx="0" cy="610870"/>
          </a:xfrm>
          <a:custGeom>
            <a:avLst/>
            <a:gdLst/>
            <a:ahLst/>
            <a:cxnLst/>
            <a:rect l="l" t="t" r="r" b="b"/>
            <a:pathLst>
              <a:path h="610870">
                <a:moveTo>
                  <a:pt x="0" y="0"/>
                </a:moveTo>
                <a:lnTo>
                  <a:pt x="0" y="610793"/>
                </a:lnTo>
              </a:path>
            </a:pathLst>
          </a:custGeom>
          <a:ln w="38100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3149849" y="4657158"/>
            <a:ext cx="8675370" cy="11259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 marR="5080"/>
            <a:r>
              <a:rPr sz="1400" spc="25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1400" spc="60" dirty="0">
                <a:solidFill>
                  <a:srgbClr val="4B4B4B"/>
                </a:solidFill>
                <a:latin typeface="Tahoma"/>
                <a:cs typeface="Tahoma"/>
              </a:rPr>
              <a:t>чреди</a:t>
            </a:r>
            <a:r>
              <a:rPr sz="1400" spc="2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400" spc="75" dirty="0">
                <a:solidFill>
                  <a:srgbClr val="4B4B4B"/>
                </a:solidFill>
                <a:latin typeface="Tahoma"/>
                <a:cs typeface="Tahoma"/>
              </a:rPr>
              <a:t>елем</a:t>
            </a:r>
            <a:r>
              <a:rPr sz="1400" spc="-6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spc="80" dirty="0">
                <a:solidFill>
                  <a:srgbClr val="4B4B4B"/>
                </a:solidFill>
                <a:latin typeface="Tahoma"/>
                <a:cs typeface="Tahoma"/>
              </a:rPr>
              <a:t>ор</a:t>
            </a:r>
            <a:r>
              <a:rPr sz="1400" spc="30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1400" spc="60" dirty="0">
                <a:solidFill>
                  <a:srgbClr val="4B4B4B"/>
                </a:solidFill>
                <a:latin typeface="Tahoma"/>
                <a:cs typeface="Tahoma"/>
              </a:rPr>
              <a:t>анизации</a:t>
            </a:r>
            <a:r>
              <a:rPr sz="1400" spc="-6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spc="120" dirty="0">
                <a:solidFill>
                  <a:srgbClr val="4B4B4B"/>
                </a:solidFill>
                <a:latin typeface="Tahoma"/>
                <a:cs typeface="Tahoma"/>
              </a:rPr>
              <a:t>«</a:t>
            </a:r>
            <a:r>
              <a:rPr sz="1400" spc="89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1400" spc="95" dirty="0">
                <a:solidFill>
                  <a:srgbClr val="4B4B4B"/>
                </a:solidFill>
                <a:latin typeface="Tahoma"/>
                <a:cs typeface="Tahoma"/>
              </a:rPr>
              <a:t>оссийс</a:t>
            </a:r>
            <a:r>
              <a:rPr sz="1400" spc="6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400" spc="70" dirty="0">
                <a:solidFill>
                  <a:srgbClr val="4B4B4B"/>
                </a:solidFill>
                <a:latin typeface="Tahoma"/>
                <a:cs typeface="Tahoma"/>
              </a:rPr>
              <a:t>ое</a:t>
            </a:r>
            <a:r>
              <a:rPr sz="1400" spc="-6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spc="50" dirty="0">
                <a:solidFill>
                  <a:srgbClr val="4B4B4B"/>
                </a:solidFill>
                <a:latin typeface="Tahoma"/>
                <a:cs typeface="Tahoma"/>
              </a:rPr>
              <a:t>дви</a:t>
            </a:r>
            <a:r>
              <a:rPr sz="1400" spc="36" dirty="0">
                <a:solidFill>
                  <a:srgbClr val="4B4B4B"/>
                </a:solidFill>
                <a:latin typeface="Tahoma"/>
                <a:cs typeface="Tahoma"/>
              </a:rPr>
              <a:t>ж</a:t>
            </a:r>
            <a:r>
              <a:rPr sz="1400" spc="60" dirty="0">
                <a:solidFill>
                  <a:srgbClr val="4B4B4B"/>
                </a:solidFill>
                <a:latin typeface="Tahoma"/>
                <a:cs typeface="Tahoma"/>
              </a:rPr>
              <a:t>ение</a:t>
            </a:r>
            <a:r>
              <a:rPr sz="1400" spc="-6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spc="50" dirty="0">
                <a:solidFill>
                  <a:srgbClr val="4B4B4B"/>
                </a:solidFill>
                <a:latin typeface="Tahoma"/>
                <a:cs typeface="Tahoma"/>
              </a:rPr>
              <a:t>ш</a:t>
            </a:r>
            <a:r>
              <a:rPr sz="1400" spc="-5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400" spc="64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400" spc="36" dirty="0">
                <a:solidFill>
                  <a:srgbClr val="4B4B4B"/>
                </a:solidFill>
                <a:latin typeface="Tahoma"/>
                <a:cs typeface="Tahoma"/>
              </a:rPr>
              <a:t>льни</a:t>
            </a:r>
            <a:r>
              <a:rPr sz="1400" spc="-5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400" spc="75" dirty="0">
                <a:solidFill>
                  <a:srgbClr val="4B4B4B"/>
                </a:solidFill>
                <a:latin typeface="Tahoma"/>
                <a:cs typeface="Tahoma"/>
              </a:rPr>
              <a:t>ов»</a:t>
            </a:r>
            <a:r>
              <a:rPr sz="1400" spc="-6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spc="45" dirty="0">
                <a:solidFill>
                  <a:srgbClr val="4B4B4B"/>
                </a:solidFill>
                <a:latin typeface="Tahoma"/>
                <a:cs typeface="Tahoma"/>
              </a:rPr>
              <a:t>от</a:t>
            </a:r>
            <a:r>
              <a:rPr sz="1400" spc="-6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spc="70" dirty="0">
                <a:solidFill>
                  <a:srgbClr val="4B4B4B"/>
                </a:solidFill>
                <a:latin typeface="Tahoma"/>
                <a:cs typeface="Tahoma"/>
              </a:rPr>
              <a:t>имени</a:t>
            </a:r>
            <a:r>
              <a:rPr sz="1400" spc="-6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spc="85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1400" spc="95" dirty="0">
                <a:solidFill>
                  <a:srgbClr val="4B4B4B"/>
                </a:solidFill>
                <a:latin typeface="Tahoma"/>
                <a:cs typeface="Tahoma"/>
              </a:rPr>
              <a:t>оссийс</a:t>
            </a:r>
            <a:r>
              <a:rPr sz="1400" spc="60" dirty="0">
                <a:solidFill>
                  <a:srgbClr val="4B4B4B"/>
                </a:solidFill>
                <a:latin typeface="Tahoma"/>
                <a:cs typeface="Tahoma"/>
              </a:rPr>
              <a:t>кой</a:t>
            </a:r>
            <a:r>
              <a:rPr sz="1400" spc="-6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spc="70" dirty="0">
                <a:solidFill>
                  <a:srgbClr val="4B4B4B"/>
                </a:solidFill>
                <a:latin typeface="Tahoma"/>
                <a:cs typeface="Tahoma"/>
              </a:rPr>
              <a:t>Федерации</a:t>
            </a:r>
            <a:r>
              <a:rPr sz="1400" spc="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spc="20" dirty="0">
                <a:solidFill>
                  <a:srgbClr val="4B4B4B"/>
                </a:solidFill>
                <a:latin typeface="Tahoma"/>
                <a:cs typeface="Tahoma"/>
              </a:rPr>
              <a:t>явля</a:t>
            </a:r>
            <a:r>
              <a:rPr sz="1400" spc="-5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1400" spc="1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400" spc="13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400" dirty="0">
                <a:solidFill>
                  <a:srgbClr val="4B4B4B"/>
                </a:solidFill>
                <a:latin typeface="Tahoma"/>
                <a:cs typeface="Tahoma"/>
              </a:rPr>
              <a:t>я</a:t>
            </a:r>
            <a:endParaRPr sz="1400" dirty="0">
              <a:latin typeface="Tahoma"/>
              <a:cs typeface="Tahoma"/>
            </a:endParaRPr>
          </a:p>
          <a:p>
            <a:pPr marL="12698">
              <a:lnSpc>
                <a:spcPts val="1565"/>
              </a:lnSpc>
            </a:pPr>
            <a:r>
              <a:rPr sz="1400" b="1" spc="30" dirty="0">
                <a:solidFill>
                  <a:srgbClr val="4B4B4B"/>
                </a:solidFill>
                <a:latin typeface="Tahoma"/>
                <a:cs typeface="Tahoma"/>
              </a:rPr>
              <a:t>ФЕДЕ</a:t>
            </a:r>
            <a:r>
              <a:rPr sz="1400" b="1" spc="-70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1400" b="1" spc="14" dirty="0">
                <a:solidFill>
                  <a:srgbClr val="4B4B4B"/>
                </a:solidFill>
                <a:latin typeface="Tahoma"/>
                <a:cs typeface="Tahoma"/>
              </a:rPr>
              <a:t>АЛЬНОЕ</a:t>
            </a:r>
            <a:r>
              <a:rPr sz="1400" b="1" spc="-5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b="1" spc="39" dirty="0">
                <a:solidFill>
                  <a:srgbClr val="4B4B4B"/>
                </a:solidFill>
                <a:latin typeface="Tahoma"/>
                <a:cs typeface="Tahoma"/>
              </a:rPr>
              <a:t>АГЕН</a:t>
            </a:r>
            <a:r>
              <a:rPr sz="1400" b="1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400" b="1" spc="89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400" b="1" spc="45" dirty="0">
                <a:solidFill>
                  <a:srgbClr val="4B4B4B"/>
                </a:solidFill>
                <a:latin typeface="Tahoma"/>
                <a:cs typeface="Tahoma"/>
              </a:rPr>
              <a:t>ТВО</a:t>
            </a:r>
            <a:r>
              <a:rPr sz="1400" b="1" spc="-5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b="1" spc="30" dirty="0">
                <a:solidFill>
                  <a:srgbClr val="4B4B4B"/>
                </a:solidFill>
                <a:latin typeface="Tahoma"/>
                <a:cs typeface="Tahoma"/>
              </a:rPr>
              <a:t>ПО</a:t>
            </a:r>
            <a:r>
              <a:rPr sz="1400" b="1" spc="-5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b="1" spc="14" dirty="0">
                <a:solidFill>
                  <a:srgbClr val="4B4B4B"/>
                </a:solidFill>
                <a:latin typeface="Tahoma"/>
                <a:cs typeface="Tahoma"/>
              </a:rPr>
              <a:t>ДЕЛА</a:t>
            </a:r>
            <a:r>
              <a:rPr sz="1400" b="1" spc="25" dirty="0">
                <a:solidFill>
                  <a:srgbClr val="4B4B4B"/>
                </a:solidFill>
                <a:latin typeface="Tahoma"/>
                <a:cs typeface="Tahoma"/>
              </a:rPr>
              <a:t>М</a:t>
            </a:r>
            <a:r>
              <a:rPr sz="1400" b="1" spc="-5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b="1" spc="20" dirty="0">
                <a:solidFill>
                  <a:srgbClr val="4B4B4B"/>
                </a:solidFill>
                <a:latin typeface="Tahoma"/>
                <a:cs typeface="Tahoma"/>
              </a:rPr>
              <a:t>МОЛОДЕЖИ</a:t>
            </a:r>
            <a:endParaRPr sz="1400" dirty="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2815728"/>
            <a:r>
              <a:rPr b="1" spc="50" dirty="0">
                <a:solidFill>
                  <a:srgbClr val="009FE2"/>
                </a:solidFill>
                <a:latin typeface="Tahoma"/>
                <a:cs typeface="Tahoma"/>
              </a:rPr>
              <a:t>ФИЗИЧЕСКИЕ</a:t>
            </a:r>
            <a:r>
              <a:rPr b="1" spc="-75" dirty="0">
                <a:solidFill>
                  <a:srgbClr val="009FE2"/>
                </a:solidFill>
                <a:latin typeface="Tahoma"/>
                <a:cs typeface="Tahoma"/>
              </a:rPr>
              <a:t> </a:t>
            </a:r>
            <a:r>
              <a:rPr b="1" spc="11" dirty="0">
                <a:solidFill>
                  <a:srgbClr val="009FE2"/>
                </a:solidFill>
                <a:latin typeface="Tahoma"/>
                <a:cs typeface="Tahoma"/>
              </a:rPr>
              <a:t>ЛИ</a:t>
            </a:r>
            <a:r>
              <a:rPr b="1" spc="25" dirty="0">
                <a:solidFill>
                  <a:srgbClr val="009FE2"/>
                </a:solidFill>
                <a:latin typeface="Tahoma"/>
                <a:cs typeface="Tahoma"/>
              </a:rPr>
              <a:t>Ц</a:t>
            </a:r>
            <a:r>
              <a:rPr b="1" spc="95" dirty="0">
                <a:solidFill>
                  <a:srgbClr val="009FE2"/>
                </a:solidFill>
                <a:latin typeface="Tahoma"/>
                <a:cs typeface="Tahoma"/>
              </a:rPr>
              <a:t>А</a:t>
            </a:r>
            <a:endParaRPr dirty="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204939" y="6005887"/>
            <a:ext cx="1574800" cy="6694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>
              <a:lnSpc>
                <a:spcPts val="1420"/>
              </a:lnSpc>
            </a:pPr>
            <a:r>
              <a:rPr sz="1200" b="1" spc="245" dirty="0">
                <a:solidFill>
                  <a:srgbClr val="4B4B4B"/>
                </a:solidFill>
                <a:latin typeface="Calibri"/>
                <a:cs typeface="Calibri"/>
              </a:rPr>
              <a:t>С</a:t>
            </a:r>
            <a:r>
              <a:rPr sz="1200" b="1" spc="164" dirty="0">
                <a:solidFill>
                  <a:srgbClr val="4B4B4B"/>
                </a:solidFill>
                <a:latin typeface="Calibri"/>
                <a:cs typeface="Calibri"/>
              </a:rPr>
              <a:t>АДОВНИЧИЙ</a:t>
            </a:r>
            <a:endParaRPr sz="1200" dirty="0">
              <a:latin typeface="Calibri"/>
              <a:cs typeface="Calibri"/>
            </a:endParaRPr>
          </a:p>
          <a:p>
            <a:pPr marL="12698">
              <a:lnSpc>
                <a:spcPts val="1180"/>
              </a:lnSpc>
            </a:pPr>
            <a:r>
              <a:rPr sz="1100" spc="55" dirty="0">
                <a:solidFill>
                  <a:srgbClr val="4B4B4B"/>
                </a:solidFill>
                <a:latin typeface="Tahoma"/>
                <a:cs typeface="Tahoma"/>
              </a:rPr>
              <a:t>ВИ</a:t>
            </a:r>
            <a:r>
              <a:rPr sz="1100" spc="3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100" spc="5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100" spc="64" dirty="0">
                <a:solidFill>
                  <a:srgbClr val="4B4B4B"/>
                </a:solidFill>
                <a:latin typeface="Tahoma"/>
                <a:cs typeface="Tahoma"/>
              </a:rPr>
              <a:t>ОР</a:t>
            </a:r>
            <a:r>
              <a:rPr sz="1100" spc="-4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100" spc="60" dirty="0">
                <a:solidFill>
                  <a:srgbClr val="4B4B4B"/>
                </a:solidFill>
                <a:latin typeface="Tahoma"/>
                <a:cs typeface="Tahoma"/>
              </a:rPr>
              <a:t>АН</a:t>
            </a:r>
            <a:r>
              <a:rPr sz="1100" spc="1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100" spc="55" dirty="0">
                <a:solidFill>
                  <a:srgbClr val="4B4B4B"/>
                </a:solidFill>
                <a:latin typeface="Tahoma"/>
                <a:cs typeface="Tahoma"/>
              </a:rPr>
              <a:t>ОНОВИЧ</a:t>
            </a:r>
            <a:endParaRPr sz="1100" dirty="0">
              <a:latin typeface="Tahoma"/>
              <a:cs typeface="Tahoma"/>
            </a:endParaRPr>
          </a:p>
          <a:p>
            <a:pPr marL="12698" marR="5080">
              <a:spcBef>
                <a:spcPts val="660"/>
              </a:spcBef>
            </a:pPr>
            <a:r>
              <a:rPr sz="800" spc="36" dirty="0">
                <a:solidFill>
                  <a:srgbClr val="4B4B4B"/>
                </a:solidFill>
                <a:latin typeface="Tahoma"/>
                <a:cs typeface="Tahoma"/>
              </a:rPr>
              <a:t>президент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45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800" spc="55" dirty="0">
                <a:solidFill>
                  <a:srgbClr val="4B4B4B"/>
                </a:solidFill>
                <a:latin typeface="Tahoma"/>
                <a:cs typeface="Tahoma"/>
              </a:rPr>
              <a:t>оссийс</a:t>
            </a:r>
            <a:r>
              <a:rPr sz="800" spc="36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800" spc="4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800" spc="14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800" spc="39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50" dirty="0">
                <a:solidFill>
                  <a:srgbClr val="4B4B4B"/>
                </a:solidFill>
                <a:latin typeface="Tahoma"/>
                <a:cs typeface="Tahoma"/>
              </a:rPr>
              <a:t>Со</a:t>
            </a:r>
            <a:r>
              <a:rPr sz="800" spc="60" dirty="0">
                <a:solidFill>
                  <a:srgbClr val="4B4B4B"/>
                </a:solidFill>
                <a:latin typeface="Tahoma"/>
                <a:cs typeface="Tahoma"/>
              </a:rPr>
              <a:t>ю</a:t>
            </a:r>
            <a:r>
              <a:rPr sz="800" spc="36" dirty="0">
                <a:solidFill>
                  <a:srgbClr val="4B4B4B"/>
                </a:solidFill>
                <a:latin typeface="Tahoma"/>
                <a:cs typeface="Tahoma"/>
              </a:rPr>
              <a:t>за</a:t>
            </a:r>
            <a:r>
              <a:rPr sz="800" spc="2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36" dirty="0">
                <a:solidFill>
                  <a:srgbClr val="4B4B4B"/>
                </a:solidFill>
                <a:latin typeface="Tahoma"/>
                <a:cs typeface="Tahoma"/>
              </a:rPr>
              <a:t>ре</a:t>
            </a:r>
            <a:r>
              <a:rPr sz="800" spc="14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800" spc="5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800" spc="36" dirty="0">
                <a:solidFill>
                  <a:srgbClr val="4B4B4B"/>
                </a:solidFill>
                <a:latin typeface="Tahoma"/>
                <a:cs typeface="Tahoma"/>
              </a:rPr>
              <a:t>оро</a:t>
            </a:r>
            <a:r>
              <a:rPr sz="800" spc="3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800" spc="-11" dirty="0">
                <a:solidFill>
                  <a:srgbClr val="4B4B4B"/>
                </a:solidFill>
                <a:latin typeface="Tahoma"/>
                <a:cs typeface="Tahoma"/>
              </a:rPr>
              <a:t>,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-30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800" spc="-14" dirty="0">
                <a:solidFill>
                  <a:srgbClr val="4B4B4B"/>
                </a:solidFill>
                <a:latin typeface="Tahoma"/>
                <a:cs typeface="Tahoma"/>
              </a:rPr>
              <a:t>.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39" dirty="0">
                <a:solidFill>
                  <a:srgbClr val="4B4B4B"/>
                </a:solidFill>
                <a:latin typeface="Tahoma"/>
                <a:cs typeface="Tahoma"/>
              </a:rPr>
              <a:t>Москва</a:t>
            </a:r>
            <a:endParaRPr sz="800" dirty="0"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427994" y="6025118"/>
            <a:ext cx="1671955" cy="1308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>
              <a:lnSpc>
                <a:spcPts val="1420"/>
              </a:lnSpc>
            </a:pPr>
            <a:r>
              <a:rPr sz="1200" b="1" dirty="0">
                <a:solidFill>
                  <a:srgbClr val="4B4B4B"/>
                </a:solidFill>
                <a:latin typeface="Tahoma"/>
                <a:cs typeface="Tahoma"/>
              </a:rPr>
              <a:t>ВОЛ</a:t>
            </a:r>
            <a:r>
              <a:rPr sz="1200" b="1" spc="-2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200" b="1" spc="30" dirty="0">
                <a:solidFill>
                  <a:srgbClr val="4B4B4B"/>
                </a:solidFill>
                <a:latin typeface="Tahoma"/>
                <a:cs typeface="Tahoma"/>
              </a:rPr>
              <a:t>X</a:t>
            </a:r>
            <a:r>
              <a:rPr sz="1200" b="1" spc="25" dirty="0">
                <a:solidFill>
                  <a:srgbClr val="4B4B4B"/>
                </a:solidFill>
                <a:latin typeface="Tahoma"/>
                <a:cs typeface="Tahoma"/>
              </a:rPr>
              <a:t>ОВ</a:t>
            </a:r>
            <a:endParaRPr sz="1200" dirty="0">
              <a:latin typeface="Tahoma"/>
              <a:cs typeface="Tahoma"/>
            </a:endParaRPr>
          </a:p>
          <a:p>
            <a:pPr marL="12698">
              <a:lnSpc>
                <a:spcPts val="1180"/>
              </a:lnSpc>
            </a:pPr>
            <a:r>
              <a:rPr sz="1100" spc="36" dirty="0">
                <a:solidFill>
                  <a:srgbClr val="4B4B4B"/>
                </a:solidFill>
                <a:latin typeface="Tahoma"/>
                <a:cs typeface="Tahoma"/>
              </a:rPr>
              <a:t>АЛЕ</a:t>
            </a:r>
            <a:r>
              <a:rPr sz="110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100" spc="70" dirty="0">
                <a:solidFill>
                  <a:srgbClr val="4B4B4B"/>
                </a:solidFill>
                <a:latin typeface="Tahoma"/>
                <a:cs typeface="Tahoma"/>
              </a:rPr>
              <a:t>СЕЙ</a:t>
            </a:r>
            <a:r>
              <a:rPr sz="1100" spc="-4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100" spc="6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100" spc="30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z="1100" spc="55" dirty="0">
                <a:solidFill>
                  <a:srgbClr val="4B4B4B"/>
                </a:solidFill>
                <a:latin typeface="Tahoma"/>
                <a:cs typeface="Tahoma"/>
              </a:rPr>
              <a:t>СИЛЬЕВИЧ</a:t>
            </a:r>
            <a:endParaRPr sz="1100" dirty="0">
              <a:latin typeface="Tahoma"/>
              <a:cs typeface="Tahoma"/>
            </a:endParaRPr>
          </a:p>
          <a:p>
            <a:pPr marL="12698" marR="5080">
              <a:spcBef>
                <a:spcPts val="509"/>
              </a:spcBef>
            </a:pPr>
            <a:r>
              <a:rPr sz="800" spc="45" dirty="0">
                <a:solidFill>
                  <a:srgbClr val="4B4B4B"/>
                </a:solidFill>
                <a:latin typeface="Tahoma"/>
                <a:cs typeface="Tahoma"/>
              </a:rPr>
              <a:t>председ</a:t>
            </a:r>
            <a:r>
              <a:rPr sz="800" spc="30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z="800" spc="5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800" spc="20" dirty="0">
                <a:solidFill>
                  <a:srgbClr val="4B4B4B"/>
                </a:solidFill>
                <a:latin typeface="Tahoma"/>
                <a:cs typeface="Tahoma"/>
              </a:rPr>
              <a:t>ель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70" dirty="0">
                <a:solidFill>
                  <a:srgbClr val="4B4B4B"/>
                </a:solidFill>
                <a:latin typeface="Tahoma"/>
                <a:cs typeface="Tahoma"/>
              </a:rPr>
              <a:t>М</a:t>
            </a:r>
            <a:r>
              <a:rPr sz="800" spc="30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800" spc="36" dirty="0">
                <a:solidFill>
                  <a:srgbClr val="4B4B4B"/>
                </a:solidFill>
                <a:latin typeface="Tahoma"/>
                <a:cs typeface="Tahoma"/>
              </a:rPr>
              <a:t>ждунар</a:t>
            </a:r>
            <a:r>
              <a:rPr sz="800" spc="30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800" spc="39" dirty="0">
                <a:solidFill>
                  <a:srgbClr val="4B4B4B"/>
                </a:solidFill>
                <a:latin typeface="Tahoma"/>
                <a:cs typeface="Tahoma"/>
              </a:rPr>
              <a:t>дно</a:t>
            </a:r>
            <a:r>
              <a:rPr sz="800" spc="5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800" spc="39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800" spc="2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39" dirty="0">
                <a:solidFill>
                  <a:srgbClr val="4B4B4B"/>
                </a:solidFill>
                <a:latin typeface="Tahoma"/>
                <a:cs typeface="Tahoma"/>
              </a:rPr>
              <a:t>со</a:t>
            </a:r>
            <a:r>
              <a:rPr sz="800" spc="60" dirty="0">
                <a:solidFill>
                  <a:srgbClr val="4B4B4B"/>
                </a:solidFill>
                <a:latin typeface="Tahoma"/>
                <a:cs typeface="Tahoma"/>
              </a:rPr>
              <a:t>ю</a:t>
            </a:r>
            <a:r>
              <a:rPr sz="800" spc="36" dirty="0">
                <a:solidFill>
                  <a:srgbClr val="4B4B4B"/>
                </a:solidFill>
                <a:latin typeface="Tahoma"/>
                <a:cs typeface="Tahoma"/>
              </a:rPr>
              <a:t>за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39" dirty="0">
                <a:solidFill>
                  <a:srgbClr val="4B4B4B"/>
                </a:solidFill>
                <a:latin typeface="Tahoma"/>
                <a:cs typeface="Tahoma"/>
              </a:rPr>
              <a:t>д</a:t>
            </a:r>
            <a:r>
              <a:rPr sz="800" spc="25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800" spc="5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800" spc="39" dirty="0">
                <a:solidFill>
                  <a:srgbClr val="4B4B4B"/>
                </a:solidFill>
                <a:latin typeface="Tahoma"/>
                <a:cs typeface="Tahoma"/>
              </a:rPr>
              <a:t>ских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50" dirty="0">
                <a:solidFill>
                  <a:srgbClr val="4B4B4B"/>
                </a:solidFill>
                <a:latin typeface="Tahoma"/>
                <a:cs typeface="Tahoma"/>
              </a:rPr>
              <a:t>обще</a:t>
            </a:r>
            <a:r>
              <a:rPr sz="800" spc="2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800" spc="14" dirty="0">
                <a:solidFill>
                  <a:srgbClr val="4B4B4B"/>
                </a:solidFill>
                <a:latin typeface="Tahoma"/>
                <a:cs typeface="Tahoma"/>
              </a:rPr>
              <a:t>тв</a:t>
            </a:r>
            <a:r>
              <a:rPr sz="800" spc="20" dirty="0">
                <a:solidFill>
                  <a:srgbClr val="4B4B4B"/>
                </a:solidFill>
                <a:latin typeface="Tahoma"/>
                <a:cs typeface="Tahoma"/>
              </a:rPr>
              <a:t>енных</a:t>
            </a:r>
            <a:r>
              <a:rPr sz="800" spc="11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39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800" spc="14" dirty="0">
                <a:solidFill>
                  <a:srgbClr val="4B4B4B"/>
                </a:solidFill>
                <a:latin typeface="Tahoma"/>
                <a:cs typeface="Tahoma"/>
              </a:rPr>
              <a:t>б</a:t>
            </a:r>
            <a:r>
              <a:rPr sz="800" spc="30" dirty="0">
                <a:solidFill>
                  <a:srgbClr val="4B4B4B"/>
                </a:solidFill>
                <a:latin typeface="Tahoma"/>
                <a:cs typeface="Tahoma"/>
              </a:rPr>
              <a:t>ъединений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55" dirty="0">
                <a:solidFill>
                  <a:srgbClr val="4B4B4B"/>
                </a:solidFill>
                <a:latin typeface="Tahoma"/>
                <a:cs typeface="Tahoma"/>
              </a:rPr>
              <a:t>«</a:t>
            </a:r>
            <a:r>
              <a:rPr sz="800" spc="50" dirty="0">
                <a:solidFill>
                  <a:srgbClr val="4B4B4B"/>
                </a:solidFill>
                <a:latin typeface="Tahoma"/>
                <a:cs typeface="Tahoma"/>
              </a:rPr>
              <a:t>Со</a:t>
            </a:r>
            <a:r>
              <a:rPr sz="800" spc="60" dirty="0">
                <a:solidFill>
                  <a:srgbClr val="4B4B4B"/>
                </a:solidFill>
                <a:latin typeface="Tahoma"/>
                <a:cs typeface="Tahoma"/>
              </a:rPr>
              <a:t>ю</a:t>
            </a:r>
            <a:r>
              <a:rPr sz="800" spc="45" dirty="0">
                <a:solidFill>
                  <a:srgbClr val="4B4B4B"/>
                </a:solidFill>
                <a:latin typeface="Tahoma"/>
                <a:cs typeface="Tahoma"/>
              </a:rPr>
              <a:t>з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36" dirty="0">
                <a:solidFill>
                  <a:srgbClr val="4B4B4B"/>
                </a:solidFill>
                <a:latin typeface="Tahoma"/>
                <a:cs typeface="Tahoma"/>
              </a:rPr>
              <a:t>пионерских</a:t>
            </a:r>
            <a:r>
              <a:rPr sz="800" spc="2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45" dirty="0">
                <a:solidFill>
                  <a:srgbClr val="4B4B4B"/>
                </a:solidFill>
                <a:latin typeface="Tahoma"/>
                <a:cs typeface="Tahoma"/>
              </a:rPr>
              <a:t>ор</a:t>
            </a:r>
            <a:r>
              <a:rPr sz="800" spc="14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800" spc="30" dirty="0">
                <a:solidFill>
                  <a:srgbClr val="4B4B4B"/>
                </a:solidFill>
                <a:latin typeface="Tahoma"/>
                <a:cs typeface="Tahoma"/>
              </a:rPr>
              <a:t>анизаций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89" dirty="0">
                <a:solidFill>
                  <a:srgbClr val="4B4B4B"/>
                </a:solidFill>
                <a:latin typeface="Tahoma"/>
                <a:cs typeface="Tahoma"/>
              </a:rPr>
              <a:t>-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36" dirty="0">
                <a:solidFill>
                  <a:srgbClr val="4B4B4B"/>
                </a:solidFill>
                <a:latin typeface="Tahoma"/>
                <a:cs typeface="Tahoma"/>
              </a:rPr>
              <a:t>Федерация</a:t>
            </a:r>
            <a:r>
              <a:rPr sz="800" spc="2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39" dirty="0">
                <a:solidFill>
                  <a:srgbClr val="4B4B4B"/>
                </a:solidFill>
                <a:latin typeface="Tahoma"/>
                <a:cs typeface="Tahoma"/>
              </a:rPr>
              <a:t>д</a:t>
            </a:r>
            <a:r>
              <a:rPr sz="800" spc="25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800" spc="5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800" spc="39" dirty="0">
                <a:solidFill>
                  <a:srgbClr val="4B4B4B"/>
                </a:solidFill>
                <a:latin typeface="Tahoma"/>
                <a:cs typeface="Tahoma"/>
              </a:rPr>
              <a:t>ских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45" dirty="0">
                <a:solidFill>
                  <a:srgbClr val="4B4B4B"/>
                </a:solidFill>
                <a:latin typeface="Tahoma"/>
                <a:cs typeface="Tahoma"/>
              </a:rPr>
              <a:t>ор</a:t>
            </a:r>
            <a:r>
              <a:rPr sz="800" spc="14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800" spc="36" dirty="0">
                <a:solidFill>
                  <a:srgbClr val="4B4B4B"/>
                </a:solidFill>
                <a:latin typeface="Tahoma"/>
                <a:cs typeface="Tahoma"/>
              </a:rPr>
              <a:t>анизаций»</a:t>
            </a:r>
            <a:endParaRPr sz="800" dirty="0">
              <a:latin typeface="Tahoma"/>
              <a:cs typeface="Tahoma"/>
            </a:endParaRPr>
          </a:p>
          <a:p>
            <a:pPr marL="12698"/>
            <a:r>
              <a:rPr sz="800" spc="45" dirty="0">
                <a:solidFill>
                  <a:srgbClr val="4B4B4B"/>
                </a:solidFill>
                <a:latin typeface="Tahoma"/>
                <a:cs typeface="Tahoma"/>
              </a:rPr>
              <a:t>(СПО-</a:t>
            </a:r>
            <a:r>
              <a:rPr sz="800" spc="60" dirty="0">
                <a:solidFill>
                  <a:srgbClr val="4B4B4B"/>
                </a:solidFill>
                <a:latin typeface="Tahoma"/>
                <a:cs typeface="Tahoma"/>
              </a:rPr>
              <a:t>Ф</a:t>
            </a:r>
            <a:r>
              <a:rPr sz="800" spc="11" dirty="0">
                <a:solidFill>
                  <a:srgbClr val="4B4B4B"/>
                </a:solidFill>
                <a:latin typeface="Tahoma"/>
                <a:cs typeface="Tahoma"/>
              </a:rPr>
              <a:t>ДО)</a:t>
            </a:r>
            <a:endParaRPr sz="800" dirty="0">
              <a:latin typeface="Tahoma"/>
              <a:cs typeface="Tahoma"/>
            </a:endParaRPr>
          </a:p>
          <a:p>
            <a:pPr marL="12698">
              <a:spcBef>
                <a:spcPts val="535"/>
              </a:spcBef>
            </a:pPr>
            <a:r>
              <a:rPr sz="700" spc="-25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700" spc="-11" dirty="0">
                <a:solidFill>
                  <a:srgbClr val="4B4B4B"/>
                </a:solidFill>
                <a:latin typeface="Tahoma"/>
                <a:cs typeface="Tahoma"/>
              </a:rPr>
              <a:t>.</a:t>
            </a:r>
            <a:r>
              <a:rPr sz="700" spc="-3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700" spc="30" dirty="0">
                <a:solidFill>
                  <a:srgbClr val="4B4B4B"/>
                </a:solidFill>
                <a:latin typeface="Tahoma"/>
                <a:cs typeface="Tahoma"/>
              </a:rPr>
              <a:t>Москва</a:t>
            </a:r>
            <a:endParaRPr sz="700" dirty="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722024" y="6006184"/>
            <a:ext cx="1567180" cy="915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>
              <a:lnSpc>
                <a:spcPts val="1420"/>
              </a:lnSpc>
            </a:pPr>
            <a:r>
              <a:rPr sz="1200" b="1" spc="25" dirty="0">
                <a:solidFill>
                  <a:srgbClr val="4B4B4B"/>
                </a:solidFill>
                <a:latin typeface="Tahoma"/>
                <a:cs typeface="Tahoma"/>
              </a:rPr>
              <a:t>ГРОМОВА</a:t>
            </a:r>
            <a:endParaRPr sz="1200" dirty="0">
              <a:latin typeface="Tahoma"/>
              <a:cs typeface="Tahoma"/>
            </a:endParaRPr>
          </a:p>
          <a:p>
            <a:pPr marL="12698">
              <a:lnSpc>
                <a:spcPts val="1180"/>
              </a:lnSpc>
            </a:pPr>
            <a:r>
              <a:rPr sz="1100" spc="-14" dirty="0">
                <a:solidFill>
                  <a:srgbClr val="4B4B4B"/>
                </a:solidFill>
                <a:latin typeface="Calibri"/>
                <a:cs typeface="Calibri"/>
              </a:rPr>
              <a:t>Г</a:t>
            </a:r>
            <a:r>
              <a:rPr sz="1100" spc="45" dirty="0">
                <a:solidFill>
                  <a:srgbClr val="4B4B4B"/>
                </a:solidFill>
                <a:latin typeface="Calibri"/>
                <a:cs typeface="Calibri"/>
              </a:rPr>
              <a:t>АЛИНА</a:t>
            </a:r>
            <a:r>
              <a:rPr sz="1100" spc="-5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1100" spc="60" dirty="0">
                <a:solidFill>
                  <a:srgbClr val="4B4B4B"/>
                </a:solidFill>
                <a:latin typeface="Calibri"/>
                <a:cs typeface="Calibri"/>
              </a:rPr>
              <a:t>ГЕ</a:t>
            </a:r>
            <a:r>
              <a:rPr sz="1100" spc="11" dirty="0">
                <a:solidFill>
                  <a:srgbClr val="4B4B4B"/>
                </a:solidFill>
                <a:latin typeface="Calibri"/>
                <a:cs typeface="Calibri"/>
              </a:rPr>
              <a:t>Р</a:t>
            </a:r>
            <a:r>
              <a:rPr sz="1100" spc="20" dirty="0">
                <a:solidFill>
                  <a:srgbClr val="4B4B4B"/>
                </a:solidFill>
                <a:latin typeface="Calibri"/>
                <a:cs typeface="Calibri"/>
              </a:rPr>
              <a:t>А</a:t>
            </a:r>
            <a:r>
              <a:rPr sz="1100" spc="50" dirty="0">
                <a:solidFill>
                  <a:srgbClr val="4B4B4B"/>
                </a:solidFill>
                <a:latin typeface="Calibri"/>
                <a:cs typeface="Calibri"/>
              </a:rPr>
              <a:t>СИМОВНА</a:t>
            </a:r>
            <a:endParaRPr sz="1100" dirty="0">
              <a:latin typeface="Calibri"/>
              <a:cs typeface="Calibri"/>
            </a:endParaRPr>
          </a:p>
          <a:p>
            <a:pPr marL="12698" marR="5080">
              <a:spcBef>
                <a:spcPts val="655"/>
              </a:spcBef>
            </a:pPr>
            <a:r>
              <a:rPr sz="800" spc="39" dirty="0">
                <a:solidFill>
                  <a:srgbClr val="4B4B4B"/>
                </a:solidFill>
                <a:latin typeface="Tahoma"/>
                <a:cs typeface="Tahoma"/>
              </a:rPr>
              <a:t>засл</a:t>
            </a:r>
            <a:r>
              <a:rPr sz="800" spc="25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800" spc="20" dirty="0">
                <a:solidFill>
                  <a:srgbClr val="4B4B4B"/>
                </a:solidFill>
                <a:latin typeface="Tahoma"/>
                <a:cs typeface="Tahoma"/>
              </a:rPr>
              <a:t>женный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14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800" spc="25" dirty="0">
                <a:solidFill>
                  <a:srgbClr val="4B4B4B"/>
                </a:solidFill>
                <a:latin typeface="Tahoma"/>
                <a:cs typeface="Tahoma"/>
              </a:rPr>
              <a:t>чи</a:t>
            </a:r>
            <a:r>
              <a:rPr sz="80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800" spc="20" dirty="0">
                <a:solidFill>
                  <a:srgbClr val="4B4B4B"/>
                </a:solidFill>
                <a:latin typeface="Tahoma"/>
                <a:cs typeface="Tahoma"/>
              </a:rPr>
              <a:t>ель</a:t>
            </a:r>
            <a:r>
              <a:rPr sz="800" spc="11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45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800" spc="55" dirty="0">
                <a:solidFill>
                  <a:srgbClr val="4B4B4B"/>
                </a:solidFill>
                <a:latin typeface="Tahoma"/>
                <a:cs typeface="Tahoma"/>
              </a:rPr>
              <a:t>оссийс</a:t>
            </a:r>
            <a:r>
              <a:rPr sz="800" spc="36" dirty="0">
                <a:solidFill>
                  <a:srgbClr val="4B4B4B"/>
                </a:solidFill>
                <a:latin typeface="Tahoma"/>
                <a:cs typeface="Tahoma"/>
              </a:rPr>
              <a:t>кой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30" dirty="0">
                <a:solidFill>
                  <a:srgbClr val="4B4B4B"/>
                </a:solidFill>
                <a:latin typeface="Tahoma"/>
                <a:cs typeface="Tahoma"/>
              </a:rPr>
              <a:t>Федерации,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-30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800" spc="36" dirty="0">
                <a:solidFill>
                  <a:srgbClr val="4B4B4B"/>
                </a:solidFill>
                <a:latin typeface="Tahoma"/>
                <a:cs typeface="Tahoma"/>
              </a:rPr>
              <a:t>ерой</a:t>
            </a:r>
            <a:r>
              <a:rPr sz="800" spc="2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-2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800" spc="30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800" spc="11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800" spc="36" dirty="0">
                <a:solidFill>
                  <a:srgbClr val="4B4B4B"/>
                </a:solidFill>
                <a:latin typeface="Tahoma"/>
                <a:cs typeface="Tahoma"/>
              </a:rPr>
              <a:t>да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45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800" spc="55" dirty="0">
                <a:solidFill>
                  <a:srgbClr val="4B4B4B"/>
                </a:solidFill>
                <a:latin typeface="Tahoma"/>
                <a:cs typeface="Tahoma"/>
              </a:rPr>
              <a:t>оссийс</a:t>
            </a:r>
            <a:r>
              <a:rPr sz="800" spc="36" dirty="0">
                <a:solidFill>
                  <a:srgbClr val="4B4B4B"/>
                </a:solidFill>
                <a:latin typeface="Tahoma"/>
                <a:cs typeface="Tahoma"/>
              </a:rPr>
              <a:t>кой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30" dirty="0">
                <a:solidFill>
                  <a:srgbClr val="4B4B4B"/>
                </a:solidFill>
                <a:latin typeface="Tahoma"/>
                <a:cs typeface="Tahoma"/>
              </a:rPr>
              <a:t>Федерации,</a:t>
            </a:r>
            <a:r>
              <a:rPr sz="800" spc="2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-30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800" spc="-14" dirty="0">
                <a:solidFill>
                  <a:srgbClr val="4B4B4B"/>
                </a:solidFill>
                <a:latin typeface="Tahoma"/>
                <a:cs typeface="Tahoma"/>
              </a:rPr>
              <a:t>.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25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800" spc="30" dirty="0">
                <a:solidFill>
                  <a:srgbClr val="4B4B4B"/>
                </a:solidFill>
                <a:latin typeface="Tahoma"/>
                <a:cs typeface="Tahoma"/>
              </a:rPr>
              <a:t>алининград</a:t>
            </a:r>
            <a:endParaRPr sz="800" dirty="0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016061" y="6006177"/>
            <a:ext cx="1665605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>
              <a:lnSpc>
                <a:spcPts val="1420"/>
              </a:lnSpc>
            </a:pPr>
            <a:r>
              <a:rPr sz="1200" b="1" spc="14" dirty="0">
                <a:solidFill>
                  <a:srgbClr val="4B4B4B"/>
                </a:solidFill>
                <a:latin typeface="Tahoma"/>
                <a:cs typeface="Tahoma"/>
              </a:rPr>
              <a:t>ПИЛЬДЕС</a:t>
            </a:r>
            <a:endParaRPr sz="1200" dirty="0">
              <a:latin typeface="Tahoma"/>
              <a:cs typeface="Tahoma"/>
            </a:endParaRPr>
          </a:p>
          <a:p>
            <a:pPr marL="12698">
              <a:lnSpc>
                <a:spcPts val="1180"/>
              </a:lnSpc>
            </a:pPr>
            <a:r>
              <a:rPr sz="1100" spc="25" dirty="0">
                <a:solidFill>
                  <a:srgbClr val="4B4B4B"/>
                </a:solidFill>
                <a:latin typeface="Calibri"/>
                <a:cs typeface="Calibri"/>
              </a:rPr>
              <a:t>МАЙЯ</a:t>
            </a:r>
            <a:r>
              <a:rPr sz="1100" spc="-5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1100" spc="60" dirty="0">
                <a:solidFill>
                  <a:srgbClr val="4B4B4B"/>
                </a:solidFill>
                <a:latin typeface="Calibri"/>
                <a:cs typeface="Calibri"/>
              </a:rPr>
              <a:t>БОРИСОВНА</a:t>
            </a:r>
            <a:endParaRPr sz="1100" dirty="0">
              <a:latin typeface="Calibri"/>
              <a:cs typeface="Calibri"/>
            </a:endParaRPr>
          </a:p>
          <a:p>
            <a:pPr marL="12698" marR="5080">
              <a:spcBef>
                <a:spcPts val="655"/>
              </a:spcBef>
            </a:pPr>
            <a:r>
              <a:rPr sz="800" spc="36" dirty="0">
                <a:solidFill>
                  <a:srgbClr val="4B4B4B"/>
                </a:solidFill>
                <a:latin typeface="Tahoma"/>
                <a:cs typeface="Tahoma"/>
              </a:rPr>
              <a:t>дире</a:t>
            </a:r>
            <a:r>
              <a:rPr sz="800" spc="14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800" spc="5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800" spc="39" dirty="0">
                <a:solidFill>
                  <a:srgbClr val="4B4B4B"/>
                </a:solidFill>
                <a:latin typeface="Tahoma"/>
                <a:cs typeface="Tahoma"/>
              </a:rPr>
              <a:t>ор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55" dirty="0">
                <a:solidFill>
                  <a:srgbClr val="4B4B4B"/>
                </a:solidFill>
                <a:latin typeface="Tahoma"/>
                <a:cs typeface="Tahoma"/>
              </a:rPr>
              <a:t>«</a:t>
            </a:r>
            <a:r>
              <a:rPr sz="800" spc="45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z="800" spc="2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800" spc="39" dirty="0">
                <a:solidFill>
                  <a:srgbClr val="4B4B4B"/>
                </a:solidFill>
                <a:latin typeface="Tahoma"/>
                <a:cs typeface="Tahoma"/>
              </a:rPr>
              <a:t>адемичес</a:t>
            </a:r>
            <a:r>
              <a:rPr sz="800" spc="14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800" spc="36" dirty="0">
                <a:solidFill>
                  <a:srgbClr val="4B4B4B"/>
                </a:solidFill>
                <a:latin typeface="Tahoma"/>
                <a:cs typeface="Tahoma"/>
              </a:rPr>
              <a:t>ой</a:t>
            </a:r>
            <a:r>
              <a:rPr sz="800" spc="2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36" dirty="0">
                <a:solidFill>
                  <a:srgbClr val="4B4B4B"/>
                </a:solidFill>
                <a:latin typeface="Tahoma"/>
                <a:cs typeface="Tahoma"/>
              </a:rPr>
              <a:t>гимназии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4B4B4B"/>
                </a:solidFill>
                <a:latin typeface="Tahoma"/>
                <a:cs typeface="Tahoma"/>
              </a:rPr>
              <a:t>№</a:t>
            </a:r>
            <a:r>
              <a:rPr sz="800" spc="-5" dirty="0">
                <a:solidFill>
                  <a:srgbClr val="4B4B4B"/>
                </a:solidFill>
                <a:latin typeface="Tahoma"/>
                <a:cs typeface="Tahoma"/>
              </a:rPr>
              <a:t>5</a:t>
            </a:r>
            <a:r>
              <a:rPr sz="800" spc="55" dirty="0">
                <a:solidFill>
                  <a:srgbClr val="4B4B4B"/>
                </a:solidFill>
                <a:latin typeface="Tahoma"/>
                <a:cs typeface="Tahoma"/>
              </a:rPr>
              <a:t>6</a:t>
            </a:r>
            <a:r>
              <a:rPr sz="800" spc="30" dirty="0">
                <a:solidFill>
                  <a:srgbClr val="4B4B4B"/>
                </a:solidFill>
                <a:latin typeface="Tahoma"/>
                <a:cs typeface="Tahoma"/>
              </a:rPr>
              <a:t>»,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25" dirty="0">
                <a:solidFill>
                  <a:srgbClr val="4B4B4B"/>
                </a:solidFill>
                <a:latin typeface="Tahoma"/>
                <a:cs typeface="Tahoma"/>
              </a:rPr>
              <a:t>член</a:t>
            </a:r>
            <a:r>
              <a:rPr sz="800" spc="14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55" dirty="0">
                <a:solidFill>
                  <a:srgbClr val="4B4B4B"/>
                </a:solidFill>
                <a:latin typeface="Tahoma"/>
                <a:cs typeface="Tahoma"/>
              </a:rPr>
              <a:t>Обще</a:t>
            </a:r>
            <a:r>
              <a:rPr sz="800" spc="2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800" spc="14" dirty="0">
                <a:solidFill>
                  <a:srgbClr val="4B4B4B"/>
                </a:solidFill>
                <a:latin typeface="Tahoma"/>
                <a:cs typeface="Tahoma"/>
              </a:rPr>
              <a:t>тв</a:t>
            </a:r>
            <a:r>
              <a:rPr sz="800" spc="36" dirty="0">
                <a:solidFill>
                  <a:srgbClr val="4B4B4B"/>
                </a:solidFill>
                <a:latin typeface="Tahoma"/>
                <a:cs typeface="Tahoma"/>
              </a:rPr>
              <a:t>енно</a:t>
            </a:r>
            <a:r>
              <a:rPr sz="800" spc="5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800" spc="39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45" dirty="0">
                <a:solidFill>
                  <a:srgbClr val="4B4B4B"/>
                </a:solidFill>
                <a:latin typeface="Tahoma"/>
                <a:cs typeface="Tahoma"/>
              </a:rPr>
              <a:t>сов</a:t>
            </a:r>
            <a:r>
              <a:rPr sz="800" spc="25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800" spc="1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800" spc="30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30" dirty="0">
                <a:solidFill>
                  <a:srgbClr val="4B4B4B"/>
                </a:solidFill>
                <a:latin typeface="Tahoma"/>
                <a:cs typeface="Tahoma"/>
              </a:rPr>
              <a:t>при</a:t>
            </a:r>
            <a:r>
              <a:rPr sz="800" spc="14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39" dirty="0">
                <a:solidFill>
                  <a:srgbClr val="4B4B4B"/>
                </a:solidFill>
                <a:latin typeface="Tahoma"/>
                <a:cs typeface="Tahoma"/>
              </a:rPr>
              <a:t>Минобрн</a:t>
            </a:r>
            <a:r>
              <a:rPr sz="800" spc="25" dirty="0">
                <a:solidFill>
                  <a:srgbClr val="4B4B4B"/>
                </a:solidFill>
                <a:latin typeface="Tahoma"/>
                <a:cs typeface="Tahoma"/>
              </a:rPr>
              <a:t>ауки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45" dirty="0">
                <a:solidFill>
                  <a:srgbClr val="4B4B4B"/>
                </a:solidFill>
                <a:latin typeface="Tahoma"/>
                <a:cs typeface="Tahoma"/>
              </a:rPr>
              <a:t>России,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39" dirty="0">
                <a:solidFill>
                  <a:srgbClr val="4B4B4B"/>
                </a:solidFill>
                <a:latin typeface="Tahoma"/>
                <a:cs typeface="Tahoma"/>
              </a:rPr>
              <a:t>Нар</a:t>
            </a:r>
            <a:r>
              <a:rPr sz="800" spc="30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800" spc="20" dirty="0">
                <a:solidFill>
                  <a:srgbClr val="4B4B4B"/>
                </a:solidFill>
                <a:latin typeface="Tahoma"/>
                <a:cs typeface="Tahoma"/>
              </a:rPr>
              <a:t>дный</a:t>
            </a:r>
            <a:r>
              <a:rPr sz="800" spc="11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14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800" spc="25" dirty="0">
                <a:solidFill>
                  <a:srgbClr val="4B4B4B"/>
                </a:solidFill>
                <a:latin typeface="Tahoma"/>
                <a:cs typeface="Tahoma"/>
              </a:rPr>
              <a:t>чи</a:t>
            </a:r>
            <a:r>
              <a:rPr sz="80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800" spc="20" dirty="0">
                <a:solidFill>
                  <a:srgbClr val="4B4B4B"/>
                </a:solidFill>
                <a:latin typeface="Tahoma"/>
                <a:cs typeface="Tahoma"/>
              </a:rPr>
              <a:t>ель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45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800" spc="55" dirty="0">
                <a:solidFill>
                  <a:srgbClr val="4B4B4B"/>
                </a:solidFill>
                <a:latin typeface="Tahoma"/>
                <a:cs typeface="Tahoma"/>
              </a:rPr>
              <a:t>оссийс</a:t>
            </a:r>
            <a:r>
              <a:rPr sz="800" spc="36" dirty="0">
                <a:solidFill>
                  <a:srgbClr val="4B4B4B"/>
                </a:solidFill>
                <a:latin typeface="Tahoma"/>
                <a:cs typeface="Tahoma"/>
              </a:rPr>
              <a:t>кой</a:t>
            </a:r>
            <a:r>
              <a:rPr sz="800" spc="-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800" spc="39" dirty="0">
                <a:solidFill>
                  <a:srgbClr val="4B4B4B"/>
                </a:solidFill>
                <a:latin typeface="Tahoma"/>
                <a:cs typeface="Tahoma"/>
              </a:rPr>
              <a:t>Федерации</a:t>
            </a:r>
            <a:endParaRPr sz="800" dirty="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220562" y="7204429"/>
            <a:ext cx="3790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700" spc="-25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700" spc="-11" dirty="0">
                <a:solidFill>
                  <a:srgbClr val="4B4B4B"/>
                </a:solidFill>
                <a:latin typeface="Tahoma"/>
                <a:cs typeface="Tahoma"/>
              </a:rPr>
              <a:t>.</a:t>
            </a:r>
            <a:r>
              <a:rPr sz="700" spc="-3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700" spc="30" dirty="0">
                <a:solidFill>
                  <a:srgbClr val="4B4B4B"/>
                </a:solidFill>
                <a:latin typeface="Tahoma"/>
                <a:cs typeface="Tahoma"/>
              </a:rPr>
              <a:t>Москва</a:t>
            </a:r>
            <a:endParaRPr sz="700" dirty="0"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722069" y="7204429"/>
            <a:ext cx="58991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700" spc="-25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700" spc="-11" dirty="0">
                <a:solidFill>
                  <a:srgbClr val="4B4B4B"/>
                </a:solidFill>
                <a:latin typeface="Tahoma"/>
                <a:cs typeface="Tahoma"/>
              </a:rPr>
              <a:t>.</a:t>
            </a:r>
            <a:r>
              <a:rPr sz="700" spc="-3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700" spc="14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700" spc="25" dirty="0">
                <a:solidFill>
                  <a:srgbClr val="4B4B4B"/>
                </a:solidFill>
                <a:latin typeface="Tahoma"/>
                <a:cs typeface="Tahoma"/>
              </a:rPr>
              <a:t>алининград</a:t>
            </a:r>
            <a:endParaRPr sz="700" dirty="0">
              <a:latin typeface="Tahoma"/>
              <a:cs typeface="Tahoma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12525376" y="282575"/>
            <a:ext cx="659930" cy="79301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2308" y="960810"/>
            <a:ext cx="1868806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3900" b="1" spc="280" dirty="0">
                <a:solidFill>
                  <a:srgbClr val="4888BD"/>
                </a:solidFill>
                <a:latin typeface="Tahoma"/>
                <a:cs typeface="Tahoma"/>
              </a:rPr>
              <a:t>С</a:t>
            </a:r>
            <a:r>
              <a:rPr sz="3900" b="1" spc="55" dirty="0">
                <a:solidFill>
                  <a:srgbClr val="4888BD"/>
                </a:solidFill>
                <a:latin typeface="Tahoma"/>
                <a:cs typeface="Tahoma"/>
              </a:rPr>
              <a:t>ЪЕЗД</a:t>
            </a:r>
            <a:endParaRPr sz="3900" dirty="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32306" y="2209429"/>
            <a:ext cx="4307839" cy="782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2000" spc="14" dirty="0">
                <a:solidFill>
                  <a:srgbClr val="4B4B4B"/>
                </a:solidFill>
                <a:latin typeface="Verdana"/>
                <a:cs typeface="Verdana"/>
              </a:rPr>
              <a:t>ЛОМОНОСОВСКИЙ</a:t>
            </a:r>
            <a:r>
              <a:rPr sz="2000" spc="-160" dirty="0">
                <a:solidFill>
                  <a:srgbClr val="4B4B4B"/>
                </a:solidFill>
                <a:latin typeface="Verdana"/>
                <a:cs typeface="Verdana"/>
              </a:rPr>
              <a:t> </a:t>
            </a:r>
            <a:r>
              <a:rPr sz="2000" spc="-89" dirty="0">
                <a:solidFill>
                  <a:srgbClr val="4B4B4B"/>
                </a:solidFill>
                <a:latin typeface="Verdana"/>
                <a:cs typeface="Verdana"/>
              </a:rPr>
              <a:t>К</a:t>
            </a:r>
            <a:r>
              <a:rPr sz="2000" spc="55" dirty="0">
                <a:solidFill>
                  <a:srgbClr val="4B4B4B"/>
                </a:solidFill>
                <a:latin typeface="Verdana"/>
                <a:cs typeface="Verdana"/>
              </a:rPr>
              <a:t>ОРП</a:t>
            </a:r>
            <a:r>
              <a:rPr sz="2000" spc="-14" dirty="0">
                <a:solidFill>
                  <a:srgbClr val="4B4B4B"/>
                </a:solidFill>
                <a:latin typeface="Verdana"/>
                <a:cs typeface="Verdana"/>
              </a:rPr>
              <a:t>У</a:t>
            </a:r>
            <a:r>
              <a:rPr sz="2000" spc="80" dirty="0">
                <a:solidFill>
                  <a:srgbClr val="4B4B4B"/>
                </a:solidFill>
                <a:latin typeface="Verdana"/>
                <a:cs typeface="Verdana"/>
              </a:rPr>
              <a:t>С</a:t>
            </a:r>
            <a:r>
              <a:rPr sz="2000" spc="-160" dirty="0">
                <a:solidFill>
                  <a:srgbClr val="4B4B4B"/>
                </a:solidFill>
                <a:latin typeface="Verdana"/>
                <a:cs typeface="Verdana"/>
              </a:rPr>
              <a:t> </a:t>
            </a:r>
            <a:r>
              <a:rPr sz="2000" spc="64" dirty="0">
                <a:solidFill>
                  <a:srgbClr val="4B4B4B"/>
                </a:solidFill>
                <a:latin typeface="Verdana"/>
                <a:cs typeface="Verdana"/>
              </a:rPr>
              <a:t>МГУ</a:t>
            </a:r>
            <a:endParaRPr sz="2000" dirty="0">
              <a:latin typeface="Verdana"/>
              <a:cs typeface="Verdana"/>
            </a:endParaRPr>
          </a:p>
          <a:p>
            <a:pPr marL="12698">
              <a:spcBef>
                <a:spcPts val="70"/>
              </a:spcBef>
            </a:pPr>
            <a:r>
              <a:rPr sz="3000" spc="-220" dirty="0">
                <a:solidFill>
                  <a:srgbClr val="4B4B4B"/>
                </a:solidFill>
                <a:latin typeface="Verdana"/>
                <a:cs typeface="Verdana"/>
              </a:rPr>
              <a:t>7</a:t>
            </a:r>
            <a:r>
              <a:rPr sz="3000" spc="36" dirty="0">
                <a:solidFill>
                  <a:srgbClr val="4B4B4B"/>
                </a:solidFill>
                <a:latin typeface="Verdana"/>
                <a:cs typeface="Verdana"/>
              </a:rPr>
              <a:t>00</a:t>
            </a:r>
            <a:r>
              <a:rPr sz="3000" spc="-235" dirty="0">
                <a:solidFill>
                  <a:srgbClr val="4B4B4B"/>
                </a:solidFill>
                <a:latin typeface="Verdana"/>
                <a:cs typeface="Verdana"/>
              </a:rPr>
              <a:t> </a:t>
            </a:r>
            <a:r>
              <a:rPr sz="2200" spc="-36" dirty="0">
                <a:solidFill>
                  <a:srgbClr val="4B4B4B"/>
                </a:solidFill>
                <a:latin typeface="Verdana"/>
                <a:cs typeface="Verdana"/>
              </a:rPr>
              <a:t>ЧЕЛОВЕК</a:t>
            </a:r>
            <a:endParaRPr sz="2200" dirty="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78052" y="1735931"/>
            <a:ext cx="145415" cy="299085"/>
          </a:xfrm>
          <a:custGeom>
            <a:avLst/>
            <a:gdLst/>
            <a:ahLst/>
            <a:cxnLst/>
            <a:rect l="l" t="t" r="r" b="b"/>
            <a:pathLst>
              <a:path w="145414" h="299085">
                <a:moveTo>
                  <a:pt x="145262" y="64770"/>
                </a:moveTo>
                <a:lnTo>
                  <a:pt x="76568" y="64770"/>
                </a:lnTo>
                <a:lnTo>
                  <a:pt x="76568" y="298589"/>
                </a:lnTo>
                <a:lnTo>
                  <a:pt x="145262" y="298589"/>
                </a:lnTo>
                <a:lnTo>
                  <a:pt x="145262" y="64770"/>
                </a:lnTo>
                <a:close/>
              </a:path>
              <a:path w="145414" h="299085">
                <a:moveTo>
                  <a:pt x="145262" y="0"/>
                </a:moveTo>
                <a:lnTo>
                  <a:pt x="76771" y="0"/>
                </a:lnTo>
                <a:lnTo>
                  <a:pt x="0" y="52565"/>
                </a:lnTo>
                <a:lnTo>
                  <a:pt x="0" y="114223"/>
                </a:lnTo>
                <a:lnTo>
                  <a:pt x="72847" y="64770"/>
                </a:lnTo>
                <a:lnTo>
                  <a:pt x="145262" y="64770"/>
                </a:lnTo>
                <a:lnTo>
                  <a:pt x="145262" y="0"/>
                </a:lnTo>
                <a:close/>
              </a:path>
            </a:pathLst>
          </a:custGeom>
          <a:solidFill>
            <a:srgbClr val="009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96881" y="1728078"/>
            <a:ext cx="242570" cy="314325"/>
          </a:xfrm>
          <a:custGeom>
            <a:avLst/>
            <a:gdLst/>
            <a:ahLst/>
            <a:cxnLst/>
            <a:rect l="l" t="t" r="r" b="b"/>
            <a:pathLst>
              <a:path w="242569" h="314325">
                <a:moveTo>
                  <a:pt x="70868" y="229890"/>
                </a:moveTo>
                <a:lnTo>
                  <a:pt x="3418" y="229890"/>
                </a:lnTo>
                <a:lnTo>
                  <a:pt x="4137" y="233817"/>
                </a:lnTo>
                <a:lnTo>
                  <a:pt x="19588" y="269170"/>
                </a:lnTo>
                <a:lnTo>
                  <a:pt x="48354" y="295666"/>
                </a:lnTo>
                <a:lnTo>
                  <a:pt x="88054" y="311136"/>
                </a:lnTo>
                <a:lnTo>
                  <a:pt x="119420" y="314253"/>
                </a:lnTo>
                <a:lnTo>
                  <a:pt x="133396" y="313193"/>
                </a:lnTo>
                <a:lnTo>
                  <a:pt x="170880" y="302103"/>
                </a:lnTo>
                <a:lnTo>
                  <a:pt x="209571" y="269801"/>
                </a:lnTo>
                <a:lnTo>
                  <a:pt x="216791" y="259168"/>
                </a:lnTo>
                <a:lnTo>
                  <a:pt x="112304" y="259168"/>
                </a:lnTo>
                <a:lnTo>
                  <a:pt x="97981" y="256474"/>
                </a:lnTo>
                <a:lnTo>
                  <a:pt x="85884" y="250412"/>
                </a:lnTo>
                <a:lnTo>
                  <a:pt x="76637" y="241409"/>
                </a:lnTo>
                <a:lnTo>
                  <a:pt x="70868" y="229890"/>
                </a:lnTo>
                <a:close/>
              </a:path>
              <a:path w="242569" h="314325">
                <a:moveTo>
                  <a:pt x="242066" y="161806"/>
                </a:moveTo>
                <a:lnTo>
                  <a:pt x="175160" y="161806"/>
                </a:lnTo>
                <a:lnTo>
                  <a:pt x="177328" y="169059"/>
                </a:lnTo>
                <a:lnTo>
                  <a:pt x="176364" y="186505"/>
                </a:lnTo>
                <a:lnTo>
                  <a:pt x="163521" y="229093"/>
                </a:lnTo>
                <a:lnTo>
                  <a:pt x="125268" y="257896"/>
                </a:lnTo>
                <a:lnTo>
                  <a:pt x="112304" y="259168"/>
                </a:lnTo>
                <a:lnTo>
                  <a:pt x="216791" y="259168"/>
                </a:lnTo>
                <a:lnTo>
                  <a:pt x="233924" y="218960"/>
                </a:lnTo>
                <a:lnTo>
                  <a:pt x="241839" y="169632"/>
                </a:lnTo>
                <a:lnTo>
                  <a:pt x="242066" y="161806"/>
                </a:lnTo>
                <a:close/>
              </a:path>
              <a:path w="242569" h="314325">
                <a:moveTo>
                  <a:pt x="114995" y="0"/>
                </a:moveTo>
                <a:lnTo>
                  <a:pt x="71673" y="7148"/>
                </a:lnTo>
                <a:lnTo>
                  <a:pt x="36783" y="27152"/>
                </a:lnTo>
                <a:lnTo>
                  <a:pt x="12431" y="58909"/>
                </a:lnTo>
                <a:lnTo>
                  <a:pt x="726" y="101314"/>
                </a:lnTo>
                <a:lnTo>
                  <a:pt x="0" y="117625"/>
                </a:lnTo>
                <a:lnTo>
                  <a:pt x="2239" y="131275"/>
                </a:lnTo>
                <a:lnTo>
                  <a:pt x="19079" y="166774"/>
                </a:lnTo>
                <a:lnTo>
                  <a:pt x="50001" y="191987"/>
                </a:lnTo>
                <a:lnTo>
                  <a:pt x="93593" y="204198"/>
                </a:lnTo>
                <a:lnTo>
                  <a:pt x="110695" y="204911"/>
                </a:lnTo>
                <a:lnTo>
                  <a:pt x="124442" y="202224"/>
                </a:lnTo>
                <a:lnTo>
                  <a:pt x="158201" y="183126"/>
                </a:lnTo>
                <a:lnTo>
                  <a:pt x="173293" y="161806"/>
                </a:lnTo>
                <a:lnTo>
                  <a:pt x="242066" y="161806"/>
                </a:lnTo>
                <a:lnTo>
                  <a:pt x="242318" y="153153"/>
                </a:lnTo>
                <a:lnTo>
                  <a:pt x="105846" y="153153"/>
                </a:lnTo>
                <a:lnTo>
                  <a:pt x="92610" y="148731"/>
                </a:lnTo>
                <a:lnTo>
                  <a:pt x="81525" y="141083"/>
                </a:lnTo>
                <a:lnTo>
                  <a:pt x="73050" y="130551"/>
                </a:lnTo>
                <a:lnTo>
                  <a:pt x="67642" y="117478"/>
                </a:lnTo>
                <a:lnTo>
                  <a:pt x="65758" y="102205"/>
                </a:lnTo>
                <a:lnTo>
                  <a:pt x="68111" y="89439"/>
                </a:lnTo>
                <a:lnTo>
                  <a:pt x="94282" y="61562"/>
                </a:lnTo>
                <a:lnTo>
                  <a:pt x="125938" y="55790"/>
                </a:lnTo>
                <a:lnTo>
                  <a:pt x="217141" y="55790"/>
                </a:lnTo>
                <a:lnTo>
                  <a:pt x="215842" y="53455"/>
                </a:lnTo>
                <a:lnTo>
                  <a:pt x="190360" y="23996"/>
                </a:lnTo>
                <a:lnTo>
                  <a:pt x="156327" y="6111"/>
                </a:lnTo>
                <a:lnTo>
                  <a:pt x="129520" y="686"/>
                </a:lnTo>
                <a:lnTo>
                  <a:pt x="114995" y="0"/>
                </a:lnTo>
                <a:close/>
              </a:path>
              <a:path w="242569" h="314325">
                <a:moveTo>
                  <a:pt x="217141" y="55790"/>
                </a:moveTo>
                <a:lnTo>
                  <a:pt x="125938" y="55790"/>
                </a:lnTo>
                <a:lnTo>
                  <a:pt x="139533" y="60053"/>
                </a:lnTo>
                <a:lnTo>
                  <a:pt x="151000" y="67630"/>
                </a:lnTo>
                <a:lnTo>
                  <a:pt x="159826" y="78008"/>
                </a:lnTo>
                <a:lnTo>
                  <a:pt x="165497" y="90673"/>
                </a:lnTo>
                <a:lnTo>
                  <a:pt x="167502" y="105113"/>
                </a:lnTo>
                <a:lnTo>
                  <a:pt x="167396" y="108479"/>
                </a:lnTo>
                <a:lnTo>
                  <a:pt x="138461" y="147867"/>
                </a:lnTo>
                <a:lnTo>
                  <a:pt x="105846" y="153153"/>
                </a:lnTo>
                <a:lnTo>
                  <a:pt x="242318" y="153153"/>
                </a:lnTo>
                <a:lnTo>
                  <a:pt x="238557" y="112482"/>
                </a:lnTo>
                <a:lnTo>
                  <a:pt x="222207" y="64894"/>
                </a:lnTo>
                <a:lnTo>
                  <a:pt x="217141" y="55790"/>
                </a:lnTo>
                <a:close/>
              </a:path>
            </a:pathLst>
          </a:custGeom>
          <a:solidFill>
            <a:srgbClr val="009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87476" y="2"/>
            <a:ext cx="1723707" cy="75697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87474" y="7"/>
            <a:ext cx="1554784" cy="67147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15403" y="3739841"/>
            <a:ext cx="67946" cy="107314"/>
          </a:xfrm>
          <a:custGeom>
            <a:avLst/>
            <a:gdLst/>
            <a:ahLst/>
            <a:cxnLst/>
            <a:rect l="l" t="t" r="r" b="b"/>
            <a:pathLst>
              <a:path w="67944" h="107314">
                <a:moveTo>
                  <a:pt x="42440" y="0"/>
                </a:moveTo>
                <a:lnTo>
                  <a:pt x="4686" y="41555"/>
                </a:lnTo>
                <a:lnTo>
                  <a:pt x="2463" y="44768"/>
                </a:lnTo>
                <a:lnTo>
                  <a:pt x="0" y="52287"/>
                </a:lnTo>
                <a:lnTo>
                  <a:pt x="546" y="54713"/>
                </a:lnTo>
                <a:lnTo>
                  <a:pt x="3721" y="56833"/>
                </a:lnTo>
                <a:lnTo>
                  <a:pt x="13771" y="64626"/>
                </a:lnTo>
                <a:lnTo>
                  <a:pt x="23077" y="73273"/>
                </a:lnTo>
                <a:lnTo>
                  <a:pt x="60083" y="106977"/>
                </a:lnTo>
                <a:lnTo>
                  <a:pt x="67512" y="99374"/>
                </a:lnTo>
                <a:lnTo>
                  <a:pt x="66954" y="99277"/>
                </a:lnTo>
                <a:lnTo>
                  <a:pt x="57873" y="90615"/>
                </a:lnTo>
                <a:lnTo>
                  <a:pt x="52273" y="85650"/>
                </a:lnTo>
                <a:lnTo>
                  <a:pt x="43319" y="77827"/>
                </a:lnTo>
                <a:lnTo>
                  <a:pt x="42913" y="75617"/>
                </a:lnTo>
                <a:lnTo>
                  <a:pt x="45537" y="73496"/>
                </a:lnTo>
                <a:lnTo>
                  <a:pt x="36652" y="73496"/>
                </a:lnTo>
                <a:lnTo>
                  <a:pt x="34112" y="69025"/>
                </a:lnTo>
                <a:lnTo>
                  <a:pt x="27254" y="63768"/>
                </a:lnTo>
                <a:lnTo>
                  <a:pt x="26301" y="61113"/>
                </a:lnTo>
                <a:lnTo>
                  <a:pt x="32784" y="54446"/>
                </a:lnTo>
                <a:lnTo>
                  <a:pt x="20434" y="54446"/>
                </a:lnTo>
                <a:lnTo>
                  <a:pt x="14147" y="50991"/>
                </a:lnTo>
                <a:lnTo>
                  <a:pt x="15646" y="48134"/>
                </a:lnTo>
                <a:lnTo>
                  <a:pt x="17106" y="41301"/>
                </a:lnTo>
                <a:lnTo>
                  <a:pt x="21717" y="39536"/>
                </a:lnTo>
                <a:lnTo>
                  <a:pt x="27101" y="33250"/>
                </a:lnTo>
                <a:lnTo>
                  <a:pt x="29870" y="30316"/>
                </a:lnTo>
                <a:lnTo>
                  <a:pt x="33604" y="26188"/>
                </a:lnTo>
                <a:lnTo>
                  <a:pt x="41405" y="16847"/>
                </a:lnTo>
                <a:lnTo>
                  <a:pt x="50664" y="8416"/>
                </a:lnTo>
                <a:lnTo>
                  <a:pt x="42440" y="0"/>
                </a:lnTo>
                <a:close/>
              </a:path>
              <a:path w="67944" h="107314">
                <a:moveTo>
                  <a:pt x="57975" y="53570"/>
                </a:moveTo>
                <a:lnTo>
                  <a:pt x="56007" y="54763"/>
                </a:lnTo>
                <a:lnTo>
                  <a:pt x="50215" y="59958"/>
                </a:lnTo>
                <a:lnTo>
                  <a:pt x="45504" y="63806"/>
                </a:lnTo>
                <a:lnTo>
                  <a:pt x="36652" y="73496"/>
                </a:lnTo>
                <a:lnTo>
                  <a:pt x="45537" y="73496"/>
                </a:lnTo>
                <a:lnTo>
                  <a:pt x="51384" y="68771"/>
                </a:lnTo>
                <a:lnTo>
                  <a:pt x="56400" y="65190"/>
                </a:lnTo>
                <a:lnTo>
                  <a:pt x="59575" y="57761"/>
                </a:lnTo>
                <a:lnTo>
                  <a:pt x="60972" y="55906"/>
                </a:lnTo>
                <a:lnTo>
                  <a:pt x="57975" y="53570"/>
                </a:lnTo>
                <a:close/>
              </a:path>
              <a:path w="67944" h="107314">
                <a:moveTo>
                  <a:pt x="40081" y="34748"/>
                </a:moveTo>
                <a:lnTo>
                  <a:pt x="38011" y="36437"/>
                </a:lnTo>
                <a:lnTo>
                  <a:pt x="31203" y="41378"/>
                </a:lnTo>
                <a:lnTo>
                  <a:pt x="27165" y="45886"/>
                </a:lnTo>
                <a:lnTo>
                  <a:pt x="21526" y="51728"/>
                </a:lnTo>
                <a:lnTo>
                  <a:pt x="20434" y="54446"/>
                </a:lnTo>
                <a:lnTo>
                  <a:pt x="32784" y="54446"/>
                </a:lnTo>
                <a:lnTo>
                  <a:pt x="34328" y="52858"/>
                </a:lnTo>
                <a:lnTo>
                  <a:pt x="38442" y="48020"/>
                </a:lnTo>
                <a:lnTo>
                  <a:pt x="42646" y="40704"/>
                </a:lnTo>
                <a:lnTo>
                  <a:pt x="43878" y="38698"/>
                </a:lnTo>
                <a:lnTo>
                  <a:pt x="40081" y="34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87478" y="6798091"/>
            <a:ext cx="379342" cy="7716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94536" y="0"/>
            <a:ext cx="1246504" cy="3507740"/>
          </a:xfrm>
          <a:custGeom>
            <a:avLst/>
            <a:gdLst/>
            <a:ahLst/>
            <a:cxnLst/>
            <a:rect l="l" t="t" r="r" b="b"/>
            <a:pathLst>
              <a:path w="1246505" h="3507740">
                <a:moveTo>
                  <a:pt x="532" y="0"/>
                </a:moveTo>
                <a:lnTo>
                  <a:pt x="433" y="6076"/>
                </a:lnTo>
                <a:lnTo>
                  <a:pt x="266" y="18754"/>
                </a:lnTo>
                <a:lnTo>
                  <a:pt x="54" y="44210"/>
                </a:lnTo>
                <a:lnTo>
                  <a:pt x="0" y="65399"/>
                </a:lnTo>
                <a:lnTo>
                  <a:pt x="746" y="144063"/>
                </a:lnTo>
                <a:lnTo>
                  <a:pt x="2991" y="223917"/>
                </a:lnTo>
                <a:lnTo>
                  <a:pt x="6748" y="304913"/>
                </a:lnTo>
                <a:lnTo>
                  <a:pt x="12028" y="387006"/>
                </a:lnTo>
                <a:lnTo>
                  <a:pt x="18841" y="470148"/>
                </a:lnTo>
                <a:lnTo>
                  <a:pt x="27200" y="554293"/>
                </a:lnTo>
                <a:lnTo>
                  <a:pt x="37115" y="639395"/>
                </a:lnTo>
                <a:lnTo>
                  <a:pt x="48598" y="725406"/>
                </a:lnTo>
                <a:lnTo>
                  <a:pt x="61661" y="812281"/>
                </a:lnTo>
                <a:lnTo>
                  <a:pt x="76314" y="899972"/>
                </a:lnTo>
                <a:lnTo>
                  <a:pt x="92569" y="988433"/>
                </a:lnTo>
                <a:lnTo>
                  <a:pt x="110438" y="1077617"/>
                </a:lnTo>
                <a:lnTo>
                  <a:pt x="129932" y="1167478"/>
                </a:lnTo>
                <a:lnTo>
                  <a:pt x="151062" y="1257969"/>
                </a:lnTo>
                <a:lnTo>
                  <a:pt x="173839" y="1349044"/>
                </a:lnTo>
                <a:lnTo>
                  <a:pt x="198276" y="1440655"/>
                </a:lnTo>
                <a:lnTo>
                  <a:pt x="224382" y="1532756"/>
                </a:lnTo>
                <a:lnTo>
                  <a:pt x="252171" y="1625301"/>
                </a:lnTo>
                <a:lnTo>
                  <a:pt x="281653" y="1718243"/>
                </a:lnTo>
                <a:lnTo>
                  <a:pt x="312839" y="1811535"/>
                </a:lnTo>
                <a:lnTo>
                  <a:pt x="348931" y="1913865"/>
                </a:lnTo>
                <a:lnTo>
                  <a:pt x="386455" y="2014591"/>
                </a:lnTo>
                <a:lnTo>
                  <a:pt x="425357" y="2113671"/>
                </a:lnTo>
                <a:lnTo>
                  <a:pt x="465585" y="2211067"/>
                </a:lnTo>
                <a:lnTo>
                  <a:pt x="507086" y="2306738"/>
                </a:lnTo>
                <a:lnTo>
                  <a:pt x="549807" y="2400643"/>
                </a:lnTo>
                <a:lnTo>
                  <a:pt x="593694" y="2492744"/>
                </a:lnTo>
                <a:lnTo>
                  <a:pt x="638696" y="2583000"/>
                </a:lnTo>
                <a:lnTo>
                  <a:pt x="684759" y="2671371"/>
                </a:lnTo>
                <a:lnTo>
                  <a:pt x="731829" y="2757817"/>
                </a:lnTo>
                <a:lnTo>
                  <a:pt x="779855" y="2842298"/>
                </a:lnTo>
                <a:lnTo>
                  <a:pt x="828782" y="2924774"/>
                </a:lnTo>
                <a:lnTo>
                  <a:pt x="878559" y="3005205"/>
                </a:lnTo>
                <a:lnTo>
                  <a:pt x="929132" y="3083552"/>
                </a:lnTo>
                <a:lnTo>
                  <a:pt x="980449" y="3159773"/>
                </a:lnTo>
                <a:lnTo>
                  <a:pt x="1032456" y="3233830"/>
                </a:lnTo>
                <a:lnTo>
                  <a:pt x="1085100" y="3305682"/>
                </a:lnTo>
                <a:lnTo>
                  <a:pt x="1138328" y="3375288"/>
                </a:lnTo>
                <a:lnTo>
                  <a:pt x="1192088" y="3442610"/>
                </a:lnTo>
                <a:lnTo>
                  <a:pt x="1246327" y="3507607"/>
                </a:lnTo>
                <a:lnTo>
                  <a:pt x="1144585" y="3378085"/>
                </a:lnTo>
                <a:lnTo>
                  <a:pt x="1046758" y="3242269"/>
                </a:lnTo>
                <a:lnTo>
                  <a:pt x="952984" y="3100387"/>
                </a:lnTo>
                <a:lnTo>
                  <a:pt x="863406" y="2952666"/>
                </a:lnTo>
                <a:lnTo>
                  <a:pt x="778165" y="2799334"/>
                </a:lnTo>
                <a:lnTo>
                  <a:pt x="697401" y="2640619"/>
                </a:lnTo>
                <a:lnTo>
                  <a:pt x="621256" y="2476749"/>
                </a:lnTo>
                <a:lnTo>
                  <a:pt x="549870" y="2307951"/>
                </a:lnTo>
                <a:lnTo>
                  <a:pt x="483385" y="2134452"/>
                </a:lnTo>
                <a:lnTo>
                  <a:pt x="421941" y="1956480"/>
                </a:lnTo>
                <a:lnTo>
                  <a:pt x="365680" y="1774264"/>
                </a:lnTo>
                <a:lnTo>
                  <a:pt x="314742" y="1588029"/>
                </a:lnTo>
                <a:lnTo>
                  <a:pt x="269269" y="1398005"/>
                </a:lnTo>
                <a:lnTo>
                  <a:pt x="229402" y="1204419"/>
                </a:lnTo>
                <a:lnTo>
                  <a:pt x="195281" y="1007498"/>
                </a:lnTo>
                <a:lnTo>
                  <a:pt x="167048" y="807471"/>
                </a:lnTo>
                <a:lnTo>
                  <a:pt x="144843" y="604564"/>
                </a:lnTo>
                <a:lnTo>
                  <a:pt x="128808" y="399005"/>
                </a:lnTo>
                <a:lnTo>
                  <a:pt x="119084" y="191022"/>
                </a:lnTo>
                <a:lnTo>
                  <a:pt x="116109" y="0"/>
                </a:lnTo>
                <a:lnTo>
                  <a:pt x="532" y="0"/>
                </a:lnTo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94536" y="4096779"/>
            <a:ext cx="1246504" cy="3473450"/>
          </a:xfrm>
          <a:custGeom>
            <a:avLst/>
            <a:gdLst/>
            <a:ahLst/>
            <a:cxnLst/>
            <a:rect l="l" t="t" r="r" b="b"/>
            <a:pathLst>
              <a:path w="1246505" h="3473450">
                <a:moveTo>
                  <a:pt x="1246327" y="0"/>
                </a:moveTo>
                <a:lnTo>
                  <a:pt x="1192088" y="64997"/>
                </a:lnTo>
                <a:lnTo>
                  <a:pt x="1138328" y="132319"/>
                </a:lnTo>
                <a:lnTo>
                  <a:pt x="1085100" y="201925"/>
                </a:lnTo>
                <a:lnTo>
                  <a:pt x="1032456" y="273777"/>
                </a:lnTo>
                <a:lnTo>
                  <a:pt x="980449" y="347834"/>
                </a:lnTo>
                <a:lnTo>
                  <a:pt x="929132" y="424055"/>
                </a:lnTo>
                <a:lnTo>
                  <a:pt x="878559" y="502402"/>
                </a:lnTo>
                <a:lnTo>
                  <a:pt x="828782" y="582833"/>
                </a:lnTo>
                <a:lnTo>
                  <a:pt x="779855" y="665309"/>
                </a:lnTo>
                <a:lnTo>
                  <a:pt x="731829" y="749790"/>
                </a:lnTo>
                <a:lnTo>
                  <a:pt x="684759" y="836236"/>
                </a:lnTo>
                <a:lnTo>
                  <a:pt x="638696" y="924607"/>
                </a:lnTo>
                <a:lnTo>
                  <a:pt x="593694" y="1014863"/>
                </a:lnTo>
                <a:lnTo>
                  <a:pt x="549807" y="1106964"/>
                </a:lnTo>
                <a:lnTo>
                  <a:pt x="507086" y="1200869"/>
                </a:lnTo>
                <a:lnTo>
                  <a:pt x="465585" y="1296540"/>
                </a:lnTo>
                <a:lnTo>
                  <a:pt x="425357" y="1393935"/>
                </a:lnTo>
                <a:lnTo>
                  <a:pt x="386455" y="1493016"/>
                </a:lnTo>
                <a:lnTo>
                  <a:pt x="348931" y="1593741"/>
                </a:lnTo>
                <a:lnTo>
                  <a:pt x="312839" y="1696072"/>
                </a:lnTo>
                <a:lnTo>
                  <a:pt x="281653" y="1789364"/>
                </a:lnTo>
                <a:lnTo>
                  <a:pt x="252171" y="1882306"/>
                </a:lnTo>
                <a:lnTo>
                  <a:pt x="224382" y="1974851"/>
                </a:lnTo>
                <a:lnTo>
                  <a:pt x="198276" y="2066952"/>
                </a:lnTo>
                <a:lnTo>
                  <a:pt x="173839" y="2158563"/>
                </a:lnTo>
                <a:lnTo>
                  <a:pt x="151062" y="2249638"/>
                </a:lnTo>
                <a:lnTo>
                  <a:pt x="129932" y="2340129"/>
                </a:lnTo>
                <a:lnTo>
                  <a:pt x="110438" y="2429990"/>
                </a:lnTo>
                <a:lnTo>
                  <a:pt x="92569" y="2519174"/>
                </a:lnTo>
                <a:lnTo>
                  <a:pt x="76314" y="2607635"/>
                </a:lnTo>
                <a:lnTo>
                  <a:pt x="61661" y="2695326"/>
                </a:lnTo>
                <a:lnTo>
                  <a:pt x="48598" y="2782201"/>
                </a:lnTo>
                <a:lnTo>
                  <a:pt x="37115" y="2868212"/>
                </a:lnTo>
                <a:lnTo>
                  <a:pt x="27200" y="2953314"/>
                </a:lnTo>
                <a:lnTo>
                  <a:pt x="18841" y="3037459"/>
                </a:lnTo>
                <a:lnTo>
                  <a:pt x="12028" y="3120601"/>
                </a:lnTo>
                <a:lnTo>
                  <a:pt x="6748" y="3202694"/>
                </a:lnTo>
                <a:lnTo>
                  <a:pt x="2991" y="3283690"/>
                </a:lnTo>
                <a:lnTo>
                  <a:pt x="746" y="3363544"/>
                </a:lnTo>
                <a:lnTo>
                  <a:pt x="0" y="3442208"/>
                </a:lnTo>
                <a:lnTo>
                  <a:pt x="118" y="3472928"/>
                </a:lnTo>
                <a:lnTo>
                  <a:pt x="116649" y="3472928"/>
                </a:lnTo>
                <a:lnTo>
                  <a:pt x="119084" y="3316585"/>
                </a:lnTo>
                <a:lnTo>
                  <a:pt x="128808" y="3108602"/>
                </a:lnTo>
                <a:lnTo>
                  <a:pt x="144843" y="2903043"/>
                </a:lnTo>
                <a:lnTo>
                  <a:pt x="167048" y="2700136"/>
                </a:lnTo>
                <a:lnTo>
                  <a:pt x="195281" y="2500108"/>
                </a:lnTo>
                <a:lnTo>
                  <a:pt x="229402" y="2303188"/>
                </a:lnTo>
                <a:lnTo>
                  <a:pt x="269269" y="2109601"/>
                </a:lnTo>
                <a:lnTo>
                  <a:pt x="314742" y="1919577"/>
                </a:lnTo>
                <a:lnTo>
                  <a:pt x="365680" y="1733343"/>
                </a:lnTo>
                <a:lnTo>
                  <a:pt x="421941" y="1551127"/>
                </a:lnTo>
                <a:lnTo>
                  <a:pt x="483385" y="1373155"/>
                </a:lnTo>
                <a:lnTo>
                  <a:pt x="549870" y="1199656"/>
                </a:lnTo>
                <a:lnTo>
                  <a:pt x="621256" y="1030858"/>
                </a:lnTo>
                <a:lnTo>
                  <a:pt x="697401" y="866987"/>
                </a:lnTo>
                <a:lnTo>
                  <a:pt x="778165" y="708273"/>
                </a:lnTo>
                <a:lnTo>
                  <a:pt x="863406" y="554941"/>
                </a:lnTo>
                <a:lnTo>
                  <a:pt x="952984" y="407220"/>
                </a:lnTo>
                <a:lnTo>
                  <a:pt x="1046758" y="265338"/>
                </a:lnTo>
                <a:lnTo>
                  <a:pt x="1144585" y="129522"/>
                </a:lnTo>
                <a:lnTo>
                  <a:pt x="1246327" y="0"/>
                </a:lnTo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06015" y="1905532"/>
            <a:ext cx="147320" cy="137160"/>
          </a:xfrm>
          <a:custGeom>
            <a:avLst/>
            <a:gdLst/>
            <a:ahLst/>
            <a:cxnLst/>
            <a:rect l="l" t="t" r="r" b="b"/>
            <a:pathLst>
              <a:path w="147319" h="137160">
                <a:moveTo>
                  <a:pt x="37084" y="0"/>
                </a:moveTo>
                <a:lnTo>
                  <a:pt x="0" y="0"/>
                </a:lnTo>
                <a:lnTo>
                  <a:pt x="0" y="136855"/>
                </a:lnTo>
                <a:lnTo>
                  <a:pt x="29108" y="136855"/>
                </a:lnTo>
                <a:lnTo>
                  <a:pt x="29108" y="47993"/>
                </a:lnTo>
                <a:lnTo>
                  <a:pt x="56592" y="47993"/>
                </a:lnTo>
                <a:lnTo>
                  <a:pt x="37084" y="0"/>
                </a:lnTo>
                <a:close/>
              </a:path>
              <a:path w="147319" h="137160">
                <a:moveTo>
                  <a:pt x="147281" y="47993"/>
                </a:moveTo>
                <a:lnTo>
                  <a:pt x="118173" y="47993"/>
                </a:lnTo>
                <a:lnTo>
                  <a:pt x="118173" y="136855"/>
                </a:lnTo>
                <a:lnTo>
                  <a:pt x="147281" y="136855"/>
                </a:lnTo>
                <a:lnTo>
                  <a:pt x="147281" y="47993"/>
                </a:lnTo>
                <a:close/>
              </a:path>
              <a:path w="147319" h="137160">
                <a:moveTo>
                  <a:pt x="56592" y="47993"/>
                </a:moveTo>
                <a:lnTo>
                  <a:pt x="30734" y="47993"/>
                </a:lnTo>
                <a:lnTo>
                  <a:pt x="63538" y="127660"/>
                </a:lnTo>
                <a:lnTo>
                  <a:pt x="83743" y="127660"/>
                </a:lnTo>
                <a:lnTo>
                  <a:pt x="100191" y="87731"/>
                </a:lnTo>
                <a:lnTo>
                  <a:pt x="72745" y="87731"/>
                </a:lnTo>
                <a:lnTo>
                  <a:pt x="56592" y="47993"/>
                </a:lnTo>
                <a:close/>
              </a:path>
              <a:path w="147319" h="137160">
                <a:moveTo>
                  <a:pt x="147281" y="0"/>
                </a:moveTo>
                <a:lnTo>
                  <a:pt x="110299" y="0"/>
                </a:lnTo>
                <a:lnTo>
                  <a:pt x="74549" y="87731"/>
                </a:lnTo>
                <a:lnTo>
                  <a:pt x="100191" y="87731"/>
                </a:lnTo>
                <a:lnTo>
                  <a:pt x="116560" y="47993"/>
                </a:lnTo>
                <a:lnTo>
                  <a:pt x="147281" y="47993"/>
                </a:lnTo>
                <a:lnTo>
                  <a:pt x="147281" y="0"/>
                </a:lnTo>
                <a:close/>
              </a:path>
            </a:pathLst>
          </a:custGeom>
          <a:solidFill>
            <a:srgbClr val="009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275886" y="1905533"/>
            <a:ext cx="131445" cy="137160"/>
          </a:xfrm>
          <a:custGeom>
            <a:avLst/>
            <a:gdLst/>
            <a:ahLst/>
            <a:cxnLst/>
            <a:rect l="l" t="t" r="r" b="b"/>
            <a:pathLst>
              <a:path w="131444" h="137160">
                <a:moveTo>
                  <a:pt x="84493" y="0"/>
                </a:moveTo>
                <a:lnTo>
                  <a:pt x="46850" y="0"/>
                </a:lnTo>
                <a:lnTo>
                  <a:pt x="0" y="136855"/>
                </a:lnTo>
                <a:lnTo>
                  <a:pt x="31381" y="136855"/>
                </a:lnTo>
                <a:lnTo>
                  <a:pt x="41160" y="105562"/>
                </a:lnTo>
                <a:lnTo>
                  <a:pt x="120630" y="105562"/>
                </a:lnTo>
                <a:lnTo>
                  <a:pt x="112544" y="81940"/>
                </a:lnTo>
                <a:lnTo>
                  <a:pt x="47510" y="81940"/>
                </a:lnTo>
                <a:lnTo>
                  <a:pt x="63728" y="29679"/>
                </a:lnTo>
                <a:lnTo>
                  <a:pt x="94653" y="29679"/>
                </a:lnTo>
                <a:lnTo>
                  <a:pt x="84493" y="0"/>
                </a:lnTo>
                <a:close/>
              </a:path>
              <a:path w="131444" h="137160">
                <a:moveTo>
                  <a:pt x="120630" y="105562"/>
                </a:moveTo>
                <a:lnTo>
                  <a:pt x="87630" y="105562"/>
                </a:lnTo>
                <a:lnTo>
                  <a:pt x="97205" y="136855"/>
                </a:lnTo>
                <a:lnTo>
                  <a:pt x="131343" y="136855"/>
                </a:lnTo>
                <a:lnTo>
                  <a:pt x="120630" y="105562"/>
                </a:lnTo>
                <a:close/>
              </a:path>
              <a:path w="131444" h="137160">
                <a:moveTo>
                  <a:pt x="94653" y="29679"/>
                </a:moveTo>
                <a:lnTo>
                  <a:pt x="65430" y="29679"/>
                </a:lnTo>
                <a:lnTo>
                  <a:pt x="81368" y="81940"/>
                </a:lnTo>
                <a:lnTo>
                  <a:pt x="112544" y="81940"/>
                </a:lnTo>
                <a:lnTo>
                  <a:pt x="94653" y="29679"/>
                </a:lnTo>
                <a:close/>
              </a:path>
            </a:pathLst>
          </a:custGeom>
          <a:solidFill>
            <a:srgbClr val="009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20879" y="1905525"/>
            <a:ext cx="114300" cy="137160"/>
          </a:xfrm>
          <a:custGeom>
            <a:avLst/>
            <a:gdLst/>
            <a:ahLst/>
            <a:cxnLst/>
            <a:rect l="l" t="t" r="r" b="b"/>
            <a:pathLst>
              <a:path w="114300" h="137160">
                <a:moveTo>
                  <a:pt x="114185" y="0"/>
                </a:moveTo>
                <a:lnTo>
                  <a:pt x="56124" y="9"/>
                </a:lnTo>
                <a:lnTo>
                  <a:pt x="19833" y="14228"/>
                </a:lnTo>
                <a:lnTo>
                  <a:pt x="7829" y="56464"/>
                </a:lnTo>
                <a:lnTo>
                  <a:pt x="13591" y="68415"/>
                </a:lnTo>
                <a:lnTo>
                  <a:pt x="22939" y="77715"/>
                </a:lnTo>
                <a:lnTo>
                  <a:pt x="35191" y="83934"/>
                </a:lnTo>
                <a:lnTo>
                  <a:pt x="0" y="136855"/>
                </a:lnTo>
                <a:lnTo>
                  <a:pt x="34429" y="136855"/>
                </a:lnTo>
                <a:lnTo>
                  <a:pt x="65722" y="88493"/>
                </a:lnTo>
                <a:lnTo>
                  <a:pt x="114185" y="88493"/>
                </a:lnTo>
                <a:lnTo>
                  <a:pt x="114185" y="65252"/>
                </a:lnTo>
                <a:lnTo>
                  <a:pt x="83083" y="65252"/>
                </a:lnTo>
                <a:lnTo>
                  <a:pt x="50742" y="63421"/>
                </a:lnTo>
                <a:lnTo>
                  <a:pt x="41811" y="55111"/>
                </a:lnTo>
                <a:lnTo>
                  <a:pt x="39152" y="39160"/>
                </a:lnTo>
                <a:lnTo>
                  <a:pt x="46719" y="28653"/>
                </a:lnTo>
                <a:lnTo>
                  <a:pt x="61366" y="24853"/>
                </a:lnTo>
                <a:lnTo>
                  <a:pt x="114185" y="24853"/>
                </a:lnTo>
                <a:lnTo>
                  <a:pt x="114185" y="0"/>
                </a:lnTo>
                <a:close/>
              </a:path>
              <a:path w="114300" h="137160">
                <a:moveTo>
                  <a:pt x="114185" y="88493"/>
                </a:moveTo>
                <a:lnTo>
                  <a:pt x="83083" y="88493"/>
                </a:lnTo>
                <a:lnTo>
                  <a:pt x="83083" y="136855"/>
                </a:lnTo>
                <a:lnTo>
                  <a:pt x="114185" y="136855"/>
                </a:lnTo>
                <a:lnTo>
                  <a:pt x="114185" y="88493"/>
                </a:lnTo>
                <a:close/>
              </a:path>
              <a:path w="114300" h="137160">
                <a:moveTo>
                  <a:pt x="114185" y="24853"/>
                </a:moveTo>
                <a:lnTo>
                  <a:pt x="83083" y="24853"/>
                </a:lnTo>
                <a:lnTo>
                  <a:pt x="83083" y="65252"/>
                </a:lnTo>
                <a:lnTo>
                  <a:pt x="114185" y="65252"/>
                </a:lnTo>
                <a:lnTo>
                  <a:pt x="114185" y="24853"/>
                </a:lnTo>
                <a:close/>
              </a:path>
            </a:pathLst>
          </a:custGeom>
          <a:solidFill>
            <a:srgbClr val="009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51726" y="1859036"/>
            <a:ext cx="131445" cy="179070"/>
          </a:xfrm>
          <a:custGeom>
            <a:avLst/>
            <a:gdLst/>
            <a:ahLst/>
            <a:cxnLst/>
            <a:rect l="l" t="t" r="r" b="b"/>
            <a:pathLst>
              <a:path w="131445" h="179069">
                <a:moveTo>
                  <a:pt x="125191" y="33624"/>
                </a:moveTo>
                <a:lnTo>
                  <a:pt x="75590" y="33624"/>
                </a:lnTo>
                <a:lnTo>
                  <a:pt x="85881" y="41952"/>
                </a:lnTo>
                <a:lnTo>
                  <a:pt x="89634" y="55750"/>
                </a:lnTo>
                <a:lnTo>
                  <a:pt x="58305" y="97536"/>
                </a:lnTo>
                <a:lnTo>
                  <a:pt x="2298" y="151244"/>
                </a:lnTo>
                <a:lnTo>
                  <a:pt x="2298" y="178765"/>
                </a:lnTo>
                <a:lnTo>
                  <a:pt x="130962" y="178765"/>
                </a:lnTo>
                <a:lnTo>
                  <a:pt x="130962" y="146291"/>
                </a:lnTo>
                <a:lnTo>
                  <a:pt x="56133" y="146291"/>
                </a:lnTo>
                <a:lnTo>
                  <a:pt x="56133" y="144005"/>
                </a:lnTo>
                <a:lnTo>
                  <a:pt x="92512" y="110265"/>
                </a:lnTo>
                <a:lnTo>
                  <a:pt x="120425" y="77259"/>
                </a:lnTo>
                <a:lnTo>
                  <a:pt x="128234" y="45553"/>
                </a:lnTo>
                <a:lnTo>
                  <a:pt x="125191" y="33624"/>
                </a:lnTo>
                <a:close/>
              </a:path>
              <a:path w="131445" h="179069">
                <a:moveTo>
                  <a:pt x="65303" y="0"/>
                </a:moveTo>
                <a:lnTo>
                  <a:pt x="24304" y="11127"/>
                </a:lnTo>
                <a:lnTo>
                  <a:pt x="1650" y="43104"/>
                </a:lnTo>
                <a:lnTo>
                  <a:pt x="0" y="58064"/>
                </a:lnTo>
                <a:lnTo>
                  <a:pt x="36931" y="58064"/>
                </a:lnTo>
                <a:lnTo>
                  <a:pt x="38308" y="48712"/>
                </a:lnTo>
                <a:lnTo>
                  <a:pt x="44733" y="39799"/>
                </a:lnTo>
                <a:lnTo>
                  <a:pt x="56959" y="34471"/>
                </a:lnTo>
                <a:lnTo>
                  <a:pt x="75590" y="33624"/>
                </a:lnTo>
                <a:lnTo>
                  <a:pt x="125191" y="33624"/>
                </a:lnTo>
                <a:lnTo>
                  <a:pt x="124957" y="32709"/>
                </a:lnTo>
                <a:lnTo>
                  <a:pt x="118375" y="21622"/>
                </a:lnTo>
                <a:lnTo>
                  <a:pt x="108803" y="12549"/>
                </a:lnTo>
                <a:lnTo>
                  <a:pt x="96556" y="5749"/>
                </a:lnTo>
                <a:lnTo>
                  <a:pt x="81951" y="1480"/>
                </a:lnTo>
                <a:lnTo>
                  <a:pt x="65303" y="0"/>
                </a:lnTo>
                <a:close/>
              </a:path>
            </a:pathLst>
          </a:custGeom>
          <a:solidFill>
            <a:srgbClr val="009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810803" y="1859059"/>
            <a:ext cx="142240" cy="183515"/>
          </a:xfrm>
          <a:custGeom>
            <a:avLst/>
            <a:gdLst/>
            <a:ahLst/>
            <a:cxnLst/>
            <a:rect l="l" t="t" r="r" b="b"/>
            <a:pathLst>
              <a:path w="142239" h="183514">
                <a:moveTo>
                  <a:pt x="69505" y="0"/>
                </a:moveTo>
                <a:lnTo>
                  <a:pt x="32446" y="11309"/>
                </a:lnTo>
                <a:lnTo>
                  <a:pt x="8500" y="42395"/>
                </a:lnTo>
                <a:lnTo>
                  <a:pt x="0" y="91236"/>
                </a:lnTo>
                <a:lnTo>
                  <a:pt x="155" y="98715"/>
                </a:lnTo>
                <a:lnTo>
                  <a:pt x="10394" y="144330"/>
                </a:lnTo>
                <a:lnTo>
                  <a:pt x="35993" y="173190"/>
                </a:lnTo>
                <a:lnTo>
                  <a:pt x="76031" y="183182"/>
                </a:lnTo>
                <a:lnTo>
                  <a:pt x="89104" y="181172"/>
                </a:lnTo>
                <a:lnTo>
                  <a:pt x="127969" y="150941"/>
                </a:lnTo>
                <a:lnTo>
                  <a:pt x="128371" y="150083"/>
                </a:lnTo>
                <a:lnTo>
                  <a:pt x="63479" y="150083"/>
                </a:lnTo>
                <a:lnTo>
                  <a:pt x="55664" y="145101"/>
                </a:lnTo>
                <a:lnTo>
                  <a:pt x="49341" y="136167"/>
                </a:lnTo>
                <a:lnTo>
                  <a:pt x="44660" y="123103"/>
                </a:lnTo>
                <a:lnTo>
                  <a:pt x="41771" y="105730"/>
                </a:lnTo>
                <a:lnTo>
                  <a:pt x="40825" y="83869"/>
                </a:lnTo>
                <a:lnTo>
                  <a:pt x="42885" y="65275"/>
                </a:lnTo>
                <a:lnTo>
                  <a:pt x="47291" y="50762"/>
                </a:lnTo>
                <a:lnTo>
                  <a:pt x="53939" y="40369"/>
                </a:lnTo>
                <a:lnTo>
                  <a:pt x="62725" y="34134"/>
                </a:lnTo>
                <a:lnTo>
                  <a:pt x="73545" y="32096"/>
                </a:lnTo>
                <a:lnTo>
                  <a:pt x="127939" y="32096"/>
                </a:lnTo>
                <a:lnTo>
                  <a:pt x="125861" y="28334"/>
                </a:lnTo>
                <a:lnTo>
                  <a:pt x="117573" y="18322"/>
                </a:lnTo>
                <a:lnTo>
                  <a:pt x="107722" y="10411"/>
                </a:lnTo>
                <a:lnTo>
                  <a:pt x="96378" y="4672"/>
                </a:lnTo>
                <a:lnTo>
                  <a:pt x="83615" y="1178"/>
                </a:lnTo>
                <a:lnTo>
                  <a:pt x="69505" y="0"/>
                </a:lnTo>
                <a:close/>
              </a:path>
              <a:path w="142239" h="183514">
                <a:moveTo>
                  <a:pt x="127939" y="32096"/>
                </a:moveTo>
                <a:lnTo>
                  <a:pt x="73545" y="32096"/>
                </a:lnTo>
                <a:lnTo>
                  <a:pt x="83007" y="35329"/>
                </a:lnTo>
                <a:lnTo>
                  <a:pt x="90735" y="42881"/>
                </a:lnTo>
                <a:lnTo>
                  <a:pt x="96517" y="54730"/>
                </a:lnTo>
                <a:lnTo>
                  <a:pt x="100141" y="70856"/>
                </a:lnTo>
                <a:lnTo>
                  <a:pt x="101396" y="91236"/>
                </a:lnTo>
                <a:lnTo>
                  <a:pt x="100883" y="104670"/>
                </a:lnTo>
                <a:lnTo>
                  <a:pt x="85835" y="143464"/>
                </a:lnTo>
                <a:lnTo>
                  <a:pt x="63479" y="150083"/>
                </a:lnTo>
                <a:lnTo>
                  <a:pt x="128371" y="150083"/>
                </a:lnTo>
                <a:lnTo>
                  <a:pt x="133971" y="138121"/>
                </a:lnTo>
                <a:lnTo>
                  <a:pt x="138343" y="123310"/>
                </a:lnTo>
                <a:lnTo>
                  <a:pt x="141015" y="106565"/>
                </a:lnTo>
                <a:lnTo>
                  <a:pt x="141915" y="87943"/>
                </a:lnTo>
                <a:lnTo>
                  <a:pt x="140611" y="70251"/>
                </a:lnTo>
                <a:lnTo>
                  <a:pt x="137452" y="54370"/>
                </a:lnTo>
                <a:lnTo>
                  <a:pt x="132508" y="40369"/>
                </a:lnTo>
                <a:lnTo>
                  <a:pt x="127939" y="32096"/>
                </a:lnTo>
                <a:close/>
              </a:path>
            </a:pathLst>
          </a:custGeom>
          <a:solidFill>
            <a:srgbClr val="009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979790" y="1863627"/>
            <a:ext cx="85090" cy="174625"/>
          </a:xfrm>
          <a:custGeom>
            <a:avLst/>
            <a:gdLst/>
            <a:ahLst/>
            <a:cxnLst/>
            <a:rect l="l" t="t" r="r" b="b"/>
            <a:pathLst>
              <a:path w="85089" h="174625">
                <a:moveTo>
                  <a:pt x="84747" y="37782"/>
                </a:moveTo>
                <a:lnTo>
                  <a:pt x="44665" y="37782"/>
                </a:lnTo>
                <a:lnTo>
                  <a:pt x="44665" y="174180"/>
                </a:lnTo>
                <a:lnTo>
                  <a:pt x="84747" y="174180"/>
                </a:lnTo>
                <a:lnTo>
                  <a:pt x="84747" y="37782"/>
                </a:lnTo>
                <a:close/>
              </a:path>
              <a:path w="85089" h="174625">
                <a:moveTo>
                  <a:pt x="84747" y="0"/>
                </a:moveTo>
                <a:lnTo>
                  <a:pt x="44780" y="0"/>
                </a:lnTo>
                <a:lnTo>
                  <a:pt x="0" y="30657"/>
                </a:lnTo>
                <a:lnTo>
                  <a:pt x="0" y="66636"/>
                </a:lnTo>
                <a:lnTo>
                  <a:pt x="42494" y="37782"/>
                </a:lnTo>
                <a:lnTo>
                  <a:pt x="84747" y="37782"/>
                </a:lnTo>
                <a:lnTo>
                  <a:pt x="84747" y="0"/>
                </a:lnTo>
                <a:close/>
              </a:path>
            </a:pathLst>
          </a:custGeom>
          <a:solidFill>
            <a:srgbClr val="009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107524" y="1859100"/>
            <a:ext cx="140970" cy="182880"/>
          </a:xfrm>
          <a:custGeom>
            <a:avLst/>
            <a:gdLst/>
            <a:ahLst/>
            <a:cxnLst/>
            <a:rect l="l" t="t" r="r" b="b"/>
            <a:pathLst>
              <a:path w="140970" h="182880">
                <a:moveTo>
                  <a:pt x="70099" y="0"/>
                </a:moveTo>
                <a:lnTo>
                  <a:pt x="26223" y="18114"/>
                </a:lnTo>
                <a:lnTo>
                  <a:pt x="6549" y="53062"/>
                </a:lnTo>
                <a:lnTo>
                  <a:pt x="0" y="106530"/>
                </a:lnTo>
                <a:lnTo>
                  <a:pt x="1945" y="120049"/>
                </a:lnTo>
                <a:lnTo>
                  <a:pt x="20946" y="160900"/>
                </a:lnTo>
                <a:lnTo>
                  <a:pt x="65855" y="182071"/>
                </a:lnTo>
                <a:lnTo>
                  <a:pt x="82456" y="182781"/>
                </a:lnTo>
                <a:lnTo>
                  <a:pt x="96639" y="179865"/>
                </a:lnTo>
                <a:lnTo>
                  <a:pt x="109243" y="174468"/>
                </a:lnTo>
                <a:lnTo>
                  <a:pt x="120043" y="166719"/>
                </a:lnTo>
                <a:lnTo>
                  <a:pt x="128812" y="156741"/>
                </a:lnTo>
                <a:lnTo>
                  <a:pt x="132548" y="149813"/>
                </a:lnTo>
                <a:lnTo>
                  <a:pt x="63494" y="149813"/>
                </a:lnTo>
                <a:lnTo>
                  <a:pt x="52874" y="143292"/>
                </a:lnTo>
                <a:lnTo>
                  <a:pt x="45883" y="131661"/>
                </a:lnTo>
                <a:lnTo>
                  <a:pt x="43695" y="115208"/>
                </a:lnTo>
                <a:lnTo>
                  <a:pt x="49560" y="103801"/>
                </a:lnTo>
                <a:lnTo>
                  <a:pt x="60749" y="96151"/>
                </a:lnTo>
                <a:lnTo>
                  <a:pt x="76654" y="93465"/>
                </a:lnTo>
                <a:lnTo>
                  <a:pt x="134174" y="93465"/>
                </a:lnTo>
                <a:lnTo>
                  <a:pt x="131871" y="88776"/>
                </a:lnTo>
                <a:lnTo>
                  <a:pt x="39572" y="88776"/>
                </a:lnTo>
                <a:lnTo>
                  <a:pt x="37727" y="76224"/>
                </a:lnTo>
                <a:lnTo>
                  <a:pt x="54662" y="39995"/>
                </a:lnTo>
                <a:lnTo>
                  <a:pt x="80070" y="32712"/>
                </a:lnTo>
                <a:lnTo>
                  <a:pt x="132882" y="32712"/>
                </a:lnTo>
                <a:lnTo>
                  <a:pt x="131299" y="29298"/>
                </a:lnTo>
                <a:lnTo>
                  <a:pt x="123334" y="19322"/>
                </a:lnTo>
                <a:lnTo>
                  <a:pt x="113005" y="11182"/>
                </a:lnTo>
                <a:lnTo>
                  <a:pt x="100539" y="5100"/>
                </a:lnTo>
                <a:lnTo>
                  <a:pt x="86161" y="1298"/>
                </a:lnTo>
                <a:lnTo>
                  <a:pt x="70099" y="0"/>
                </a:lnTo>
                <a:close/>
              </a:path>
              <a:path w="140970" h="182880">
                <a:moveTo>
                  <a:pt x="134174" y="93465"/>
                </a:moveTo>
                <a:lnTo>
                  <a:pt x="76654" y="93465"/>
                </a:lnTo>
                <a:lnTo>
                  <a:pt x="90004" y="98287"/>
                </a:lnTo>
                <a:lnTo>
                  <a:pt x="99023" y="108296"/>
                </a:lnTo>
                <a:lnTo>
                  <a:pt x="102335" y="122088"/>
                </a:lnTo>
                <a:lnTo>
                  <a:pt x="100316" y="132622"/>
                </a:lnTo>
                <a:lnTo>
                  <a:pt x="93193" y="142176"/>
                </a:lnTo>
                <a:lnTo>
                  <a:pt x="80922" y="148257"/>
                </a:lnTo>
                <a:lnTo>
                  <a:pt x="63494" y="149813"/>
                </a:lnTo>
                <a:lnTo>
                  <a:pt x="132548" y="149813"/>
                </a:lnTo>
                <a:lnTo>
                  <a:pt x="135324" y="144663"/>
                </a:lnTo>
                <a:lnTo>
                  <a:pt x="139352" y="130610"/>
                </a:lnTo>
                <a:lnTo>
                  <a:pt x="140670" y="114707"/>
                </a:lnTo>
                <a:lnTo>
                  <a:pt x="137620" y="100481"/>
                </a:lnTo>
                <a:lnTo>
                  <a:pt x="134174" y="93465"/>
                </a:lnTo>
                <a:close/>
              </a:path>
              <a:path w="140970" h="182880">
                <a:moveTo>
                  <a:pt x="83518" y="63300"/>
                </a:moveTo>
                <a:lnTo>
                  <a:pt x="69193" y="65024"/>
                </a:lnTo>
                <a:lnTo>
                  <a:pt x="56928" y="69960"/>
                </a:lnTo>
                <a:lnTo>
                  <a:pt x="46947" y="77938"/>
                </a:lnTo>
                <a:lnTo>
                  <a:pt x="39572" y="88776"/>
                </a:lnTo>
                <a:lnTo>
                  <a:pt x="131871" y="88776"/>
                </a:lnTo>
                <a:lnTo>
                  <a:pt x="98351" y="65024"/>
                </a:lnTo>
                <a:lnTo>
                  <a:pt x="83518" y="63300"/>
                </a:lnTo>
                <a:close/>
              </a:path>
              <a:path w="140970" h="182880">
                <a:moveTo>
                  <a:pt x="132882" y="32712"/>
                </a:moveTo>
                <a:lnTo>
                  <a:pt x="80070" y="32712"/>
                </a:lnTo>
                <a:lnTo>
                  <a:pt x="92293" y="38459"/>
                </a:lnTo>
                <a:lnTo>
                  <a:pt x="99313" y="49177"/>
                </a:lnTo>
                <a:lnTo>
                  <a:pt x="136673" y="40887"/>
                </a:lnTo>
                <a:lnTo>
                  <a:pt x="132882" y="32712"/>
                </a:lnTo>
                <a:close/>
              </a:path>
            </a:pathLst>
          </a:custGeom>
          <a:solidFill>
            <a:srgbClr val="009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358578" y="1933703"/>
            <a:ext cx="0" cy="110489"/>
          </a:xfrm>
          <a:custGeom>
            <a:avLst/>
            <a:gdLst/>
            <a:ahLst/>
            <a:cxnLst/>
            <a:rect l="l" t="t" r="r" b="b"/>
            <a:pathLst>
              <a:path h="110489">
                <a:moveTo>
                  <a:pt x="0" y="0"/>
                </a:moveTo>
                <a:lnTo>
                  <a:pt x="0" y="110489"/>
                </a:lnTo>
              </a:path>
            </a:pathLst>
          </a:custGeom>
          <a:ln w="32753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342838" y="1920362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>
                <a:moveTo>
                  <a:pt x="0" y="0"/>
                </a:moveTo>
                <a:lnTo>
                  <a:pt x="89903" y="0"/>
                </a:lnTo>
              </a:path>
            </a:pathLst>
          </a:custGeom>
          <a:ln w="27940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448187" y="1903739"/>
            <a:ext cx="133351" cy="143510"/>
          </a:xfrm>
          <a:custGeom>
            <a:avLst/>
            <a:gdLst/>
            <a:ahLst/>
            <a:cxnLst/>
            <a:rect l="l" t="t" r="r" b="b"/>
            <a:pathLst>
              <a:path w="133350" h="143510">
                <a:moveTo>
                  <a:pt x="65198" y="0"/>
                </a:moveTo>
                <a:lnTo>
                  <a:pt x="26977" y="11765"/>
                </a:lnTo>
                <a:lnTo>
                  <a:pt x="4503" y="44811"/>
                </a:lnTo>
                <a:lnTo>
                  <a:pt x="0" y="77979"/>
                </a:lnTo>
                <a:lnTo>
                  <a:pt x="1942" y="92570"/>
                </a:lnTo>
                <a:lnTo>
                  <a:pt x="21007" y="126270"/>
                </a:lnTo>
                <a:lnTo>
                  <a:pt x="60056" y="142410"/>
                </a:lnTo>
                <a:lnTo>
                  <a:pt x="77541" y="143344"/>
                </a:lnTo>
                <a:lnTo>
                  <a:pt x="91423" y="140060"/>
                </a:lnTo>
                <a:lnTo>
                  <a:pt x="103549" y="134239"/>
                </a:lnTo>
                <a:lnTo>
                  <a:pt x="113781" y="126021"/>
                </a:lnTo>
                <a:lnTo>
                  <a:pt x="121282" y="116437"/>
                </a:lnTo>
                <a:lnTo>
                  <a:pt x="60059" y="116437"/>
                </a:lnTo>
                <a:lnTo>
                  <a:pt x="48316" y="111560"/>
                </a:lnTo>
                <a:lnTo>
                  <a:pt x="39449" y="102172"/>
                </a:lnTo>
                <a:lnTo>
                  <a:pt x="33846" y="88801"/>
                </a:lnTo>
                <a:lnTo>
                  <a:pt x="31892" y="71973"/>
                </a:lnTo>
                <a:lnTo>
                  <a:pt x="32760" y="60585"/>
                </a:lnTo>
                <a:lnTo>
                  <a:pt x="37082" y="46556"/>
                </a:lnTo>
                <a:lnTo>
                  <a:pt x="44915" y="36027"/>
                </a:lnTo>
                <a:lnTo>
                  <a:pt x="56126" y="29443"/>
                </a:lnTo>
                <a:lnTo>
                  <a:pt x="70582" y="27250"/>
                </a:lnTo>
                <a:lnTo>
                  <a:pt x="120673" y="27250"/>
                </a:lnTo>
                <a:lnTo>
                  <a:pt x="115794" y="20373"/>
                </a:lnTo>
                <a:lnTo>
                  <a:pt x="105975" y="11663"/>
                </a:lnTo>
                <a:lnTo>
                  <a:pt x="94188" y="5272"/>
                </a:lnTo>
                <a:lnTo>
                  <a:pt x="80555" y="1339"/>
                </a:lnTo>
                <a:lnTo>
                  <a:pt x="65198" y="0"/>
                </a:lnTo>
                <a:close/>
              </a:path>
              <a:path w="133350" h="143510">
                <a:moveTo>
                  <a:pt x="120673" y="27250"/>
                </a:moveTo>
                <a:lnTo>
                  <a:pt x="70582" y="27250"/>
                </a:lnTo>
                <a:lnTo>
                  <a:pt x="80822" y="30467"/>
                </a:lnTo>
                <a:lnTo>
                  <a:pt x="89134" y="37635"/>
                </a:lnTo>
                <a:lnTo>
                  <a:pt x="95236" y="48974"/>
                </a:lnTo>
                <a:lnTo>
                  <a:pt x="98843" y="64707"/>
                </a:lnTo>
                <a:lnTo>
                  <a:pt x="99672" y="85056"/>
                </a:lnTo>
                <a:lnTo>
                  <a:pt x="95063" y="98377"/>
                </a:lnTo>
                <a:lnTo>
                  <a:pt x="86937" y="108350"/>
                </a:lnTo>
                <a:lnTo>
                  <a:pt x="75276" y="114521"/>
                </a:lnTo>
                <a:lnTo>
                  <a:pt x="60059" y="116437"/>
                </a:lnTo>
                <a:lnTo>
                  <a:pt x="121282" y="116437"/>
                </a:lnTo>
                <a:lnTo>
                  <a:pt x="121980" y="115545"/>
                </a:lnTo>
                <a:lnTo>
                  <a:pt x="128008" y="102952"/>
                </a:lnTo>
                <a:lnTo>
                  <a:pt x="131727" y="88381"/>
                </a:lnTo>
                <a:lnTo>
                  <a:pt x="132997" y="71973"/>
                </a:lnTo>
                <a:lnTo>
                  <a:pt x="132217" y="59044"/>
                </a:lnTo>
                <a:lnTo>
                  <a:pt x="129037" y="44200"/>
                </a:lnTo>
                <a:lnTo>
                  <a:pt x="123522" y="31264"/>
                </a:lnTo>
                <a:lnTo>
                  <a:pt x="120673" y="27250"/>
                </a:lnTo>
                <a:close/>
              </a:path>
            </a:pathLst>
          </a:custGeom>
          <a:solidFill>
            <a:srgbClr val="009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95776" y="1907348"/>
            <a:ext cx="144780" cy="164465"/>
          </a:xfrm>
          <a:custGeom>
            <a:avLst/>
            <a:gdLst/>
            <a:ahLst/>
            <a:cxnLst/>
            <a:rect l="l" t="t" r="r" b="b"/>
            <a:pathLst>
              <a:path w="144779" h="164464">
                <a:moveTo>
                  <a:pt x="144246" y="110477"/>
                </a:moveTo>
                <a:lnTo>
                  <a:pt x="0" y="110477"/>
                </a:lnTo>
                <a:lnTo>
                  <a:pt x="0" y="163880"/>
                </a:lnTo>
                <a:lnTo>
                  <a:pt x="28359" y="163880"/>
                </a:lnTo>
                <a:lnTo>
                  <a:pt x="28359" y="136842"/>
                </a:lnTo>
                <a:lnTo>
                  <a:pt x="144246" y="136842"/>
                </a:lnTo>
                <a:lnTo>
                  <a:pt x="144246" y="110477"/>
                </a:lnTo>
                <a:close/>
              </a:path>
              <a:path w="144779" h="164464">
                <a:moveTo>
                  <a:pt x="144246" y="136842"/>
                </a:moveTo>
                <a:lnTo>
                  <a:pt x="115900" y="136842"/>
                </a:lnTo>
                <a:lnTo>
                  <a:pt x="115900" y="163880"/>
                </a:lnTo>
                <a:lnTo>
                  <a:pt x="144246" y="163880"/>
                </a:lnTo>
                <a:lnTo>
                  <a:pt x="144246" y="136842"/>
                </a:lnTo>
                <a:close/>
              </a:path>
              <a:path w="144779" h="164464">
                <a:moveTo>
                  <a:pt x="127177" y="0"/>
                </a:moveTo>
                <a:lnTo>
                  <a:pt x="27216" y="0"/>
                </a:lnTo>
                <a:lnTo>
                  <a:pt x="22566" y="74758"/>
                </a:lnTo>
                <a:lnTo>
                  <a:pt x="20742" y="90727"/>
                </a:lnTo>
                <a:lnTo>
                  <a:pt x="16777" y="102273"/>
                </a:lnTo>
                <a:lnTo>
                  <a:pt x="9486" y="110477"/>
                </a:lnTo>
                <a:lnTo>
                  <a:pt x="42964" y="110477"/>
                </a:lnTo>
                <a:lnTo>
                  <a:pt x="42964" y="108775"/>
                </a:lnTo>
                <a:lnTo>
                  <a:pt x="46148" y="103824"/>
                </a:lnTo>
                <a:lnTo>
                  <a:pt x="49683" y="92384"/>
                </a:lnTo>
                <a:lnTo>
                  <a:pt x="51409" y="77190"/>
                </a:lnTo>
                <a:lnTo>
                  <a:pt x="54825" y="26174"/>
                </a:lnTo>
                <a:lnTo>
                  <a:pt x="127177" y="26174"/>
                </a:lnTo>
                <a:lnTo>
                  <a:pt x="127177" y="0"/>
                </a:lnTo>
                <a:close/>
              </a:path>
              <a:path w="144779" h="164464">
                <a:moveTo>
                  <a:pt x="127177" y="26174"/>
                </a:moveTo>
                <a:lnTo>
                  <a:pt x="95783" y="26174"/>
                </a:lnTo>
                <a:lnTo>
                  <a:pt x="95783" y="110477"/>
                </a:lnTo>
                <a:lnTo>
                  <a:pt x="127177" y="110477"/>
                </a:lnTo>
                <a:lnTo>
                  <a:pt x="127177" y="26174"/>
                </a:lnTo>
                <a:close/>
              </a:path>
            </a:pathLst>
          </a:custGeom>
          <a:solidFill>
            <a:srgbClr val="009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752562" y="1907336"/>
            <a:ext cx="131445" cy="137160"/>
          </a:xfrm>
          <a:custGeom>
            <a:avLst/>
            <a:gdLst/>
            <a:ahLst/>
            <a:cxnLst/>
            <a:rect l="l" t="t" r="r" b="b"/>
            <a:pathLst>
              <a:path w="131445" h="137160">
                <a:moveTo>
                  <a:pt x="84493" y="0"/>
                </a:moveTo>
                <a:lnTo>
                  <a:pt x="46850" y="0"/>
                </a:lnTo>
                <a:lnTo>
                  <a:pt x="0" y="136855"/>
                </a:lnTo>
                <a:lnTo>
                  <a:pt x="31381" y="136855"/>
                </a:lnTo>
                <a:lnTo>
                  <a:pt x="41160" y="105549"/>
                </a:lnTo>
                <a:lnTo>
                  <a:pt x="120626" y="105549"/>
                </a:lnTo>
                <a:lnTo>
                  <a:pt x="112544" y="81940"/>
                </a:lnTo>
                <a:lnTo>
                  <a:pt x="47510" y="81940"/>
                </a:lnTo>
                <a:lnTo>
                  <a:pt x="63728" y="29679"/>
                </a:lnTo>
                <a:lnTo>
                  <a:pt x="94653" y="29679"/>
                </a:lnTo>
                <a:lnTo>
                  <a:pt x="84493" y="0"/>
                </a:lnTo>
                <a:close/>
              </a:path>
              <a:path w="131445" h="137160">
                <a:moveTo>
                  <a:pt x="120626" y="105549"/>
                </a:moveTo>
                <a:lnTo>
                  <a:pt x="87629" y="105549"/>
                </a:lnTo>
                <a:lnTo>
                  <a:pt x="97205" y="136855"/>
                </a:lnTo>
                <a:lnTo>
                  <a:pt x="131343" y="136855"/>
                </a:lnTo>
                <a:lnTo>
                  <a:pt x="120626" y="105549"/>
                </a:lnTo>
                <a:close/>
              </a:path>
              <a:path w="131445" h="137160">
                <a:moveTo>
                  <a:pt x="94653" y="29679"/>
                </a:moveTo>
                <a:lnTo>
                  <a:pt x="65430" y="29679"/>
                </a:lnTo>
                <a:lnTo>
                  <a:pt x="81368" y="81940"/>
                </a:lnTo>
                <a:lnTo>
                  <a:pt x="112544" y="81940"/>
                </a:lnTo>
                <a:lnTo>
                  <a:pt x="94653" y="29679"/>
                </a:lnTo>
                <a:close/>
              </a:path>
            </a:pathLst>
          </a:custGeom>
          <a:solidFill>
            <a:srgbClr val="009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329041" y="1647831"/>
            <a:ext cx="635" cy="1257300"/>
          </a:xfrm>
          <a:custGeom>
            <a:avLst/>
            <a:gdLst/>
            <a:ahLst/>
            <a:cxnLst/>
            <a:rect l="l" t="t" r="r" b="b"/>
            <a:pathLst>
              <a:path w="635" h="1257300">
                <a:moveTo>
                  <a:pt x="254" y="0"/>
                </a:moveTo>
                <a:lnTo>
                  <a:pt x="0" y="1256931"/>
                </a:lnTo>
              </a:path>
            </a:pathLst>
          </a:custGeom>
          <a:ln w="650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295777" y="4898574"/>
            <a:ext cx="128016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1400" spc="70" dirty="0">
                <a:solidFill>
                  <a:srgbClr val="4888BD"/>
                </a:solidFill>
                <a:latin typeface="Tahoma"/>
                <a:cs typeface="Tahoma"/>
              </a:rPr>
              <a:t>П</a:t>
            </a:r>
            <a:r>
              <a:rPr sz="1400" spc="85" dirty="0">
                <a:solidFill>
                  <a:srgbClr val="4888BD"/>
                </a:solidFill>
                <a:latin typeface="Tahoma"/>
                <a:cs typeface="Tahoma"/>
              </a:rPr>
              <a:t>редсед</a:t>
            </a:r>
            <a:r>
              <a:rPr sz="1400" spc="64" dirty="0">
                <a:solidFill>
                  <a:srgbClr val="4888BD"/>
                </a:solidFill>
                <a:latin typeface="Tahoma"/>
                <a:cs typeface="Tahoma"/>
              </a:rPr>
              <a:t>а</a:t>
            </a:r>
            <a:r>
              <a:rPr sz="1400" spc="20" dirty="0">
                <a:solidFill>
                  <a:srgbClr val="4888BD"/>
                </a:solidFill>
                <a:latin typeface="Tahoma"/>
                <a:cs typeface="Tahoma"/>
              </a:rPr>
              <a:t>т</a:t>
            </a:r>
            <a:r>
              <a:rPr sz="1400" spc="39" dirty="0">
                <a:solidFill>
                  <a:srgbClr val="4888BD"/>
                </a:solidFill>
                <a:latin typeface="Tahoma"/>
                <a:cs typeface="Tahoma"/>
              </a:rPr>
              <a:t>ель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295778" y="5293262"/>
            <a:ext cx="1308100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 marR="5080"/>
            <a:r>
              <a:rPr sz="1400" spc="55" dirty="0">
                <a:solidFill>
                  <a:srgbClr val="4B4B4B"/>
                </a:solidFill>
                <a:latin typeface="Verdana"/>
                <a:cs typeface="Verdana"/>
              </a:rPr>
              <a:t>Р</a:t>
            </a:r>
            <a:r>
              <a:rPr sz="1400" spc="5" dirty="0">
                <a:solidFill>
                  <a:srgbClr val="4B4B4B"/>
                </a:solidFill>
                <a:latin typeface="Verdana"/>
                <a:cs typeface="Verdana"/>
              </a:rPr>
              <a:t>ЯЗ</a:t>
            </a:r>
            <a:r>
              <a:rPr sz="1400" dirty="0">
                <a:solidFill>
                  <a:srgbClr val="4B4B4B"/>
                </a:solidFill>
                <a:latin typeface="Verdana"/>
                <a:cs typeface="Verdana"/>
              </a:rPr>
              <a:t>А</a:t>
            </a:r>
            <a:r>
              <a:rPr sz="1400" spc="30" dirty="0">
                <a:solidFill>
                  <a:srgbClr val="4B4B4B"/>
                </a:solidFill>
                <a:latin typeface="Verdana"/>
                <a:cs typeface="Verdana"/>
              </a:rPr>
              <a:t>НСКИЙ</a:t>
            </a:r>
            <a:r>
              <a:rPr sz="1400" spc="20" dirty="0">
                <a:solidFill>
                  <a:srgbClr val="4B4B4B"/>
                </a:solidFill>
                <a:latin typeface="Verdana"/>
                <a:cs typeface="Verdana"/>
              </a:rPr>
              <a:t> СЕРГЕЙ </a:t>
            </a:r>
            <a:r>
              <a:rPr sz="1400" spc="11" dirty="0">
                <a:solidFill>
                  <a:srgbClr val="4B4B4B"/>
                </a:solidFill>
                <a:latin typeface="Verdana"/>
                <a:cs typeface="Verdana"/>
              </a:rPr>
              <a:t>НИ</a:t>
            </a:r>
            <a:r>
              <a:rPr sz="1400" spc="-45" dirty="0">
                <a:solidFill>
                  <a:srgbClr val="4B4B4B"/>
                </a:solidFill>
                <a:latin typeface="Verdana"/>
                <a:cs typeface="Verdana"/>
              </a:rPr>
              <a:t>К</a:t>
            </a:r>
            <a:r>
              <a:rPr sz="1400" spc="-5" dirty="0">
                <a:solidFill>
                  <a:srgbClr val="4B4B4B"/>
                </a:solidFill>
                <a:latin typeface="Verdana"/>
                <a:cs typeface="Verdana"/>
              </a:rPr>
              <a:t>О</a:t>
            </a:r>
            <a:r>
              <a:rPr sz="1400" dirty="0">
                <a:solidFill>
                  <a:srgbClr val="4B4B4B"/>
                </a:solidFill>
                <a:latin typeface="Verdana"/>
                <a:cs typeface="Verdana"/>
              </a:rPr>
              <a:t>ЛАЕВИЧ</a:t>
            </a:r>
            <a:endParaRPr sz="1400" dirty="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295778" y="6119657"/>
            <a:ext cx="1639570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 marR="5080"/>
            <a:r>
              <a:rPr sz="1400" spc="-45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1400" spc="75" dirty="0">
                <a:solidFill>
                  <a:srgbClr val="4B4B4B"/>
                </a:solidFill>
                <a:latin typeface="Tahoma"/>
                <a:cs typeface="Tahoma"/>
              </a:rPr>
              <a:t>ерой</a:t>
            </a:r>
            <a:r>
              <a:rPr sz="1400" spc="-6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spc="95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1400" spc="105" dirty="0">
                <a:solidFill>
                  <a:srgbClr val="4B4B4B"/>
                </a:solidFill>
                <a:latin typeface="Tahoma"/>
                <a:cs typeface="Tahoma"/>
              </a:rPr>
              <a:t>осс</a:t>
            </a:r>
            <a:r>
              <a:rPr sz="1400" spc="120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1400" spc="50" dirty="0">
                <a:solidFill>
                  <a:srgbClr val="4B4B4B"/>
                </a:solidFill>
                <a:latin typeface="Tahoma"/>
                <a:cs typeface="Tahoma"/>
              </a:rPr>
              <a:t>й</a:t>
            </a:r>
            <a:r>
              <a:rPr sz="1400" spc="9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400" spc="7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400" spc="64" dirty="0">
                <a:solidFill>
                  <a:srgbClr val="4B4B4B"/>
                </a:solidFill>
                <a:latin typeface="Tahoma"/>
                <a:cs typeface="Tahoma"/>
              </a:rPr>
              <a:t>ой</a:t>
            </a:r>
            <a:r>
              <a:rPr sz="1400" spc="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spc="80" dirty="0">
                <a:solidFill>
                  <a:srgbClr val="4B4B4B"/>
                </a:solidFill>
                <a:latin typeface="Tahoma"/>
                <a:cs typeface="Tahoma"/>
              </a:rPr>
              <a:t>Федерац</a:t>
            </a:r>
            <a:r>
              <a:rPr sz="1400" spc="70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1400" spc="20" dirty="0">
                <a:solidFill>
                  <a:srgbClr val="4B4B4B"/>
                </a:solidFill>
                <a:latin typeface="Tahoma"/>
                <a:cs typeface="Tahoma"/>
              </a:rPr>
              <a:t>й,</a:t>
            </a:r>
            <a:r>
              <a:rPr sz="1400" spc="14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spc="50" dirty="0">
                <a:solidFill>
                  <a:srgbClr val="4B4B4B"/>
                </a:solidFill>
                <a:latin typeface="Tahoma"/>
                <a:cs typeface="Tahoma"/>
              </a:rPr>
              <a:t>л</a:t>
            </a:r>
            <a:r>
              <a:rPr sz="1400" spc="25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1400" spc="39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400" spc="45" dirty="0">
                <a:solidFill>
                  <a:srgbClr val="4B4B4B"/>
                </a:solidFill>
                <a:latin typeface="Tahoma"/>
                <a:cs typeface="Tahoma"/>
              </a:rPr>
              <a:t>ч</a:t>
            </a:r>
            <a:r>
              <a:rPr sz="1400" spc="39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1400" spc="11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400" spc="85" dirty="0">
                <a:solidFill>
                  <a:srgbClr val="4B4B4B"/>
                </a:solidFill>
                <a:latin typeface="Tahoma"/>
                <a:cs typeface="Tahoma"/>
              </a:rPr>
              <a:t>-к</a:t>
            </a:r>
            <a:r>
              <a:rPr sz="1400" spc="80" dirty="0">
                <a:solidFill>
                  <a:srgbClr val="4B4B4B"/>
                </a:solidFill>
                <a:latin typeface="Tahoma"/>
                <a:cs typeface="Tahoma"/>
              </a:rPr>
              <a:t>осмона</a:t>
            </a:r>
            <a:r>
              <a:rPr sz="1400" spc="6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400" spc="5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347890" y="6143077"/>
            <a:ext cx="1417955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 marR="5080"/>
            <a:r>
              <a:rPr sz="1400" spc="114" dirty="0">
                <a:solidFill>
                  <a:srgbClr val="4B4B4B"/>
                </a:solidFill>
                <a:latin typeface="Tahoma"/>
                <a:cs typeface="Tahoma"/>
              </a:rPr>
              <a:t>Заме</a:t>
            </a:r>
            <a:r>
              <a:rPr sz="1400" spc="6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400" spc="5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400" spc="55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1400" spc="2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400" spc="39" dirty="0">
                <a:solidFill>
                  <a:srgbClr val="4B4B4B"/>
                </a:solidFill>
                <a:latin typeface="Tahoma"/>
                <a:cs typeface="Tahoma"/>
              </a:rPr>
              <a:t>ель</a:t>
            </a:r>
            <a:r>
              <a:rPr sz="1400" spc="2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spc="70" dirty="0">
                <a:solidFill>
                  <a:srgbClr val="4B4B4B"/>
                </a:solidFill>
                <a:latin typeface="Tahoma"/>
                <a:cs typeface="Tahoma"/>
              </a:rPr>
              <a:t>д</a:t>
            </a:r>
            <a:r>
              <a:rPr sz="1400" spc="64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1400" spc="75" dirty="0">
                <a:solidFill>
                  <a:srgbClr val="4B4B4B"/>
                </a:solidFill>
                <a:latin typeface="Tahoma"/>
                <a:cs typeface="Tahoma"/>
              </a:rPr>
              <a:t>ре</a:t>
            </a:r>
            <a:r>
              <a:rPr sz="1400" spc="36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400" spc="2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400" spc="75" dirty="0">
                <a:solidFill>
                  <a:srgbClr val="4B4B4B"/>
                </a:solidFill>
                <a:latin typeface="Tahoma"/>
                <a:cs typeface="Tahoma"/>
              </a:rPr>
              <a:t>ора</a:t>
            </a:r>
            <a:r>
              <a:rPr sz="1400" spc="-6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spc="60" dirty="0">
                <a:solidFill>
                  <a:srgbClr val="4B4B4B"/>
                </a:solidFill>
                <a:latin typeface="Tahoma"/>
                <a:cs typeface="Tahoma"/>
              </a:rPr>
              <a:t>по</a:t>
            </a:r>
            <a:r>
              <a:rPr sz="1400" spc="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spc="39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1400" spc="60" dirty="0">
                <a:solidFill>
                  <a:srgbClr val="4B4B4B"/>
                </a:solidFill>
                <a:latin typeface="Tahoma"/>
                <a:cs typeface="Tahoma"/>
              </a:rPr>
              <a:t>чебной</a:t>
            </a:r>
            <a:r>
              <a:rPr sz="1400" spc="-6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spc="75" dirty="0">
                <a:solidFill>
                  <a:srgbClr val="4B4B4B"/>
                </a:solidFill>
                <a:latin typeface="Tahoma"/>
                <a:cs typeface="Tahoma"/>
              </a:rPr>
              <a:t>раб</a:t>
            </a:r>
            <a:r>
              <a:rPr sz="1400" spc="4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400" spc="2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400" spc="80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endParaRPr sz="1400" dirty="0">
              <a:latin typeface="Tahoma"/>
              <a:cs typeface="Tahoma"/>
            </a:endParaRPr>
          </a:p>
          <a:p>
            <a:pPr marL="12698" marR="300234">
              <a:spcBef>
                <a:spcPts val="11"/>
              </a:spcBef>
            </a:pPr>
            <a:r>
              <a:rPr sz="1400" spc="110" dirty="0">
                <a:solidFill>
                  <a:srgbClr val="4B4B4B"/>
                </a:solidFill>
                <a:latin typeface="Tahoma"/>
                <a:cs typeface="Tahoma"/>
              </a:rPr>
              <a:t>«</a:t>
            </a:r>
            <a:r>
              <a:rPr sz="1400" spc="36" dirty="0">
                <a:solidFill>
                  <a:srgbClr val="4B4B4B"/>
                </a:solidFill>
                <a:latin typeface="Tahoma"/>
                <a:cs typeface="Tahoma"/>
              </a:rPr>
              <a:t>Л</a:t>
            </a:r>
            <a:r>
              <a:rPr sz="1400" spc="25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1400" spc="64" dirty="0">
                <a:solidFill>
                  <a:srgbClr val="4B4B4B"/>
                </a:solidFill>
                <a:latin typeface="Tahoma"/>
                <a:cs typeface="Tahoma"/>
              </a:rPr>
              <a:t>цей</a:t>
            </a:r>
            <a:r>
              <a:rPr sz="1400" spc="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spc="64" dirty="0">
                <a:solidFill>
                  <a:srgbClr val="4B4B4B"/>
                </a:solidFill>
                <a:latin typeface="Tahoma"/>
                <a:cs typeface="Tahoma"/>
              </a:rPr>
              <a:t>Инноп</a:t>
            </a:r>
            <a:r>
              <a:rPr sz="1400" spc="50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400" spc="85" dirty="0">
                <a:solidFill>
                  <a:srgbClr val="4B4B4B"/>
                </a:solidFill>
                <a:latin typeface="Tahoma"/>
                <a:cs typeface="Tahoma"/>
              </a:rPr>
              <a:t>ли</a:t>
            </a:r>
            <a:r>
              <a:rPr sz="1400" spc="6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400" spc="125" dirty="0">
                <a:solidFill>
                  <a:srgbClr val="4B4B4B"/>
                </a:solidFill>
                <a:latin typeface="Tahoma"/>
                <a:cs typeface="Tahoma"/>
              </a:rPr>
              <a:t>»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075580" y="6119652"/>
            <a:ext cx="1287145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 marR="5080"/>
            <a:r>
              <a:rPr sz="1400" spc="95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1400" spc="105" dirty="0">
                <a:solidFill>
                  <a:srgbClr val="4B4B4B"/>
                </a:solidFill>
                <a:latin typeface="Tahoma"/>
                <a:cs typeface="Tahoma"/>
              </a:rPr>
              <a:t>осс</a:t>
            </a:r>
            <a:r>
              <a:rPr sz="1400" spc="120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1400" spc="50" dirty="0">
                <a:solidFill>
                  <a:srgbClr val="4B4B4B"/>
                </a:solidFill>
                <a:latin typeface="Tahoma"/>
                <a:cs typeface="Tahoma"/>
              </a:rPr>
              <a:t>й</a:t>
            </a:r>
            <a:r>
              <a:rPr sz="1400" spc="80" dirty="0">
                <a:solidFill>
                  <a:srgbClr val="4B4B4B"/>
                </a:solidFill>
                <a:latin typeface="Tahoma"/>
                <a:cs typeface="Tahoma"/>
              </a:rPr>
              <a:t>ск</a:t>
            </a:r>
            <a:r>
              <a:rPr sz="1400" spc="85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1400" spc="55" dirty="0">
                <a:solidFill>
                  <a:srgbClr val="4B4B4B"/>
                </a:solidFill>
                <a:latin typeface="Tahoma"/>
                <a:cs typeface="Tahoma"/>
              </a:rPr>
              <a:t>й</a:t>
            </a:r>
            <a:r>
              <a:rPr sz="1400" spc="3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spc="50" dirty="0">
                <a:solidFill>
                  <a:srgbClr val="4B4B4B"/>
                </a:solidFill>
                <a:latin typeface="Tahoma"/>
                <a:cs typeface="Tahoma"/>
              </a:rPr>
              <a:t>ж</a:t>
            </a:r>
            <a:r>
              <a:rPr sz="1400" spc="75" dirty="0">
                <a:solidFill>
                  <a:srgbClr val="4B4B4B"/>
                </a:solidFill>
                <a:latin typeface="Tahoma"/>
                <a:cs typeface="Tahoma"/>
              </a:rPr>
              <a:t>урнали</a:t>
            </a:r>
            <a:r>
              <a:rPr sz="1400" spc="2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400" spc="-36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400" spc="-11" dirty="0">
                <a:solidFill>
                  <a:srgbClr val="4B4B4B"/>
                </a:solidFill>
                <a:latin typeface="Tahoma"/>
                <a:cs typeface="Tahoma"/>
              </a:rPr>
              <a:t>, </a:t>
            </a:r>
            <a:r>
              <a:rPr sz="1400" spc="70" dirty="0">
                <a:solidFill>
                  <a:srgbClr val="4B4B4B"/>
                </a:solidFill>
                <a:latin typeface="Tahoma"/>
                <a:cs typeface="Tahoma"/>
              </a:rPr>
              <a:t>д</a:t>
            </a:r>
            <a:r>
              <a:rPr sz="1400" spc="64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1400" spc="75" dirty="0">
                <a:solidFill>
                  <a:srgbClr val="4B4B4B"/>
                </a:solidFill>
                <a:latin typeface="Tahoma"/>
                <a:cs typeface="Tahoma"/>
              </a:rPr>
              <a:t>ре</a:t>
            </a:r>
            <a:r>
              <a:rPr sz="1400" spc="36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400" spc="2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400" spc="80" dirty="0">
                <a:solidFill>
                  <a:srgbClr val="4B4B4B"/>
                </a:solidFill>
                <a:latin typeface="Tahoma"/>
                <a:cs typeface="Tahoma"/>
              </a:rPr>
              <a:t>ор</a:t>
            </a:r>
            <a:r>
              <a:rPr sz="1400" spc="-6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spc="89" dirty="0">
                <a:solidFill>
                  <a:srgbClr val="4B4B4B"/>
                </a:solidFill>
                <a:latin typeface="Tahoma"/>
                <a:cs typeface="Tahoma"/>
              </a:rPr>
              <a:t>MTV</a:t>
            </a:r>
            <a:r>
              <a:rPr sz="1400" spc="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400" spc="95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1400" spc="105" dirty="0">
                <a:solidFill>
                  <a:srgbClr val="4B4B4B"/>
                </a:solidFill>
                <a:latin typeface="Tahoma"/>
                <a:cs typeface="Tahoma"/>
              </a:rPr>
              <a:t>осс</a:t>
            </a:r>
            <a:r>
              <a:rPr sz="1400" spc="120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1400" dirty="0">
                <a:solidFill>
                  <a:srgbClr val="4B4B4B"/>
                </a:solidFill>
                <a:latin typeface="Tahoma"/>
                <a:cs typeface="Tahoma"/>
              </a:rPr>
              <a:t>я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347955" y="5318282"/>
            <a:ext cx="1318895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 marR="5080"/>
            <a:r>
              <a:rPr sz="1200" spc="-30" dirty="0">
                <a:solidFill>
                  <a:srgbClr val="4B4B4B"/>
                </a:solidFill>
                <a:latin typeface="Verdana"/>
                <a:cs typeface="Verdana"/>
              </a:rPr>
              <a:t>Г</a:t>
            </a:r>
            <a:r>
              <a:rPr sz="1200" dirty="0">
                <a:solidFill>
                  <a:srgbClr val="4B4B4B"/>
                </a:solidFill>
                <a:latin typeface="Verdana"/>
                <a:cs typeface="Verdana"/>
              </a:rPr>
              <a:t>ОЛОВЕНЬКИНА АЛЛА </a:t>
            </a:r>
            <a:r>
              <a:rPr sz="1200" spc="5" dirty="0">
                <a:solidFill>
                  <a:srgbClr val="4B4B4B"/>
                </a:solidFill>
                <a:latin typeface="Verdana"/>
                <a:cs typeface="Verdana"/>
              </a:rPr>
              <a:t>НИ</a:t>
            </a:r>
            <a:r>
              <a:rPr sz="1200" spc="-39" dirty="0">
                <a:solidFill>
                  <a:srgbClr val="4B4B4B"/>
                </a:solidFill>
                <a:latin typeface="Verdana"/>
                <a:cs typeface="Verdana"/>
              </a:rPr>
              <a:t>К</a:t>
            </a:r>
            <a:r>
              <a:rPr sz="1200" dirty="0">
                <a:solidFill>
                  <a:srgbClr val="4B4B4B"/>
                </a:solidFill>
                <a:latin typeface="Verdana"/>
                <a:cs typeface="Verdana"/>
              </a:rPr>
              <a:t>ОЛАЕВНА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085045" y="5294812"/>
            <a:ext cx="106426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 marR="5080"/>
            <a:r>
              <a:rPr sz="1200" spc="20" dirty="0">
                <a:solidFill>
                  <a:srgbClr val="4B4B4B"/>
                </a:solidFill>
                <a:latin typeface="Verdana"/>
                <a:cs typeface="Verdana"/>
              </a:rPr>
              <a:t>ЧУРИ</a:t>
            </a:r>
            <a:r>
              <a:rPr sz="1200" spc="-20" dirty="0">
                <a:solidFill>
                  <a:srgbClr val="4B4B4B"/>
                </a:solidFill>
                <a:latin typeface="Verdana"/>
                <a:cs typeface="Verdana"/>
              </a:rPr>
              <a:t>К</a:t>
            </a:r>
            <a:r>
              <a:rPr sz="1200" dirty="0">
                <a:solidFill>
                  <a:srgbClr val="4B4B4B"/>
                </a:solidFill>
                <a:latin typeface="Verdana"/>
                <a:cs typeface="Verdana"/>
              </a:rPr>
              <a:t>ОВА ЯНА </a:t>
            </a:r>
            <a:r>
              <a:rPr sz="1200" spc="-11" dirty="0">
                <a:solidFill>
                  <a:srgbClr val="4B4B4B"/>
                </a:solidFill>
                <a:latin typeface="Verdana"/>
                <a:cs typeface="Verdana"/>
              </a:rPr>
              <a:t>АЛЕ</a:t>
            </a:r>
            <a:r>
              <a:rPr sz="1200" spc="-55" dirty="0">
                <a:solidFill>
                  <a:srgbClr val="4B4B4B"/>
                </a:solidFill>
                <a:latin typeface="Verdana"/>
                <a:cs typeface="Verdana"/>
              </a:rPr>
              <a:t>К</a:t>
            </a:r>
            <a:r>
              <a:rPr sz="1200" spc="5" dirty="0">
                <a:solidFill>
                  <a:srgbClr val="4B4B4B"/>
                </a:solidFill>
                <a:latin typeface="Verdana"/>
                <a:cs typeface="Verdana"/>
              </a:rPr>
              <a:t>СЕЕВНА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347938" y="4922088"/>
            <a:ext cx="149352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1400" spc="89" dirty="0">
                <a:solidFill>
                  <a:srgbClr val="4888BD"/>
                </a:solidFill>
                <a:latin typeface="Tahoma"/>
                <a:cs typeface="Tahoma"/>
              </a:rPr>
              <a:t>Сопредсед</a:t>
            </a:r>
            <a:r>
              <a:rPr sz="1400" spc="64" dirty="0">
                <a:solidFill>
                  <a:srgbClr val="4888BD"/>
                </a:solidFill>
                <a:latin typeface="Tahoma"/>
                <a:cs typeface="Tahoma"/>
              </a:rPr>
              <a:t>а</a:t>
            </a:r>
            <a:r>
              <a:rPr sz="1400" spc="20" dirty="0">
                <a:solidFill>
                  <a:srgbClr val="4888BD"/>
                </a:solidFill>
                <a:latin typeface="Tahoma"/>
                <a:cs typeface="Tahoma"/>
              </a:rPr>
              <a:t>т</a:t>
            </a:r>
            <a:r>
              <a:rPr sz="1400" spc="39" dirty="0">
                <a:solidFill>
                  <a:srgbClr val="4888BD"/>
                </a:solidFill>
                <a:latin typeface="Tahoma"/>
                <a:cs typeface="Tahoma"/>
              </a:rPr>
              <a:t>ель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085105" y="4898661"/>
            <a:ext cx="149352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1400" spc="89" dirty="0">
                <a:solidFill>
                  <a:srgbClr val="4888BD"/>
                </a:solidFill>
                <a:latin typeface="Tahoma"/>
                <a:cs typeface="Tahoma"/>
              </a:rPr>
              <a:t>Сопредсед</a:t>
            </a:r>
            <a:r>
              <a:rPr sz="1400" spc="64" dirty="0">
                <a:solidFill>
                  <a:srgbClr val="4888BD"/>
                </a:solidFill>
                <a:latin typeface="Tahoma"/>
                <a:cs typeface="Tahoma"/>
              </a:rPr>
              <a:t>а</a:t>
            </a:r>
            <a:r>
              <a:rPr sz="1400" spc="20" dirty="0">
                <a:solidFill>
                  <a:srgbClr val="4888BD"/>
                </a:solidFill>
                <a:latin typeface="Tahoma"/>
                <a:cs typeface="Tahoma"/>
              </a:rPr>
              <a:t>т</a:t>
            </a:r>
            <a:r>
              <a:rPr sz="1400" spc="39" dirty="0">
                <a:solidFill>
                  <a:srgbClr val="4888BD"/>
                </a:solidFill>
                <a:latin typeface="Tahoma"/>
                <a:cs typeface="Tahoma"/>
              </a:rPr>
              <a:t>ель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048375" y="3025775"/>
            <a:ext cx="2057399" cy="1752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020176" y="3101982"/>
            <a:ext cx="1897470" cy="16002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000375" y="3101975"/>
            <a:ext cx="1905000" cy="17526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2296775" y="282575"/>
            <a:ext cx="659930" cy="79301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477377" y="358779"/>
            <a:ext cx="2514600" cy="220980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29224" y="658882"/>
            <a:ext cx="5532755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2200" b="1" spc="64" dirty="0">
                <a:solidFill>
                  <a:srgbClr val="4888BD"/>
                </a:solidFill>
                <a:latin typeface="Tahoma"/>
                <a:cs typeface="Tahoma"/>
              </a:rPr>
              <a:t>НАП</a:t>
            </a:r>
            <a:r>
              <a:rPr sz="2200" b="1" spc="-89" dirty="0">
                <a:solidFill>
                  <a:srgbClr val="4888BD"/>
                </a:solidFill>
                <a:latin typeface="Tahoma"/>
                <a:cs typeface="Tahoma"/>
              </a:rPr>
              <a:t>Р</a:t>
            </a:r>
            <a:r>
              <a:rPr sz="2200" b="1" spc="25" dirty="0">
                <a:solidFill>
                  <a:srgbClr val="4888BD"/>
                </a:solidFill>
                <a:latin typeface="Tahoma"/>
                <a:cs typeface="Tahoma"/>
              </a:rPr>
              <a:t>АВЛЕНИ</a:t>
            </a:r>
            <a:r>
              <a:rPr sz="2200" b="1" spc="30" dirty="0">
                <a:solidFill>
                  <a:srgbClr val="4888BD"/>
                </a:solidFill>
                <a:latin typeface="Tahoma"/>
                <a:cs typeface="Tahoma"/>
              </a:rPr>
              <a:t>Я</a:t>
            </a:r>
            <a:r>
              <a:rPr sz="2200" b="1" spc="-75" dirty="0">
                <a:solidFill>
                  <a:srgbClr val="4888BD"/>
                </a:solidFill>
                <a:latin typeface="Tahoma"/>
                <a:cs typeface="Tahoma"/>
              </a:rPr>
              <a:t> </a:t>
            </a:r>
            <a:r>
              <a:rPr sz="2200" b="1" spc="39" dirty="0">
                <a:solidFill>
                  <a:srgbClr val="4888BD"/>
                </a:solidFill>
                <a:latin typeface="Tahoma"/>
                <a:cs typeface="Tahoma"/>
              </a:rPr>
              <a:t>ДЕЯТЕЛЬНО</a:t>
            </a:r>
            <a:r>
              <a:rPr sz="2200" b="1" spc="-14" dirty="0">
                <a:solidFill>
                  <a:srgbClr val="4888BD"/>
                </a:solidFill>
                <a:latin typeface="Tahoma"/>
                <a:cs typeface="Tahoma"/>
              </a:rPr>
              <a:t>С</a:t>
            </a:r>
            <a:r>
              <a:rPr sz="2200" b="1" spc="75" dirty="0">
                <a:solidFill>
                  <a:srgbClr val="4888BD"/>
                </a:solidFill>
                <a:latin typeface="Tahoma"/>
                <a:cs typeface="Tahoma"/>
              </a:rPr>
              <a:t>ТИ</a:t>
            </a:r>
            <a:r>
              <a:rPr sz="2200" b="1" spc="-80" dirty="0">
                <a:solidFill>
                  <a:srgbClr val="4888BD"/>
                </a:solidFill>
                <a:latin typeface="Tahoma"/>
                <a:cs typeface="Tahoma"/>
              </a:rPr>
              <a:t> </a:t>
            </a:r>
            <a:r>
              <a:rPr sz="2200" b="1" spc="20" dirty="0">
                <a:solidFill>
                  <a:srgbClr val="4888BD"/>
                </a:solidFill>
                <a:latin typeface="Tahoma"/>
                <a:cs typeface="Tahoma"/>
              </a:rPr>
              <a:t>Р</a:t>
            </a:r>
            <a:r>
              <a:rPr sz="2200" b="1" spc="-70" dirty="0">
                <a:solidFill>
                  <a:srgbClr val="4888BD"/>
                </a:solidFill>
                <a:latin typeface="Tahoma"/>
                <a:cs typeface="Tahoma"/>
              </a:rPr>
              <a:t>ДШ</a:t>
            </a:r>
            <a:endParaRPr sz="2200" dirty="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87485" y="2"/>
            <a:ext cx="1697697" cy="75697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87485" y="6"/>
            <a:ext cx="1528777" cy="66974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89396" y="3722488"/>
            <a:ext cx="67946" cy="107314"/>
          </a:xfrm>
          <a:custGeom>
            <a:avLst/>
            <a:gdLst/>
            <a:ahLst/>
            <a:cxnLst/>
            <a:rect l="l" t="t" r="r" b="b"/>
            <a:pathLst>
              <a:path w="67944" h="107314">
                <a:moveTo>
                  <a:pt x="42448" y="0"/>
                </a:moveTo>
                <a:lnTo>
                  <a:pt x="4686" y="41564"/>
                </a:lnTo>
                <a:lnTo>
                  <a:pt x="2463" y="44777"/>
                </a:lnTo>
                <a:lnTo>
                  <a:pt x="0" y="52296"/>
                </a:lnTo>
                <a:lnTo>
                  <a:pt x="546" y="54722"/>
                </a:lnTo>
                <a:lnTo>
                  <a:pt x="3721" y="56842"/>
                </a:lnTo>
                <a:lnTo>
                  <a:pt x="13771" y="64635"/>
                </a:lnTo>
                <a:lnTo>
                  <a:pt x="23077" y="73282"/>
                </a:lnTo>
                <a:lnTo>
                  <a:pt x="60084" y="106987"/>
                </a:lnTo>
                <a:lnTo>
                  <a:pt x="67513" y="99384"/>
                </a:lnTo>
                <a:lnTo>
                  <a:pt x="66954" y="99286"/>
                </a:lnTo>
                <a:lnTo>
                  <a:pt x="57873" y="90624"/>
                </a:lnTo>
                <a:lnTo>
                  <a:pt x="52273" y="85659"/>
                </a:lnTo>
                <a:lnTo>
                  <a:pt x="43319" y="77836"/>
                </a:lnTo>
                <a:lnTo>
                  <a:pt x="42913" y="75626"/>
                </a:lnTo>
                <a:lnTo>
                  <a:pt x="45537" y="73505"/>
                </a:lnTo>
                <a:lnTo>
                  <a:pt x="36652" y="73505"/>
                </a:lnTo>
                <a:lnTo>
                  <a:pt x="34112" y="69034"/>
                </a:lnTo>
                <a:lnTo>
                  <a:pt x="27254" y="63777"/>
                </a:lnTo>
                <a:lnTo>
                  <a:pt x="26301" y="61122"/>
                </a:lnTo>
                <a:lnTo>
                  <a:pt x="32784" y="54455"/>
                </a:lnTo>
                <a:lnTo>
                  <a:pt x="20447" y="54455"/>
                </a:lnTo>
                <a:lnTo>
                  <a:pt x="14147" y="51000"/>
                </a:lnTo>
                <a:lnTo>
                  <a:pt x="15646" y="48143"/>
                </a:lnTo>
                <a:lnTo>
                  <a:pt x="17106" y="41310"/>
                </a:lnTo>
                <a:lnTo>
                  <a:pt x="21717" y="39545"/>
                </a:lnTo>
                <a:lnTo>
                  <a:pt x="27101" y="33259"/>
                </a:lnTo>
                <a:lnTo>
                  <a:pt x="29870" y="30325"/>
                </a:lnTo>
                <a:lnTo>
                  <a:pt x="33604" y="26197"/>
                </a:lnTo>
                <a:lnTo>
                  <a:pt x="41405" y="16856"/>
                </a:lnTo>
                <a:lnTo>
                  <a:pt x="50673" y="8417"/>
                </a:lnTo>
                <a:lnTo>
                  <a:pt x="42448" y="0"/>
                </a:lnTo>
                <a:close/>
              </a:path>
              <a:path w="67944" h="107314">
                <a:moveTo>
                  <a:pt x="57975" y="53579"/>
                </a:moveTo>
                <a:lnTo>
                  <a:pt x="56007" y="54772"/>
                </a:lnTo>
                <a:lnTo>
                  <a:pt x="50215" y="59967"/>
                </a:lnTo>
                <a:lnTo>
                  <a:pt x="45504" y="63815"/>
                </a:lnTo>
                <a:lnTo>
                  <a:pt x="36652" y="73505"/>
                </a:lnTo>
                <a:lnTo>
                  <a:pt x="45537" y="73505"/>
                </a:lnTo>
                <a:lnTo>
                  <a:pt x="51384" y="68780"/>
                </a:lnTo>
                <a:lnTo>
                  <a:pt x="56400" y="65199"/>
                </a:lnTo>
                <a:lnTo>
                  <a:pt x="59575" y="57770"/>
                </a:lnTo>
                <a:lnTo>
                  <a:pt x="60972" y="55915"/>
                </a:lnTo>
                <a:lnTo>
                  <a:pt x="57975" y="53579"/>
                </a:lnTo>
                <a:close/>
              </a:path>
              <a:path w="67944" h="107314">
                <a:moveTo>
                  <a:pt x="40081" y="34757"/>
                </a:moveTo>
                <a:lnTo>
                  <a:pt x="38011" y="36446"/>
                </a:lnTo>
                <a:lnTo>
                  <a:pt x="31203" y="41387"/>
                </a:lnTo>
                <a:lnTo>
                  <a:pt x="27165" y="45895"/>
                </a:lnTo>
                <a:lnTo>
                  <a:pt x="21526" y="51737"/>
                </a:lnTo>
                <a:lnTo>
                  <a:pt x="20447" y="54455"/>
                </a:lnTo>
                <a:lnTo>
                  <a:pt x="32784" y="54455"/>
                </a:lnTo>
                <a:lnTo>
                  <a:pt x="34328" y="52867"/>
                </a:lnTo>
                <a:lnTo>
                  <a:pt x="38442" y="48029"/>
                </a:lnTo>
                <a:lnTo>
                  <a:pt x="42646" y="40713"/>
                </a:lnTo>
                <a:lnTo>
                  <a:pt x="43878" y="38707"/>
                </a:lnTo>
                <a:lnTo>
                  <a:pt x="40081" y="347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87476" y="6780757"/>
            <a:ext cx="353334" cy="7889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68529" y="7"/>
            <a:ext cx="1246504" cy="3490595"/>
          </a:xfrm>
          <a:custGeom>
            <a:avLst/>
            <a:gdLst/>
            <a:ahLst/>
            <a:cxnLst/>
            <a:rect l="l" t="t" r="r" b="b"/>
            <a:pathLst>
              <a:path w="1246505" h="3490595">
                <a:moveTo>
                  <a:pt x="285" y="0"/>
                </a:moveTo>
                <a:lnTo>
                  <a:pt x="140" y="14128"/>
                </a:lnTo>
                <a:lnTo>
                  <a:pt x="8" y="39641"/>
                </a:lnTo>
                <a:lnTo>
                  <a:pt x="0" y="48060"/>
                </a:lnTo>
                <a:lnTo>
                  <a:pt x="746" y="126722"/>
                </a:lnTo>
                <a:lnTo>
                  <a:pt x="2991" y="206574"/>
                </a:lnTo>
                <a:lnTo>
                  <a:pt x="6748" y="287570"/>
                </a:lnTo>
                <a:lnTo>
                  <a:pt x="12028" y="369661"/>
                </a:lnTo>
                <a:lnTo>
                  <a:pt x="18841" y="452803"/>
                </a:lnTo>
                <a:lnTo>
                  <a:pt x="27200" y="536948"/>
                </a:lnTo>
                <a:lnTo>
                  <a:pt x="37115" y="622050"/>
                </a:lnTo>
                <a:lnTo>
                  <a:pt x="48598" y="708061"/>
                </a:lnTo>
                <a:lnTo>
                  <a:pt x="61661" y="794936"/>
                </a:lnTo>
                <a:lnTo>
                  <a:pt x="76314" y="882628"/>
                </a:lnTo>
                <a:lnTo>
                  <a:pt x="92569" y="971089"/>
                </a:lnTo>
                <a:lnTo>
                  <a:pt x="110438" y="1060274"/>
                </a:lnTo>
                <a:lnTo>
                  <a:pt x="129932" y="1150136"/>
                </a:lnTo>
                <a:lnTo>
                  <a:pt x="151062" y="1240628"/>
                </a:lnTo>
                <a:lnTo>
                  <a:pt x="173839" y="1331703"/>
                </a:lnTo>
                <a:lnTo>
                  <a:pt x="198276" y="1423314"/>
                </a:lnTo>
                <a:lnTo>
                  <a:pt x="224382" y="1515416"/>
                </a:lnTo>
                <a:lnTo>
                  <a:pt x="252171" y="1607962"/>
                </a:lnTo>
                <a:lnTo>
                  <a:pt x="281653" y="1700904"/>
                </a:lnTo>
                <a:lnTo>
                  <a:pt x="312839" y="1794196"/>
                </a:lnTo>
                <a:lnTo>
                  <a:pt x="348931" y="1896526"/>
                </a:lnTo>
                <a:lnTo>
                  <a:pt x="386455" y="1997252"/>
                </a:lnTo>
                <a:lnTo>
                  <a:pt x="425357" y="2096332"/>
                </a:lnTo>
                <a:lnTo>
                  <a:pt x="465585" y="2193728"/>
                </a:lnTo>
                <a:lnTo>
                  <a:pt x="507086" y="2289398"/>
                </a:lnTo>
                <a:lnTo>
                  <a:pt x="549807" y="2383304"/>
                </a:lnTo>
                <a:lnTo>
                  <a:pt x="593694" y="2475405"/>
                </a:lnTo>
                <a:lnTo>
                  <a:pt x="638696" y="2565661"/>
                </a:lnTo>
                <a:lnTo>
                  <a:pt x="684759" y="2654032"/>
                </a:lnTo>
                <a:lnTo>
                  <a:pt x="731829" y="2740478"/>
                </a:lnTo>
                <a:lnTo>
                  <a:pt x="779855" y="2824959"/>
                </a:lnTo>
                <a:lnTo>
                  <a:pt x="828782" y="2907435"/>
                </a:lnTo>
                <a:lnTo>
                  <a:pt x="878559" y="2987866"/>
                </a:lnTo>
                <a:lnTo>
                  <a:pt x="929132" y="3066213"/>
                </a:lnTo>
                <a:lnTo>
                  <a:pt x="980449" y="3142434"/>
                </a:lnTo>
                <a:lnTo>
                  <a:pt x="1032456" y="3216491"/>
                </a:lnTo>
                <a:lnTo>
                  <a:pt x="1085100" y="3288342"/>
                </a:lnTo>
                <a:lnTo>
                  <a:pt x="1138328" y="3357949"/>
                </a:lnTo>
                <a:lnTo>
                  <a:pt x="1192088" y="3425271"/>
                </a:lnTo>
                <a:lnTo>
                  <a:pt x="1246327" y="3490268"/>
                </a:lnTo>
                <a:lnTo>
                  <a:pt x="1144585" y="3360746"/>
                </a:lnTo>
                <a:lnTo>
                  <a:pt x="1046758" y="3224929"/>
                </a:lnTo>
                <a:lnTo>
                  <a:pt x="952984" y="3083047"/>
                </a:lnTo>
                <a:lnTo>
                  <a:pt x="863406" y="2935325"/>
                </a:lnTo>
                <a:lnTo>
                  <a:pt x="778165" y="2781993"/>
                </a:lnTo>
                <a:lnTo>
                  <a:pt x="697401" y="2623278"/>
                </a:lnTo>
                <a:lnTo>
                  <a:pt x="621256" y="2459407"/>
                </a:lnTo>
                <a:lnTo>
                  <a:pt x="549870" y="2290608"/>
                </a:lnTo>
                <a:lnTo>
                  <a:pt x="483385" y="2117108"/>
                </a:lnTo>
                <a:lnTo>
                  <a:pt x="421941" y="1939136"/>
                </a:lnTo>
                <a:lnTo>
                  <a:pt x="365680" y="1756919"/>
                </a:lnTo>
                <a:lnTo>
                  <a:pt x="314742" y="1570685"/>
                </a:lnTo>
                <a:lnTo>
                  <a:pt x="269269" y="1380661"/>
                </a:lnTo>
                <a:lnTo>
                  <a:pt x="229402" y="1187074"/>
                </a:lnTo>
                <a:lnTo>
                  <a:pt x="195281" y="990154"/>
                </a:lnTo>
                <a:lnTo>
                  <a:pt x="167048" y="790127"/>
                </a:lnTo>
                <a:lnTo>
                  <a:pt x="144843" y="587220"/>
                </a:lnTo>
                <a:lnTo>
                  <a:pt x="128808" y="381663"/>
                </a:lnTo>
                <a:lnTo>
                  <a:pt x="119084" y="173681"/>
                </a:lnTo>
                <a:lnTo>
                  <a:pt x="116379" y="0"/>
                </a:lnTo>
                <a:lnTo>
                  <a:pt x="285" y="0"/>
                </a:lnTo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68529" y="4079447"/>
            <a:ext cx="1246504" cy="3490595"/>
          </a:xfrm>
          <a:custGeom>
            <a:avLst/>
            <a:gdLst/>
            <a:ahLst/>
            <a:cxnLst/>
            <a:rect l="l" t="t" r="r" b="b"/>
            <a:pathLst>
              <a:path w="1246505" h="3490595">
                <a:moveTo>
                  <a:pt x="1246327" y="0"/>
                </a:moveTo>
                <a:lnTo>
                  <a:pt x="1192088" y="64997"/>
                </a:lnTo>
                <a:lnTo>
                  <a:pt x="1138328" y="132319"/>
                </a:lnTo>
                <a:lnTo>
                  <a:pt x="1085100" y="201925"/>
                </a:lnTo>
                <a:lnTo>
                  <a:pt x="1032456" y="273777"/>
                </a:lnTo>
                <a:lnTo>
                  <a:pt x="980449" y="347834"/>
                </a:lnTo>
                <a:lnTo>
                  <a:pt x="929132" y="424055"/>
                </a:lnTo>
                <a:lnTo>
                  <a:pt x="878559" y="502402"/>
                </a:lnTo>
                <a:lnTo>
                  <a:pt x="828782" y="582833"/>
                </a:lnTo>
                <a:lnTo>
                  <a:pt x="779855" y="665309"/>
                </a:lnTo>
                <a:lnTo>
                  <a:pt x="731829" y="749790"/>
                </a:lnTo>
                <a:lnTo>
                  <a:pt x="684759" y="836236"/>
                </a:lnTo>
                <a:lnTo>
                  <a:pt x="638696" y="924607"/>
                </a:lnTo>
                <a:lnTo>
                  <a:pt x="593694" y="1014863"/>
                </a:lnTo>
                <a:lnTo>
                  <a:pt x="549807" y="1106964"/>
                </a:lnTo>
                <a:lnTo>
                  <a:pt x="507086" y="1200869"/>
                </a:lnTo>
                <a:lnTo>
                  <a:pt x="465585" y="1296540"/>
                </a:lnTo>
                <a:lnTo>
                  <a:pt x="425357" y="1393935"/>
                </a:lnTo>
                <a:lnTo>
                  <a:pt x="386455" y="1493016"/>
                </a:lnTo>
                <a:lnTo>
                  <a:pt x="348931" y="1593741"/>
                </a:lnTo>
                <a:lnTo>
                  <a:pt x="312839" y="1696072"/>
                </a:lnTo>
                <a:lnTo>
                  <a:pt x="281653" y="1789366"/>
                </a:lnTo>
                <a:lnTo>
                  <a:pt x="252171" y="1882309"/>
                </a:lnTo>
                <a:lnTo>
                  <a:pt x="224382" y="1974855"/>
                </a:lnTo>
                <a:lnTo>
                  <a:pt x="198276" y="2066957"/>
                </a:lnTo>
                <a:lnTo>
                  <a:pt x="173839" y="2158568"/>
                </a:lnTo>
                <a:lnTo>
                  <a:pt x="151062" y="2249643"/>
                </a:lnTo>
                <a:lnTo>
                  <a:pt x="129932" y="2340134"/>
                </a:lnTo>
                <a:lnTo>
                  <a:pt x="110438" y="2429995"/>
                </a:lnTo>
                <a:lnTo>
                  <a:pt x="92569" y="2519179"/>
                </a:lnTo>
                <a:lnTo>
                  <a:pt x="76314" y="2607640"/>
                </a:lnTo>
                <a:lnTo>
                  <a:pt x="61661" y="2695330"/>
                </a:lnTo>
                <a:lnTo>
                  <a:pt x="48598" y="2782204"/>
                </a:lnTo>
                <a:lnTo>
                  <a:pt x="37115" y="2868215"/>
                </a:lnTo>
                <a:lnTo>
                  <a:pt x="27200" y="2953316"/>
                </a:lnTo>
                <a:lnTo>
                  <a:pt x="18841" y="3037461"/>
                </a:lnTo>
                <a:lnTo>
                  <a:pt x="12028" y="3120603"/>
                </a:lnTo>
                <a:lnTo>
                  <a:pt x="6748" y="3202695"/>
                </a:lnTo>
                <a:lnTo>
                  <a:pt x="2991" y="3283691"/>
                </a:lnTo>
                <a:lnTo>
                  <a:pt x="746" y="3363544"/>
                </a:lnTo>
                <a:lnTo>
                  <a:pt x="0" y="3442208"/>
                </a:lnTo>
                <a:lnTo>
                  <a:pt x="8" y="3450627"/>
                </a:lnTo>
                <a:lnTo>
                  <a:pt x="140" y="3476140"/>
                </a:lnTo>
                <a:lnTo>
                  <a:pt x="285" y="3490268"/>
                </a:lnTo>
                <a:lnTo>
                  <a:pt x="116379" y="3490268"/>
                </a:lnTo>
                <a:lnTo>
                  <a:pt x="119084" y="3316587"/>
                </a:lnTo>
                <a:lnTo>
                  <a:pt x="128808" y="3108605"/>
                </a:lnTo>
                <a:lnTo>
                  <a:pt x="144843" y="2903047"/>
                </a:lnTo>
                <a:lnTo>
                  <a:pt x="167048" y="2700141"/>
                </a:lnTo>
                <a:lnTo>
                  <a:pt x="195281" y="2500114"/>
                </a:lnTo>
                <a:lnTo>
                  <a:pt x="229402" y="2303193"/>
                </a:lnTo>
                <a:lnTo>
                  <a:pt x="269269" y="2109607"/>
                </a:lnTo>
                <a:lnTo>
                  <a:pt x="314742" y="1919583"/>
                </a:lnTo>
                <a:lnTo>
                  <a:pt x="365680" y="1733349"/>
                </a:lnTo>
                <a:lnTo>
                  <a:pt x="421941" y="1551131"/>
                </a:lnTo>
                <a:lnTo>
                  <a:pt x="483385" y="1373159"/>
                </a:lnTo>
                <a:lnTo>
                  <a:pt x="549870" y="1199660"/>
                </a:lnTo>
                <a:lnTo>
                  <a:pt x="621256" y="1030861"/>
                </a:lnTo>
                <a:lnTo>
                  <a:pt x="697401" y="866990"/>
                </a:lnTo>
                <a:lnTo>
                  <a:pt x="778165" y="708274"/>
                </a:lnTo>
                <a:lnTo>
                  <a:pt x="863406" y="554942"/>
                </a:lnTo>
                <a:lnTo>
                  <a:pt x="952984" y="407221"/>
                </a:lnTo>
                <a:lnTo>
                  <a:pt x="1046758" y="265338"/>
                </a:lnTo>
                <a:lnTo>
                  <a:pt x="1144585" y="129522"/>
                </a:lnTo>
                <a:lnTo>
                  <a:pt x="1246327" y="0"/>
                </a:lnTo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270043" y="1794392"/>
            <a:ext cx="0" cy="2343150"/>
          </a:xfrm>
          <a:custGeom>
            <a:avLst/>
            <a:gdLst/>
            <a:ahLst/>
            <a:cxnLst/>
            <a:rect l="l" t="t" r="r" b="b"/>
            <a:pathLst>
              <a:path h="2343150">
                <a:moveTo>
                  <a:pt x="0" y="0"/>
                </a:moveTo>
                <a:lnTo>
                  <a:pt x="0" y="2342680"/>
                </a:lnTo>
              </a:path>
            </a:pathLst>
          </a:custGeom>
          <a:ln w="650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2633487" y="1313231"/>
            <a:ext cx="10984328" cy="2677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4690"/>
            <a:r>
              <a:rPr spc="36" dirty="0"/>
              <a:t>ЛИЧНО</a:t>
            </a:r>
            <a:r>
              <a:rPr spc="-20" dirty="0"/>
              <a:t>С</a:t>
            </a:r>
            <a:r>
              <a:rPr spc="55" dirty="0"/>
              <a:t>ТНОЕ</a:t>
            </a:r>
            <a:r>
              <a:rPr spc="-60" dirty="0"/>
              <a:t> </a:t>
            </a:r>
            <a:r>
              <a:rPr spc="-70" dirty="0"/>
              <a:t>Р</a:t>
            </a:r>
            <a:r>
              <a:rPr spc="85" dirty="0"/>
              <a:t>А</a:t>
            </a:r>
            <a:r>
              <a:rPr spc="30" dirty="0"/>
              <a:t>ЗВИТИЕ</a:t>
            </a:r>
          </a:p>
          <a:p>
            <a:pPr marL="821997">
              <a:spcBef>
                <a:spcPts val="17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1075895" marR="5080"/>
            <a:r>
              <a:rPr sz="1600" b="0" spc="80" dirty="0">
                <a:solidFill>
                  <a:srgbClr val="4B4B4B"/>
                </a:solidFill>
              </a:rPr>
              <a:t>В</a:t>
            </a:r>
            <a:r>
              <a:rPr sz="1600" b="0" spc="64" dirty="0">
                <a:solidFill>
                  <a:srgbClr val="4B4B4B"/>
                </a:solidFill>
              </a:rPr>
              <a:t>к</a:t>
            </a:r>
            <a:r>
              <a:rPr sz="1600" b="0" spc="25" dirty="0">
                <a:solidFill>
                  <a:srgbClr val="4B4B4B"/>
                </a:solidFill>
              </a:rPr>
              <a:t>л</a:t>
            </a:r>
            <a:r>
              <a:rPr sz="1600" b="0" spc="20" dirty="0">
                <a:solidFill>
                  <a:srgbClr val="4B4B4B"/>
                </a:solidFill>
              </a:rPr>
              <a:t>ю</a:t>
            </a:r>
            <a:r>
              <a:rPr sz="1600" b="0" spc="55" dirty="0">
                <a:solidFill>
                  <a:srgbClr val="4B4B4B"/>
                </a:solidFill>
              </a:rPr>
              <a:t>ча</a:t>
            </a:r>
            <a:r>
              <a:rPr sz="1600" b="0" spc="25" dirty="0">
                <a:solidFill>
                  <a:srgbClr val="4B4B4B"/>
                </a:solidFill>
              </a:rPr>
              <a:t>е</a:t>
            </a:r>
            <a:r>
              <a:rPr sz="1600" b="0" spc="50" dirty="0">
                <a:solidFill>
                  <a:srgbClr val="4B4B4B"/>
                </a:solidFill>
              </a:rPr>
              <a:t>т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64" dirty="0">
                <a:solidFill>
                  <a:srgbClr val="4B4B4B"/>
                </a:solidFill>
              </a:rPr>
              <a:t>три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60" dirty="0">
                <a:solidFill>
                  <a:srgbClr val="4B4B4B"/>
                </a:solidFill>
              </a:rPr>
              <a:t>направлен</a:t>
            </a:r>
            <a:r>
              <a:rPr sz="1600" b="0" spc="-20" dirty="0">
                <a:solidFill>
                  <a:srgbClr val="4B4B4B"/>
                </a:solidFill>
              </a:rPr>
              <a:t>ия: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60" dirty="0">
                <a:solidFill>
                  <a:srgbClr val="4B4B4B"/>
                </a:solidFill>
              </a:rPr>
              <a:t>поп</a:t>
            </a:r>
            <a:r>
              <a:rPr sz="1600" b="0" spc="20" dirty="0">
                <a:solidFill>
                  <a:srgbClr val="4B4B4B"/>
                </a:solidFill>
              </a:rPr>
              <a:t>у</a:t>
            </a:r>
            <a:r>
              <a:rPr sz="1600" b="0" spc="50" dirty="0">
                <a:solidFill>
                  <a:srgbClr val="4B4B4B"/>
                </a:solidFill>
              </a:rPr>
              <a:t>ляризацию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75" dirty="0">
                <a:solidFill>
                  <a:srgbClr val="4B4B4B"/>
                </a:solidFill>
              </a:rPr>
              <a:t>здоро</a:t>
            </a:r>
            <a:r>
              <a:rPr sz="1600" b="0" spc="60" dirty="0">
                <a:solidFill>
                  <a:srgbClr val="4B4B4B"/>
                </a:solidFill>
              </a:rPr>
              <a:t>в</a:t>
            </a:r>
            <a:r>
              <a:rPr sz="1600" b="0" spc="95" dirty="0">
                <a:solidFill>
                  <a:srgbClr val="4B4B4B"/>
                </a:solidFill>
              </a:rPr>
              <a:t>о</a:t>
            </a:r>
            <a:r>
              <a:rPr sz="1600" b="0" spc="36" dirty="0">
                <a:solidFill>
                  <a:srgbClr val="4B4B4B"/>
                </a:solidFill>
              </a:rPr>
              <a:t>г</a:t>
            </a:r>
            <a:r>
              <a:rPr sz="1600" b="0" spc="85" dirty="0">
                <a:solidFill>
                  <a:srgbClr val="4B4B4B"/>
                </a:solidFill>
              </a:rPr>
              <a:t>о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80" dirty="0">
                <a:solidFill>
                  <a:srgbClr val="4B4B4B"/>
                </a:solidFill>
              </a:rPr>
              <a:t>образа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50" dirty="0">
                <a:solidFill>
                  <a:srgbClr val="4B4B4B"/>
                </a:solidFill>
              </a:rPr>
              <a:t>жизни,</a:t>
            </a:r>
            <a:r>
              <a:rPr sz="1600" b="0" spc="30" dirty="0">
                <a:solidFill>
                  <a:srgbClr val="4B4B4B"/>
                </a:solidFill>
              </a:rPr>
              <a:t> </a:t>
            </a:r>
            <a:r>
              <a:rPr sz="1600" b="0" spc="36" dirty="0">
                <a:solidFill>
                  <a:srgbClr val="4B4B4B"/>
                </a:solidFill>
              </a:rPr>
              <a:t>тв</a:t>
            </a:r>
            <a:r>
              <a:rPr sz="1600" b="0" spc="85" dirty="0">
                <a:solidFill>
                  <a:srgbClr val="4B4B4B"/>
                </a:solidFill>
              </a:rPr>
              <a:t>о</a:t>
            </a:r>
            <a:r>
              <a:rPr sz="1600" b="0" spc="70" dirty="0">
                <a:solidFill>
                  <a:srgbClr val="4B4B4B"/>
                </a:solidFill>
              </a:rPr>
              <a:t>р</a:t>
            </a:r>
            <a:r>
              <a:rPr sz="1600" b="0" spc="80" dirty="0">
                <a:solidFill>
                  <a:srgbClr val="4B4B4B"/>
                </a:solidFill>
              </a:rPr>
              <a:t>чес</a:t>
            </a:r>
            <a:r>
              <a:rPr sz="1600" b="0" spc="39" dirty="0">
                <a:solidFill>
                  <a:srgbClr val="4B4B4B"/>
                </a:solidFill>
              </a:rPr>
              <a:t>к</a:t>
            </a:r>
            <a:r>
              <a:rPr sz="1600" b="0" spc="85" dirty="0">
                <a:solidFill>
                  <a:srgbClr val="4B4B4B"/>
                </a:solidFill>
              </a:rPr>
              <a:t>ое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64" dirty="0">
                <a:solidFill>
                  <a:srgbClr val="4B4B4B"/>
                </a:solidFill>
              </a:rPr>
              <a:t>развитие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60" dirty="0">
                <a:solidFill>
                  <a:srgbClr val="4B4B4B"/>
                </a:solidFill>
              </a:rPr>
              <a:t>и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39" dirty="0">
                <a:solidFill>
                  <a:srgbClr val="4B4B4B"/>
                </a:solidFill>
              </a:rPr>
              <a:t>п</a:t>
            </a:r>
            <a:r>
              <a:rPr sz="1600" b="0" spc="60" dirty="0">
                <a:solidFill>
                  <a:srgbClr val="4B4B4B"/>
                </a:solidFill>
              </a:rPr>
              <a:t>оп</a:t>
            </a:r>
            <a:r>
              <a:rPr sz="1600" b="0" spc="20" dirty="0">
                <a:solidFill>
                  <a:srgbClr val="4B4B4B"/>
                </a:solidFill>
              </a:rPr>
              <a:t>у</a:t>
            </a:r>
            <a:r>
              <a:rPr sz="1600" b="0" spc="50" dirty="0">
                <a:solidFill>
                  <a:srgbClr val="4B4B4B"/>
                </a:solidFill>
              </a:rPr>
              <a:t>ляризацию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64" dirty="0">
                <a:solidFill>
                  <a:srgbClr val="4B4B4B"/>
                </a:solidFill>
              </a:rPr>
              <a:t>профессий.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200" dirty="0">
                <a:solidFill>
                  <a:srgbClr val="4B4B4B"/>
                </a:solidFill>
              </a:rPr>
              <a:t>С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60" dirty="0">
                <a:solidFill>
                  <a:srgbClr val="4B4B4B"/>
                </a:solidFill>
              </a:rPr>
              <a:t>п</a:t>
            </a:r>
            <a:r>
              <a:rPr sz="1600" b="0" spc="45" dirty="0">
                <a:solidFill>
                  <a:srgbClr val="4B4B4B"/>
                </a:solidFill>
              </a:rPr>
              <a:t>о</a:t>
            </a:r>
            <a:r>
              <a:rPr sz="1600" b="0" spc="114" dirty="0">
                <a:solidFill>
                  <a:srgbClr val="4B4B4B"/>
                </a:solidFill>
              </a:rPr>
              <a:t>д</a:t>
            </a:r>
            <a:r>
              <a:rPr sz="1600" b="0" spc="85" dirty="0">
                <a:solidFill>
                  <a:srgbClr val="4B4B4B"/>
                </a:solidFill>
              </a:rPr>
              <a:t>де</a:t>
            </a:r>
            <a:r>
              <a:rPr sz="1600" b="0" spc="50" dirty="0">
                <a:solidFill>
                  <a:srgbClr val="4B4B4B"/>
                </a:solidFill>
              </a:rPr>
              <a:t>р</a:t>
            </a:r>
            <a:r>
              <a:rPr sz="1600" b="0" spc="80" dirty="0">
                <a:solidFill>
                  <a:srgbClr val="4B4B4B"/>
                </a:solidFill>
              </a:rPr>
              <a:t>ж</a:t>
            </a:r>
            <a:r>
              <a:rPr sz="1600" b="0" spc="20" dirty="0">
                <a:solidFill>
                  <a:srgbClr val="4B4B4B"/>
                </a:solidFill>
              </a:rPr>
              <a:t>к</a:t>
            </a:r>
            <a:r>
              <a:rPr sz="1600" b="0" spc="70" dirty="0">
                <a:solidFill>
                  <a:srgbClr val="4B4B4B"/>
                </a:solidFill>
              </a:rPr>
              <a:t>ой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64" dirty="0">
                <a:solidFill>
                  <a:srgbClr val="4B4B4B"/>
                </a:solidFill>
              </a:rPr>
              <a:t>здоров</a:t>
            </a:r>
            <a:r>
              <a:rPr sz="1600" b="0" spc="50" dirty="0">
                <a:solidFill>
                  <a:srgbClr val="4B4B4B"/>
                </a:solidFill>
              </a:rPr>
              <a:t>ь</a:t>
            </a:r>
            <a:r>
              <a:rPr sz="1600" b="0" dirty="0">
                <a:solidFill>
                  <a:srgbClr val="4B4B4B"/>
                </a:solidFill>
              </a:rPr>
              <a:t>я </a:t>
            </a:r>
            <a:r>
              <a:rPr sz="1600" b="0" spc="60" dirty="0">
                <a:solidFill>
                  <a:srgbClr val="4B4B4B"/>
                </a:solidFill>
              </a:rPr>
              <a:t>ш</a:t>
            </a:r>
            <a:r>
              <a:rPr sz="1600" b="0" dirty="0">
                <a:solidFill>
                  <a:srgbClr val="4B4B4B"/>
                </a:solidFill>
              </a:rPr>
              <a:t>к</a:t>
            </a:r>
            <a:r>
              <a:rPr sz="1600" b="0" spc="75" dirty="0">
                <a:solidFill>
                  <a:srgbClr val="4B4B4B"/>
                </a:solidFill>
              </a:rPr>
              <a:t>о</a:t>
            </a:r>
            <a:r>
              <a:rPr sz="1600" b="0" spc="39" dirty="0">
                <a:solidFill>
                  <a:srgbClr val="4B4B4B"/>
                </a:solidFill>
              </a:rPr>
              <a:t>льни</a:t>
            </a:r>
            <a:r>
              <a:rPr sz="1600" b="0" spc="-5" dirty="0">
                <a:solidFill>
                  <a:srgbClr val="4B4B4B"/>
                </a:solidFill>
              </a:rPr>
              <a:t>к</a:t>
            </a:r>
            <a:r>
              <a:rPr sz="1600" b="0" spc="55" dirty="0">
                <a:solidFill>
                  <a:srgbClr val="4B4B4B"/>
                </a:solidFill>
              </a:rPr>
              <a:t>ов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60" dirty="0">
                <a:solidFill>
                  <a:srgbClr val="4B4B4B"/>
                </a:solidFill>
              </a:rPr>
              <a:t>связаны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25" dirty="0">
                <a:solidFill>
                  <a:srgbClr val="4B4B4B"/>
                </a:solidFill>
              </a:rPr>
              <a:t>т</a:t>
            </a:r>
            <a:r>
              <a:rPr sz="1600" b="0" spc="64" dirty="0">
                <a:solidFill>
                  <a:srgbClr val="4B4B4B"/>
                </a:solidFill>
              </a:rPr>
              <a:t>акие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60" dirty="0">
                <a:solidFill>
                  <a:srgbClr val="4B4B4B"/>
                </a:solidFill>
              </a:rPr>
              <a:t>формы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75" dirty="0">
                <a:solidFill>
                  <a:srgbClr val="4B4B4B"/>
                </a:solidFill>
              </a:rPr>
              <a:t>раб</a:t>
            </a:r>
            <a:r>
              <a:rPr sz="1600" b="0" spc="39" dirty="0">
                <a:solidFill>
                  <a:srgbClr val="4B4B4B"/>
                </a:solidFill>
              </a:rPr>
              <a:t>о</a:t>
            </a:r>
            <a:r>
              <a:rPr sz="1600" b="0" spc="5" dirty="0">
                <a:solidFill>
                  <a:srgbClr val="4B4B4B"/>
                </a:solidFill>
              </a:rPr>
              <a:t>ты,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30" dirty="0">
                <a:solidFill>
                  <a:srgbClr val="4B4B4B"/>
                </a:solidFill>
              </a:rPr>
              <a:t>к</a:t>
            </a:r>
            <a:r>
              <a:rPr sz="1600" b="0" spc="55" dirty="0">
                <a:solidFill>
                  <a:srgbClr val="4B4B4B"/>
                </a:solidFill>
              </a:rPr>
              <a:t>ак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89" dirty="0">
                <a:solidFill>
                  <a:srgbClr val="4B4B4B"/>
                </a:solidFill>
              </a:rPr>
              <a:t>тури</a:t>
            </a:r>
            <a:r>
              <a:rPr sz="1600" b="0" spc="39" dirty="0">
                <a:solidFill>
                  <a:srgbClr val="4B4B4B"/>
                </a:solidFill>
              </a:rPr>
              <a:t>с</a:t>
            </a:r>
            <a:r>
              <a:rPr sz="1600" b="0" spc="70" dirty="0">
                <a:solidFill>
                  <a:srgbClr val="4B4B4B"/>
                </a:solidFill>
              </a:rPr>
              <a:t>тические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60" dirty="0">
                <a:solidFill>
                  <a:srgbClr val="4B4B4B"/>
                </a:solidFill>
              </a:rPr>
              <a:t>п</a:t>
            </a:r>
            <a:r>
              <a:rPr sz="1600" b="0" spc="30" dirty="0">
                <a:solidFill>
                  <a:srgbClr val="4B4B4B"/>
                </a:solidFill>
              </a:rPr>
              <a:t>о</a:t>
            </a:r>
            <a:r>
              <a:rPr sz="1600" b="0" spc="5" dirty="0">
                <a:solidFill>
                  <a:srgbClr val="4B4B4B"/>
                </a:solidFill>
              </a:rPr>
              <a:t>х</a:t>
            </a:r>
            <a:r>
              <a:rPr sz="1600" b="0" spc="75" dirty="0">
                <a:solidFill>
                  <a:srgbClr val="4B4B4B"/>
                </a:solidFill>
              </a:rPr>
              <a:t>о</a:t>
            </a:r>
            <a:r>
              <a:rPr sz="1600" b="0" spc="30" dirty="0">
                <a:solidFill>
                  <a:srgbClr val="4B4B4B"/>
                </a:solidFill>
              </a:rPr>
              <a:t>ды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60" dirty="0">
                <a:solidFill>
                  <a:srgbClr val="4B4B4B"/>
                </a:solidFill>
              </a:rPr>
              <a:t>и</a:t>
            </a:r>
            <a:r>
              <a:rPr sz="1600" b="0" spc="36" dirty="0">
                <a:solidFill>
                  <a:srgbClr val="4B4B4B"/>
                </a:solidFill>
              </a:rPr>
              <a:t> </a:t>
            </a:r>
            <a:r>
              <a:rPr sz="1600" b="0" spc="95" dirty="0">
                <a:solidFill>
                  <a:srgbClr val="4B4B4B"/>
                </a:solidFill>
              </a:rPr>
              <a:t>сл</a:t>
            </a:r>
            <a:r>
              <a:rPr sz="1600" b="0" spc="70" dirty="0">
                <a:solidFill>
                  <a:srgbClr val="4B4B4B"/>
                </a:solidFill>
              </a:rPr>
              <a:t>е</a:t>
            </a:r>
            <a:r>
              <a:rPr sz="1600" b="0" spc="5" dirty="0">
                <a:solidFill>
                  <a:srgbClr val="4B4B4B"/>
                </a:solidFill>
              </a:rPr>
              <a:t>ты,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70" dirty="0">
                <a:solidFill>
                  <a:srgbClr val="4B4B4B"/>
                </a:solidFill>
              </a:rPr>
              <a:t>пр</a:t>
            </a:r>
            <a:r>
              <a:rPr sz="1600" b="0" spc="55" dirty="0">
                <a:solidFill>
                  <a:srgbClr val="4B4B4B"/>
                </a:solidFill>
              </a:rPr>
              <a:t>о</a:t>
            </a:r>
            <a:r>
              <a:rPr sz="1600" b="0" spc="60" dirty="0">
                <a:solidFill>
                  <a:srgbClr val="4B4B4B"/>
                </a:solidFill>
              </a:rPr>
              <a:t>дви</a:t>
            </a:r>
            <a:r>
              <a:rPr sz="1600" b="0" spc="39" dirty="0">
                <a:solidFill>
                  <a:srgbClr val="4B4B4B"/>
                </a:solidFill>
              </a:rPr>
              <a:t>ж</a:t>
            </a:r>
            <a:r>
              <a:rPr sz="1600" b="0" spc="64" dirty="0">
                <a:solidFill>
                  <a:srgbClr val="4B4B4B"/>
                </a:solidFill>
              </a:rPr>
              <a:t>ение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85" dirty="0">
                <a:solidFill>
                  <a:srgbClr val="4B4B4B"/>
                </a:solidFill>
              </a:rPr>
              <a:t>д</a:t>
            </a:r>
            <a:r>
              <a:rPr sz="1600" b="0" spc="50" dirty="0">
                <a:solidFill>
                  <a:srgbClr val="4B4B4B"/>
                </a:solidFill>
              </a:rPr>
              <a:t>е</a:t>
            </a:r>
            <a:r>
              <a:rPr sz="1600" b="0" spc="14" dirty="0">
                <a:solidFill>
                  <a:srgbClr val="4B4B4B"/>
                </a:solidFill>
              </a:rPr>
              <a:t>т</a:t>
            </a:r>
            <a:r>
              <a:rPr sz="1600" b="0" spc="80" dirty="0">
                <a:solidFill>
                  <a:srgbClr val="4B4B4B"/>
                </a:solidFill>
              </a:rPr>
              <a:t>ских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36" dirty="0">
                <a:solidFill>
                  <a:srgbClr val="4B4B4B"/>
                </a:solidFill>
              </a:rPr>
              <a:t>т</a:t>
            </a:r>
            <a:r>
              <a:rPr sz="1600" b="0" spc="30" dirty="0">
                <a:solidFill>
                  <a:srgbClr val="4B4B4B"/>
                </a:solidFill>
              </a:rPr>
              <a:t>в</a:t>
            </a:r>
            <a:r>
              <a:rPr sz="1600" b="0" spc="85" dirty="0">
                <a:solidFill>
                  <a:srgbClr val="4B4B4B"/>
                </a:solidFill>
              </a:rPr>
              <a:t>о</a:t>
            </a:r>
            <a:r>
              <a:rPr sz="1600" b="0" spc="70" dirty="0">
                <a:solidFill>
                  <a:srgbClr val="4B4B4B"/>
                </a:solidFill>
              </a:rPr>
              <a:t>рческих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70" dirty="0">
                <a:solidFill>
                  <a:srgbClr val="4B4B4B"/>
                </a:solidFill>
              </a:rPr>
              <a:t>прое</a:t>
            </a:r>
            <a:r>
              <a:rPr sz="1600" b="0" spc="25" dirty="0">
                <a:solidFill>
                  <a:srgbClr val="4B4B4B"/>
                </a:solidFill>
              </a:rPr>
              <a:t>к</a:t>
            </a:r>
            <a:r>
              <a:rPr sz="1600" b="0" spc="14" dirty="0">
                <a:solidFill>
                  <a:srgbClr val="4B4B4B"/>
                </a:solidFill>
              </a:rPr>
              <a:t>т</a:t>
            </a:r>
            <a:r>
              <a:rPr sz="1600" b="0" spc="60" dirty="0">
                <a:solidFill>
                  <a:srgbClr val="4B4B4B"/>
                </a:solidFill>
              </a:rPr>
              <a:t>о</a:t>
            </a:r>
            <a:r>
              <a:rPr sz="1600" b="0" spc="45" dirty="0">
                <a:solidFill>
                  <a:srgbClr val="4B4B4B"/>
                </a:solidFill>
              </a:rPr>
              <a:t>в</a:t>
            </a:r>
            <a:r>
              <a:rPr sz="1600" b="0" spc="-14" dirty="0">
                <a:solidFill>
                  <a:srgbClr val="4B4B4B"/>
                </a:solidFill>
              </a:rPr>
              <a:t>,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85" dirty="0">
                <a:solidFill>
                  <a:srgbClr val="4B4B4B"/>
                </a:solidFill>
              </a:rPr>
              <a:t>обра</a:t>
            </a:r>
            <a:r>
              <a:rPr sz="1600" b="0" spc="60" dirty="0">
                <a:solidFill>
                  <a:srgbClr val="4B4B4B"/>
                </a:solidFill>
              </a:rPr>
              <a:t>з</a:t>
            </a:r>
            <a:r>
              <a:rPr sz="1600" b="0" spc="55" dirty="0">
                <a:solidFill>
                  <a:srgbClr val="4B4B4B"/>
                </a:solidFill>
              </a:rPr>
              <a:t>ов</a:t>
            </a:r>
            <a:r>
              <a:rPr sz="1600" b="0" spc="30" dirty="0">
                <a:solidFill>
                  <a:srgbClr val="4B4B4B"/>
                </a:solidFill>
              </a:rPr>
              <a:t>а</a:t>
            </a:r>
            <a:r>
              <a:rPr sz="1600" b="0" spc="14" dirty="0">
                <a:solidFill>
                  <a:srgbClr val="4B4B4B"/>
                </a:solidFill>
              </a:rPr>
              <a:t>т</a:t>
            </a:r>
            <a:r>
              <a:rPr sz="1600" b="0" spc="39" dirty="0">
                <a:solidFill>
                  <a:srgbClr val="4B4B4B"/>
                </a:solidFill>
              </a:rPr>
              <a:t>ельные</a:t>
            </a:r>
            <a:r>
              <a:rPr sz="1600" b="0" spc="25" dirty="0">
                <a:solidFill>
                  <a:srgbClr val="4B4B4B"/>
                </a:solidFill>
              </a:rPr>
              <a:t> </a:t>
            </a:r>
            <a:r>
              <a:rPr sz="1600" b="0" spc="80" dirty="0">
                <a:solidFill>
                  <a:srgbClr val="4B4B4B"/>
                </a:solidFill>
              </a:rPr>
              <a:t>программы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60" dirty="0">
                <a:solidFill>
                  <a:srgbClr val="4B4B4B"/>
                </a:solidFill>
              </a:rPr>
              <a:t>и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-45" dirty="0">
                <a:solidFill>
                  <a:srgbClr val="4B4B4B"/>
                </a:solidFill>
              </a:rPr>
              <a:t>т</a:t>
            </a:r>
            <a:r>
              <a:rPr sz="1600" b="0" spc="25" dirty="0">
                <a:solidFill>
                  <a:srgbClr val="4B4B4B"/>
                </a:solidFill>
              </a:rPr>
              <a:t>.</a:t>
            </a:r>
            <a:r>
              <a:rPr sz="1600" b="0" spc="114" dirty="0">
                <a:solidFill>
                  <a:srgbClr val="4B4B4B"/>
                </a:solidFill>
              </a:rPr>
              <a:t>д</a:t>
            </a:r>
            <a:r>
              <a:rPr sz="1600" b="0" spc="-25" dirty="0">
                <a:solidFill>
                  <a:srgbClr val="4B4B4B"/>
                </a:solidFill>
              </a:rPr>
              <a:t>.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-39" dirty="0">
                <a:solidFill>
                  <a:srgbClr val="4B4B4B"/>
                </a:solidFill>
              </a:rPr>
              <a:t>Т</a:t>
            </a:r>
            <a:r>
              <a:rPr sz="1600" b="0" spc="20" dirty="0">
                <a:solidFill>
                  <a:srgbClr val="4B4B4B"/>
                </a:solidFill>
              </a:rPr>
              <a:t>в</a:t>
            </a:r>
            <a:r>
              <a:rPr sz="1600" b="0" spc="85" dirty="0">
                <a:solidFill>
                  <a:srgbClr val="4B4B4B"/>
                </a:solidFill>
              </a:rPr>
              <a:t>о</a:t>
            </a:r>
            <a:r>
              <a:rPr sz="1600" b="0" spc="70" dirty="0">
                <a:solidFill>
                  <a:srgbClr val="4B4B4B"/>
                </a:solidFill>
              </a:rPr>
              <a:t>р</a:t>
            </a:r>
            <a:r>
              <a:rPr sz="1600" b="0" spc="80" dirty="0">
                <a:solidFill>
                  <a:srgbClr val="4B4B4B"/>
                </a:solidFill>
              </a:rPr>
              <a:t>чес</a:t>
            </a:r>
            <a:r>
              <a:rPr sz="1600" b="0" spc="39" dirty="0">
                <a:solidFill>
                  <a:srgbClr val="4B4B4B"/>
                </a:solidFill>
              </a:rPr>
              <a:t>к</a:t>
            </a:r>
            <a:r>
              <a:rPr sz="1600" b="0" spc="85" dirty="0">
                <a:solidFill>
                  <a:srgbClr val="4B4B4B"/>
                </a:solidFill>
              </a:rPr>
              <a:t>ое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64" dirty="0">
                <a:solidFill>
                  <a:srgbClr val="4B4B4B"/>
                </a:solidFill>
              </a:rPr>
              <a:t>развитие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70" dirty="0">
                <a:solidFill>
                  <a:srgbClr val="4B4B4B"/>
                </a:solidFill>
              </a:rPr>
              <a:t>предп</a:t>
            </a:r>
            <a:r>
              <a:rPr sz="1600" b="0" spc="55" dirty="0">
                <a:solidFill>
                  <a:srgbClr val="4B4B4B"/>
                </a:solidFill>
              </a:rPr>
              <a:t>о</a:t>
            </a:r>
            <a:r>
              <a:rPr sz="1600" b="0" spc="60" dirty="0">
                <a:solidFill>
                  <a:srgbClr val="4B4B4B"/>
                </a:solidFill>
              </a:rPr>
              <a:t>ла</a:t>
            </a:r>
            <a:r>
              <a:rPr sz="1600" b="0" spc="11" dirty="0">
                <a:solidFill>
                  <a:srgbClr val="4B4B4B"/>
                </a:solidFill>
              </a:rPr>
              <a:t>г</a:t>
            </a:r>
            <a:r>
              <a:rPr sz="1600" b="0" spc="75" dirty="0">
                <a:solidFill>
                  <a:srgbClr val="4B4B4B"/>
                </a:solidFill>
              </a:rPr>
              <a:t>а</a:t>
            </a:r>
            <a:r>
              <a:rPr sz="1600" b="0" spc="45" dirty="0">
                <a:solidFill>
                  <a:srgbClr val="4B4B4B"/>
                </a:solidFill>
              </a:rPr>
              <a:t>е</a:t>
            </a:r>
            <a:r>
              <a:rPr sz="1600" b="0" spc="50" dirty="0">
                <a:solidFill>
                  <a:srgbClr val="4B4B4B"/>
                </a:solidFill>
              </a:rPr>
              <a:t>т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95" dirty="0">
                <a:solidFill>
                  <a:srgbClr val="4B4B4B"/>
                </a:solidFill>
              </a:rPr>
              <a:t>ор</a:t>
            </a:r>
            <a:r>
              <a:rPr sz="1600" b="0" spc="36" dirty="0">
                <a:solidFill>
                  <a:srgbClr val="4B4B4B"/>
                </a:solidFill>
              </a:rPr>
              <a:t>г</a:t>
            </a:r>
            <a:r>
              <a:rPr sz="1600" b="0" spc="60" dirty="0">
                <a:solidFill>
                  <a:srgbClr val="4B4B4B"/>
                </a:solidFill>
              </a:rPr>
              <a:t>анизацию</a:t>
            </a:r>
            <a:r>
              <a:rPr sz="1600" b="0" spc="36" dirty="0">
                <a:solidFill>
                  <a:srgbClr val="4B4B4B"/>
                </a:solidFill>
              </a:rPr>
              <a:t> тв</a:t>
            </a:r>
            <a:r>
              <a:rPr sz="1600" b="0" spc="85" dirty="0">
                <a:solidFill>
                  <a:srgbClr val="4B4B4B"/>
                </a:solidFill>
              </a:rPr>
              <a:t>о</a:t>
            </a:r>
            <a:r>
              <a:rPr sz="1600" b="0" spc="70" dirty="0">
                <a:solidFill>
                  <a:srgbClr val="4B4B4B"/>
                </a:solidFill>
              </a:rPr>
              <a:t>рческих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80" dirty="0">
                <a:solidFill>
                  <a:srgbClr val="4B4B4B"/>
                </a:solidFill>
              </a:rPr>
              <a:t>фе</a:t>
            </a:r>
            <a:r>
              <a:rPr sz="1600" b="0" spc="14" dirty="0">
                <a:solidFill>
                  <a:srgbClr val="4B4B4B"/>
                </a:solidFill>
              </a:rPr>
              <a:t>с</a:t>
            </a:r>
            <a:r>
              <a:rPr sz="1600" b="0" spc="45" dirty="0">
                <a:solidFill>
                  <a:srgbClr val="4B4B4B"/>
                </a:solidFill>
              </a:rPr>
              <a:t>тивалей,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20" dirty="0">
                <a:solidFill>
                  <a:srgbClr val="4B4B4B"/>
                </a:solidFill>
              </a:rPr>
              <a:t>к</a:t>
            </a:r>
            <a:r>
              <a:rPr sz="1600" b="0" spc="60" dirty="0">
                <a:solidFill>
                  <a:srgbClr val="4B4B4B"/>
                </a:solidFill>
              </a:rPr>
              <a:t>он</a:t>
            </a:r>
            <a:r>
              <a:rPr sz="1600" b="0" spc="36" dirty="0">
                <a:solidFill>
                  <a:srgbClr val="4B4B4B"/>
                </a:solidFill>
              </a:rPr>
              <a:t>к</a:t>
            </a:r>
            <a:r>
              <a:rPr sz="1600" b="0" spc="89" dirty="0">
                <a:solidFill>
                  <a:srgbClr val="4B4B4B"/>
                </a:solidFill>
              </a:rPr>
              <a:t>урсо</a:t>
            </a:r>
            <a:r>
              <a:rPr sz="1600" b="0" spc="80" dirty="0">
                <a:solidFill>
                  <a:srgbClr val="4B4B4B"/>
                </a:solidFill>
              </a:rPr>
              <a:t>в</a:t>
            </a:r>
            <a:r>
              <a:rPr sz="1600" b="0" spc="-14" dirty="0">
                <a:solidFill>
                  <a:srgbClr val="4B4B4B"/>
                </a:solidFill>
              </a:rPr>
              <a:t>,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60" dirty="0">
                <a:solidFill>
                  <a:srgbClr val="4B4B4B"/>
                </a:solidFill>
              </a:rPr>
              <a:t>акций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60" dirty="0">
                <a:solidFill>
                  <a:srgbClr val="4B4B4B"/>
                </a:solidFill>
              </a:rPr>
              <a:t>и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-60" dirty="0">
                <a:solidFill>
                  <a:srgbClr val="4B4B4B"/>
                </a:solidFill>
              </a:rPr>
              <a:t>ф</a:t>
            </a:r>
            <a:r>
              <a:rPr sz="1600" b="0" spc="75" dirty="0">
                <a:solidFill>
                  <a:srgbClr val="4B4B4B"/>
                </a:solidFill>
              </a:rPr>
              <a:t>лешмобо</a:t>
            </a:r>
            <a:r>
              <a:rPr sz="1600" b="0" spc="55" dirty="0">
                <a:solidFill>
                  <a:srgbClr val="4B4B4B"/>
                </a:solidFill>
              </a:rPr>
              <a:t>в</a:t>
            </a:r>
            <a:r>
              <a:rPr sz="1600" b="0" spc="-14" dirty="0">
                <a:solidFill>
                  <a:srgbClr val="4B4B4B"/>
                </a:solidFill>
              </a:rPr>
              <a:t>,</a:t>
            </a:r>
            <a:endParaRPr sz="1600" dirty="0"/>
          </a:p>
          <a:p>
            <a:pPr marL="1075895" marR="523666"/>
            <a:r>
              <a:rPr sz="1600" b="0" spc="36" dirty="0">
                <a:solidFill>
                  <a:srgbClr val="4B4B4B"/>
                </a:solidFill>
              </a:rPr>
              <a:t>к</a:t>
            </a:r>
            <a:r>
              <a:rPr sz="1600" b="0" spc="20" dirty="0">
                <a:solidFill>
                  <a:srgbClr val="4B4B4B"/>
                </a:solidFill>
              </a:rPr>
              <a:t>у</a:t>
            </a:r>
            <a:r>
              <a:rPr sz="1600" b="0" spc="14" dirty="0">
                <a:solidFill>
                  <a:srgbClr val="4B4B4B"/>
                </a:solidFill>
              </a:rPr>
              <a:t>л</a:t>
            </a:r>
            <a:r>
              <a:rPr sz="1600" b="0" spc="-50" dirty="0">
                <a:solidFill>
                  <a:srgbClr val="4B4B4B"/>
                </a:solidFill>
              </a:rPr>
              <a:t>ь</a:t>
            </a:r>
            <a:r>
              <a:rPr sz="1600" b="0" spc="89" dirty="0">
                <a:solidFill>
                  <a:srgbClr val="4B4B4B"/>
                </a:solidFill>
              </a:rPr>
              <a:t>турно-обра</a:t>
            </a:r>
            <a:r>
              <a:rPr sz="1600" b="0" spc="70" dirty="0">
                <a:solidFill>
                  <a:srgbClr val="4B4B4B"/>
                </a:solidFill>
              </a:rPr>
              <a:t>з</a:t>
            </a:r>
            <a:r>
              <a:rPr sz="1600" b="0" spc="55" dirty="0">
                <a:solidFill>
                  <a:srgbClr val="4B4B4B"/>
                </a:solidFill>
              </a:rPr>
              <a:t>ов</a:t>
            </a:r>
            <a:r>
              <a:rPr sz="1600" b="0" spc="30" dirty="0">
                <a:solidFill>
                  <a:srgbClr val="4B4B4B"/>
                </a:solidFill>
              </a:rPr>
              <a:t>а</a:t>
            </a:r>
            <a:r>
              <a:rPr sz="1600" b="0" spc="14" dirty="0">
                <a:solidFill>
                  <a:srgbClr val="4B4B4B"/>
                </a:solidFill>
              </a:rPr>
              <a:t>т</a:t>
            </a:r>
            <a:r>
              <a:rPr sz="1600" b="0" spc="39" dirty="0">
                <a:solidFill>
                  <a:srgbClr val="4B4B4B"/>
                </a:solidFill>
              </a:rPr>
              <a:t>ел</a:t>
            </a:r>
            <a:r>
              <a:rPr sz="1600" b="0" spc="36" dirty="0">
                <a:solidFill>
                  <a:srgbClr val="4B4B4B"/>
                </a:solidFill>
              </a:rPr>
              <a:t>ь</a:t>
            </a:r>
            <a:r>
              <a:rPr sz="1600" b="0" spc="25" dirty="0">
                <a:solidFill>
                  <a:srgbClr val="4B4B4B"/>
                </a:solidFill>
              </a:rPr>
              <a:t>ные,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36" dirty="0">
                <a:solidFill>
                  <a:srgbClr val="4B4B4B"/>
                </a:solidFill>
              </a:rPr>
              <a:t>к</a:t>
            </a:r>
            <a:r>
              <a:rPr sz="1600" b="0" spc="20" dirty="0">
                <a:solidFill>
                  <a:srgbClr val="4B4B4B"/>
                </a:solidFill>
              </a:rPr>
              <a:t>у</a:t>
            </a:r>
            <a:r>
              <a:rPr sz="1600" b="0" spc="14" dirty="0">
                <a:solidFill>
                  <a:srgbClr val="4B4B4B"/>
                </a:solidFill>
              </a:rPr>
              <a:t>л</a:t>
            </a:r>
            <a:r>
              <a:rPr sz="1600" b="0" spc="-50" dirty="0">
                <a:solidFill>
                  <a:srgbClr val="4B4B4B"/>
                </a:solidFill>
              </a:rPr>
              <a:t>ь</a:t>
            </a:r>
            <a:r>
              <a:rPr sz="1600" b="0" spc="89" dirty="0">
                <a:solidFill>
                  <a:srgbClr val="4B4B4B"/>
                </a:solidFill>
              </a:rPr>
              <a:t>турно</a:t>
            </a:r>
            <a:r>
              <a:rPr sz="1600" b="0" spc="50" dirty="0">
                <a:solidFill>
                  <a:srgbClr val="4B4B4B"/>
                </a:solidFill>
              </a:rPr>
              <a:t>-</a:t>
            </a:r>
            <a:r>
              <a:rPr sz="1600" b="0" spc="120" dirty="0">
                <a:solidFill>
                  <a:srgbClr val="4B4B4B"/>
                </a:solidFill>
              </a:rPr>
              <a:t>до</a:t>
            </a:r>
            <a:r>
              <a:rPr sz="1600" b="0" spc="75" dirty="0">
                <a:solidFill>
                  <a:srgbClr val="4B4B4B"/>
                </a:solidFill>
              </a:rPr>
              <a:t>с</a:t>
            </a:r>
            <a:r>
              <a:rPr sz="1600" b="0" spc="70" dirty="0">
                <a:solidFill>
                  <a:srgbClr val="4B4B4B"/>
                </a:solidFill>
              </a:rPr>
              <a:t>у</a:t>
            </a:r>
            <a:r>
              <a:rPr sz="1600" b="0" spc="20" dirty="0">
                <a:solidFill>
                  <a:srgbClr val="4B4B4B"/>
                </a:solidFill>
              </a:rPr>
              <a:t>г</a:t>
            </a:r>
            <a:r>
              <a:rPr sz="1600" b="0" spc="45" dirty="0">
                <a:solidFill>
                  <a:srgbClr val="4B4B4B"/>
                </a:solidFill>
              </a:rPr>
              <a:t>овые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60" dirty="0">
                <a:solidFill>
                  <a:srgbClr val="4B4B4B"/>
                </a:solidFill>
              </a:rPr>
              <a:t>и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45" dirty="0">
                <a:solidFill>
                  <a:srgbClr val="4B4B4B"/>
                </a:solidFill>
              </a:rPr>
              <a:t>иные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75" dirty="0">
                <a:solidFill>
                  <a:srgbClr val="4B4B4B"/>
                </a:solidFill>
              </a:rPr>
              <a:t>программы.</a:t>
            </a:r>
            <a:r>
              <a:rPr sz="1600" b="0" spc="45" dirty="0">
                <a:solidFill>
                  <a:srgbClr val="4B4B4B"/>
                </a:solidFill>
              </a:rPr>
              <a:t> </a:t>
            </a:r>
            <a:r>
              <a:rPr sz="1600" b="0" spc="64" dirty="0">
                <a:solidFill>
                  <a:srgbClr val="4B4B4B"/>
                </a:solidFill>
              </a:rPr>
              <a:t>Поп</a:t>
            </a:r>
            <a:r>
              <a:rPr sz="1600" b="0" spc="20" dirty="0">
                <a:solidFill>
                  <a:srgbClr val="4B4B4B"/>
                </a:solidFill>
              </a:rPr>
              <a:t>у</a:t>
            </a:r>
            <a:r>
              <a:rPr sz="1600" b="0" spc="50" dirty="0">
                <a:solidFill>
                  <a:srgbClr val="4B4B4B"/>
                </a:solidFill>
              </a:rPr>
              <a:t>ляризация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89" dirty="0">
                <a:solidFill>
                  <a:srgbClr val="4B4B4B"/>
                </a:solidFill>
              </a:rPr>
              <a:t>профес</a:t>
            </a:r>
            <a:r>
              <a:rPr sz="1600" b="0" spc="64" dirty="0">
                <a:solidFill>
                  <a:srgbClr val="4B4B4B"/>
                </a:solidFill>
              </a:rPr>
              <a:t>с</a:t>
            </a:r>
            <a:r>
              <a:rPr sz="1600" b="0" spc="60" dirty="0">
                <a:solidFill>
                  <a:srgbClr val="4B4B4B"/>
                </a:solidFill>
              </a:rPr>
              <a:t>ий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-80" dirty="0">
                <a:solidFill>
                  <a:srgbClr val="4B4B4B"/>
                </a:solidFill>
              </a:rPr>
              <a:t>–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120" dirty="0">
                <a:solidFill>
                  <a:srgbClr val="4B4B4B"/>
                </a:solidFill>
              </a:rPr>
              <a:t>э</a:t>
            </a:r>
            <a:r>
              <a:rPr sz="1600" b="0" spc="14" dirty="0">
                <a:solidFill>
                  <a:srgbClr val="4B4B4B"/>
                </a:solidFill>
              </a:rPr>
              <a:t>т</a:t>
            </a:r>
            <a:r>
              <a:rPr sz="1600" b="0" spc="85" dirty="0">
                <a:solidFill>
                  <a:srgbClr val="4B4B4B"/>
                </a:solidFill>
              </a:rPr>
              <a:t>о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60" dirty="0">
                <a:solidFill>
                  <a:srgbClr val="4B4B4B"/>
                </a:solidFill>
              </a:rPr>
              <a:t>ин</a:t>
            </a:r>
            <a:r>
              <a:rPr sz="1600" b="0" spc="14" dirty="0">
                <a:solidFill>
                  <a:srgbClr val="4B4B4B"/>
                </a:solidFill>
              </a:rPr>
              <a:t>т</a:t>
            </a:r>
            <a:r>
              <a:rPr sz="1600" b="0" spc="75" dirty="0">
                <a:solidFill>
                  <a:srgbClr val="4B4B4B"/>
                </a:solidFill>
              </a:rPr>
              <a:t>ера</a:t>
            </a:r>
            <a:r>
              <a:rPr sz="1600" b="0" spc="39" dirty="0">
                <a:solidFill>
                  <a:srgbClr val="4B4B4B"/>
                </a:solidFill>
              </a:rPr>
              <a:t>ктивные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39" dirty="0">
                <a:solidFill>
                  <a:srgbClr val="4B4B4B"/>
                </a:solidFill>
              </a:rPr>
              <a:t>игры,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75" dirty="0">
                <a:solidFill>
                  <a:srgbClr val="4B4B4B"/>
                </a:solidFill>
              </a:rPr>
              <a:t>семинары,</a:t>
            </a:r>
            <a:r>
              <a:rPr sz="1600" b="0" spc="45" dirty="0">
                <a:solidFill>
                  <a:srgbClr val="4B4B4B"/>
                </a:solidFill>
              </a:rPr>
              <a:t> </a:t>
            </a:r>
            <a:r>
              <a:rPr sz="1600" b="0" spc="135" dirty="0">
                <a:solidFill>
                  <a:srgbClr val="4B4B4B"/>
                </a:solidFill>
              </a:rPr>
              <a:t>ма</a:t>
            </a:r>
            <a:r>
              <a:rPr sz="1600" b="0" spc="70" dirty="0">
                <a:solidFill>
                  <a:srgbClr val="4B4B4B"/>
                </a:solidFill>
              </a:rPr>
              <a:t>с</a:t>
            </a:r>
            <a:r>
              <a:rPr sz="1600" b="0" spc="14" dirty="0">
                <a:solidFill>
                  <a:srgbClr val="4B4B4B"/>
                </a:solidFill>
              </a:rPr>
              <a:t>т</a:t>
            </a:r>
            <a:r>
              <a:rPr sz="1600" b="0" spc="100" dirty="0">
                <a:solidFill>
                  <a:srgbClr val="4B4B4B"/>
                </a:solidFill>
              </a:rPr>
              <a:t>ер-</a:t>
            </a:r>
            <a:r>
              <a:rPr sz="1600" b="0" spc="95" dirty="0">
                <a:solidFill>
                  <a:srgbClr val="4B4B4B"/>
                </a:solidFill>
              </a:rPr>
              <a:t>к</a:t>
            </a:r>
            <a:r>
              <a:rPr sz="1600" b="0" spc="60" dirty="0">
                <a:solidFill>
                  <a:srgbClr val="4B4B4B"/>
                </a:solidFill>
              </a:rPr>
              <a:t>лассы,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20" dirty="0">
                <a:solidFill>
                  <a:srgbClr val="4B4B4B"/>
                </a:solidFill>
              </a:rPr>
              <a:t>в</a:t>
            </a:r>
            <a:r>
              <a:rPr sz="1600" b="0" spc="125" dirty="0">
                <a:solidFill>
                  <a:srgbClr val="4B4B4B"/>
                </a:solidFill>
              </a:rPr>
              <a:t>с</a:t>
            </a:r>
            <a:r>
              <a:rPr sz="1600" b="0" spc="80" dirty="0">
                <a:solidFill>
                  <a:srgbClr val="4B4B4B"/>
                </a:solidFill>
              </a:rPr>
              <a:t>тр</a:t>
            </a:r>
            <a:r>
              <a:rPr sz="1600" b="0" spc="70" dirty="0">
                <a:solidFill>
                  <a:srgbClr val="4B4B4B"/>
                </a:solidFill>
              </a:rPr>
              <a:t>е</a:t>
            </a:r>
            <a:r>
              <a:rPr sz="1600" b="0" spc="39" dirty="0">
                <a:solidFill>
                  <a:srgbClr val="4B4B4B"/>
                </a:solidFill>
              </a:rPr>
              <a:t>чи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164" dirty="0">
                <a:solidFill>
                  <a:srgbClr val="4B4B4B"/>
                </a:solidFill>
              </a:rPr>
              <a:t>с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60" dirty="0">
                <a:solidFill>
                  <a:srgbClr val="4B4B4B"/>
                </a:solidFill>
              </a:rPr>
              <a:t>ин</a:t>
            </a:r>
            <a:r>
              <a:rPr sz="1600" b="0" spc="14" dirty="0">
                <a:solidFill>
                  <a:srgbClr val="4B4B4B"/>
                </a:solidFill>
              </a:rPr>
              <a:t>т</a:t>
            </a:r>
            <a:r>
              <a:rPr sz="1600" b="0" spc="89" dirty="0">
                <a:solidFill>
                  <a:srgbClr val="4B4B4B"/>
                </a:solidFill>
              </a:rPr>
              <a:t>ересными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25" dirty="0">
                <a:solidFill>
                  <a:srgbClr val="4B4B4B"/>
                </a:solidFill>
              </a:rPr>
              <a:t>лю</a:t>
            </a:r>
            <a:r>
              <a:rPr sz="1600" b="0" spc="55" dirty="0">
                <a:solidFill>
                  <a:srgbClr val="4B4B4B"/>
                </a:solidFill>
              </a:rPr>
              <a:t>дьми,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60" dirty="0">
                <a:solidFill>
                  <a:srgbClr val="4B4B4B"/>
                </a:solidFill>
              </a:rPr>
              <a:t>п</a:t>
            </a:r>
            <a:r>
              <a:rPr sz="1600" b="0" spc="50" dirty="0">
                <a:solidFill>
                  <a:srgbClr val="4B4B4B"/>
                </a:solidFill>
              </a:rPr>
              <a:t>о</a:t>
            </a:r>
            <a:r>
              <a:rPr sz="1600" b="0" spc="114" dirty="0">
                <a:solidFill>
                  <a:srgbClr val="4B4B4B"/>
                </a:solidFill>
              </a:rPr>
              <a:t>д</a:t>
            </a:r>
            <a:r>
              <a:rPr sz="1600" b="0" spc="85" dirty="0">
                <a:solidFill>
                  <a:srgbClr val="4B4B4B"/>
                </a:solidFill>
              </a:rPr>
              <a:t>де</a:t>
            </a:r>
            <a:r>
              <a:rPr sz="1600" b="0" spc="50" dirty="0">
                <a:solidFill>
                  <a:srgbClr val="4B4B4B"/>
                </a:solidFill>
              </a:rPr>
              <a:t>р</a:t>
            </a:r>
            <a:r>
              <a:rPr sz="1600" b="0" spc="80" dirty="0">
                <a:solidFill>
                  <a:srgbClr val="4B4B4B"/>
                </a:solidFill>
              </a:rPr>
              <a:t>ж</a:t>
            </a:r>
            <a:r>
              <a:rPr sz="1600" b="0" spc="30" dirty="0">
                <a:solidFill>
                  <a:srgbClr val="4B4B4B"/>
                </a:solidFill>
              </a:rPr>
              <a:t>к</a:t>
            </a:r>
            <a:r>
              <a:rPr sz="1600" b="0" spc="64" dirty="0">
                <a:solidFill>
                  <a:srgbClr val="4B4B4B"/>
                </a:solidFill>
              </a:rPr>
              <a:t>а</a:t>
            </a:r>
            <a:endParaRPr sz="1600" dirty="0"/>
          </a:p>
          <a:p>
            <a:pPr marL="1075895"/>
            <a:r>
              <a:rPr sz="1600" b="0" spc="60" dirty="0">
                <a:solidFill>
                  <a:srgbClr val="4B4B4B"/>
                </a:solidFill>
              </a:rPr>
              <a:t>н</a:t>
            </a:r>
            <a:r>
              <a:rPr sz="1600" b="0" spc="45" dirty="0">
                <a:solidFill>
                  <a:srgbClr val="4B4B4B"/>
                </a:solidFill>
              </a:rPr>
              <a:t>а</a:t>
            </a:r>
            <a:r>
              <a:rPr sz="1600" b="0" spc="39" dirty="0">
                <a:solidFill>
                  <a:srgbClr val="4B4B4B"/>
                </a:solidFill>
              </a:rPr>
              <a:t>у</a:t>
            </a:r>
            <a:r>
              <a:rPr sz="1600" b="0" spc="80" dirty="0">
                <a:solidFill>
                  <a:srgbClr val="4B4B4B"/>
                </a:solidFill>
              </a:rPr>
              <a:t>чно-и</a:t>
            </a:r>
            <a:r>
              <a:rPr sz="1600" b="0" spc="60" dirty="0">
                <a:solidFill>
                  <a:srgbClr val="4B4B4B"/>
                </a:solidFill>
              </a:rPr>
              <a:t>з</a:t>
            </a:r>
            <a:r>
              <a:rPr sz="1600" b="0" spc="85" dirty="0">
                <a:solidFill>
                  <a:srgbClr val="4B4B4B"/>
                </a:solidFill>
              </a:rPr>
              <a:t>обр</a:t>
            </a:r>
            <a:r>
              <a:rPr sz="1600" b="0" spc="50" dirty="0">
                <a:solidFill>
                  <a:srgbClr val="4B4B4B"/>
                </a:solidFill>
              </a:rPr>
              <a:t>е</a:t>
            </a:r>
            <a:r>
              <a:rPr sz="1600" b="0" spc="30" dirty="0">
                <a:solidFill>
                  <a:srgbClr val="4B4B4B"/>
                </a:solidFill>
              </a:rPr>
              <a:t>т</a:t>
            </a:r>
            <a:r>
              <a:rPr sz="1600" b="0" spc="39" dirty="0">
                <a:solidFill>
                  <a:srgbClr val="4B4B4B"/>
                </a:solidFill>
              </a:rPr>
              <a:t>а</a:t>
            </a:r>
            <a:r>
              <a:rPr sz="1600" b="0" spc="14" dirty="0">
                <a:solidFill>
                  <a:srgbClr val="4B4B4B"/>
                </a:solidFill>
              </a:rPr>
              <a:t>т</a:t>
            </a:r>
            <a:r>
              <a:rPr sz="1600" b="0" spc="70" dirty="0">
                <a:solidFill>
                  <a:srgbClr val="4B4B4B"/>
                </a:solidFill>
              </a:rPr>
              <a:t>ельс</a:t>
            </a:r>
            <a:r>
              <a:rPr sz="1600" b="0" spc="30" dirty="0">
                <a:solidFill>
                  <a:srgbClr val="4B4B4B"/>
                </a:solidFill>
              </a:rPr>
              <a:t>к</a:t>
            </a:r>
            <a:r>
              <a:rPr sz="1600" b="0" spc="70" dirty="0">
                <a:solidFill>
                  <a:srgbClr val="4B4B4B"/>
                </a:solidFill>
              </a:rPr>
              <a:t>ой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85" dirty="0">
                <a:solidFill>
                  <a:srgbClr val="4B4B4B"/>
                </a:solidFill>
              </a:rPr>
              <a:t>д</a:t>
            </a:r>
            <a:r>
              <a:rPr sz="1600" b="0" spc="75" dirty="0">
                <a:solidFill>
                  <a:srgbClr val="4B4B4B"/>
                </a:solidFill>
              </a:rPr>
              <a:t>е</a:t>
            </a:r>
            <a:r>
              <a:rPr sz="1600" b="0" spc="25" dirty="0">
                <a:solidFill>
                  <a:srgbClr val="4B4B4B"/>
                </a:solidFill>
              </a:rPr>
              <a:t>я</a:t>
            </a:r>
            <a:r>
              <a:rPr sz="1600" b="0" spc="-14" dirty="0">
                <a:solidFill>
                  <a:srgbClr val="4B4B4B"/>
                </a:solidFill>
              </a:rPr>
              <a:t>т</a:t>
            </a:r>
            <a:r>
              <a:rPr sz="1600" b="0" spc="75" dirty="0">
                <a:solidFill>
                  <a:srgbClr val="4B4B4B"/>
                </a:solidFill>
              </a:rPr>
              <a:t>ельно</a:t>
            </a:r>
            <a:r>
              <a:rPr sz="1600" b="0" spc="25" dirty="0">
                <a:solidFill>
                  <a:srgbClr val="4B4B4B"/>
                </a:solidFill>
              </a:rPr>
              <a:t>с</a:t>
            </a:r>
            <a:r>
              <a:rPr sz="1600" b="0" spc="55" dirty="0">
                <a:solidFill>
                  <a:srgbClr val="4B4B4B"/>
                </a:solidFill>
              </a:rPr>
              <a:t>ти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60" dirty="0">
                <a:solidFill>
                  <a:srgbClr val="4B4B4B"/>
                </a:solidFill>
              </a:rPr>
              <a:t>и</a:t>
            </a:r>
            <a:r>
              <a:rPr sz="1600" b="0" spc="-70" dirty="0">
                <a:solidFill>
                  <a:srgbClr val="4B4B4B"/>
                </a:solidFill>
              </a:rPr>
              <a:t> </a:t>
            </a:r>
            <a:r>
              <a:rPr sz="1600" b="0" spc="-45" dirty="0">
                <a:solidFill>
                  <a:srgbClr val="4B4B4B"/>
                </a:solidFill>
              </a:rPr>
              <a:t>т</a:t>
            </a:r>
            <a:r>
              <a:rPr sz="1600" b="0" spc="25" dirty="0">
                <a:solidFill>
                  <a:srgbClr val="4B4B4B"/>
                </a:solidFill>
              </a:rPr>
              <a:t>.</a:t>
            </a:r>
            <a:r>
              <a:rPr sz="1600" b="0" spc="114" dirty="0">
                <a:solidFill>
                  <a:srgbClr val="4B4B4B"/>
                </a:solidFill>
              </a:rPr>
              <a:t>д</a:t>
            </a:r>
            <a:r>
              <a:rPr sz="1600" b="0" spc="-25" dirty="0">
                <a:solidFill>
                  <a:srgbClr val="4B4B4B"/>
                </a:solidFill>
              </a:rPr>
              <a:t>.</a:t>
            </a:r>
            <a:endParaRPr sz="1600" dirty="0"/>
          </a:p>
        </p:txBody>
      </p:sp>
      <p:sp>
        <p:nvSpPr>
          <p:cNvPr id="11" name="object 11"/>
          <p:cNvSpPr/>
          <p:nvPr/>
        </p:nvSpPr>
        <p:spPr>
          <a:xfrm>
            <a:off x="3277848" y="5286440"/>
            <a:ext cx="0" cy="1647189"/>
          </a:xfrm>
          <a:custGeom>
            <a:avLst/>
            <a:gdLst/>
            <a:ahLst/>
            <a:cxnLst/>
            <a:rect l="l" t="t" r="r" b="b"/>
            <a:pathLst>
              <a:path h="1647190">
                <a:moveTo>
                  <a:pt x="0" y="0"/>
                </a:moveTo>
                <a:lnTo>
                  <a:pt x="0" y="1646745"/>
                </a:lnTo>
              </a:path>
            </a:pathLst>
          </a:custGeom>
          <a:ln w="650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229224" y="4808019"/>
            <a:ext cx="7685405" cy="21852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1700" b="1" spc="39" dirty="0">
                <a:solidFill>
                  <a:srgbClr val="009FE2"/>
                </a:solidFill>
                <a:latin typeface="Tahoma"/>
                <a:cs typeface="Tahoma"/>
              </a:rPr>
              <a:t>Г</a:t>
            </a:r>
            <a:r>
              <a:rPr sz="1700" b="1" spc="-70" dirty="0">
                <a:solidFill>
                  <a:srgbClr val="009FE2"/>
                </a:solidFill>
                <a:latin typeface="Tahoma"/>
                <a:cs typeface="Tahoma"/>
              </a:rPr>
              <a:t>Р</a:t>
            </a:r>
            <a:r>
              <a:rPr sz="1700" b="1" spc="36" dirty="0">
                <a:solidFill>
                  <a:srgbClr val="009FE2"/>
                </a:solidFill>
                <a:latin typeface="Tahoma"/>
                <a:cs typeface="Tahoma"/>
              </a:rPr>
              <a:t>АЖ</a:t>
            </a:r>
            <a:r>
              <a:rPr sz="1700" b="1" spc="50" dirty="0">
                <a:solidFill>
                  <a:srgbClr val="009FE2"/>
                </a:solidFill>
                <a:latin typeface="Tahoma"/>
                <a:cs typeface="Tahoma"/>
              </a:rPr>
              <a:t>Д</a:t>
            </a:r>
            <a:r>
              <a:rPr sz="1700" b="1" spc="75" dirty="0">
                <a:solidFill>
                  <a:srgbClr val="009FE2"/>
                </a:solidFill>
                <a:latin typeface="Tahoma"/>
                <a:cs typeface="Tahoma"/>
              </a:rPr>
              <a:t>АНСК</a:t>
            </a:r>
            <a:r>
              <a:rPr sz="1700" b="1" spc="70" dirty="0">
                <a:solidFill>
                  <a:srgbClr val="009FE2"/>
                </a:solidFill>
                <a:latin typeface="Tahoma"/>
                <a:cs typeface="Tahoma"/>
              </a:rPr>
              <a:t>А</a:t>
            </a:r>
            <a:r>
              <a:rPr sz="1700" b="1" spc="-25" dirty="0">
                <a:solidFill>
                  <a:srgbClr val="009FE2"/>
                </a:solidFill>
                <a:latin typeface="Tahoma"/>
                <a:cs typeface="Tahoma"/>
              </a:rPr>
              <a:t>Я</a:t>
            </a:r>
            <a:r>
              <a:rPr sz="1700" b="1" spc="-64" dirty="0">
                <a:solidFill>
                  <a:srgbClr val="009FE2"/>
                </a:solidFill>
                <a:latin typeface="Tahoma"/>
                <a:cs typeface="Tahoma"/>
              </a:rPr>
              <a:t> </a:t>
            </a:r>
            <a:r>
              <a:rPr sz="1700" b="1" spc="50" dirty="0">
                <a:solidFill>
                  <a:srgbClr val="009FE2"/>
                </a:solidFill>
                <a:latin typeface="Tahoma"/>
                <a:cs typeface="Tahoma"/>
              </a:rPr>
              <a:t>А</a:t>
            </a:r>
            <a:r>
              <a:rPr sz="1700" b="1" spc="14" dirty="0">
                <a:solidFill>
                  <a:srgbClr val="009FE2"/>
                </a:solidFill>
                <a:latin typeface="Tahoma"/>
                <a:cs typeface="Tahoma"/>
              </a:rPr>
              <a:t>К</a:t>
            </a:r>
            <a:r>
              <a:rPr sz="1700" b="1" spc="70" dirty="0">
                <a:solidFill>
                  <a:srgbClr val="009FE2"/>
                </a:solidFill>
                <a:latin typeface="Tahoma"/>
                <a:cs typeface="Tahoma"/>
              </a:rPr>
              <a:t>ТИВНО</a:t>
            </a:r>
            <a:r>
              <a:rPr sz="1700" b="1" spc="14" dirty="0">
                <a:solidFill>
                  <a:srgbClr val="009FE2"/>
                </a:solidFill>
                <a:latin typeface="Tahoma"/>
                <a:cs typeface="Tahoma"/>
              </a:rPr>
              <a:t>С</a:t>
            </a:r>
            <a:r>
              <a:rPr sz="1700" b="1" spc="39" dirty="0">
                <a:solidFill>
                  <a:srgbClr val="009FE2"/>
                </a:solidFill>
                <a:latin typeface="Tahoma"/>
                <a:cs typeface="Tahoma"/>
              </a:rPr>
              <a:t>ТЬ</a:t>
            </a:r>
            <a:endParaRPr sz="1700" dirty="0">
              <a:latin typeface="Tahoma"/>
              <a:cs typeface="Tahoma"/>
            </a:endParaRPr>
          </a:p>
          <a:p>
            <a:pPr>
              <a:spcBef>
                <a:spcPts val="53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318642" marR="5080"/>
            <a:r>
              <a:rPr sz="1600" spc="95" dirty="0">
                <a:solidFill>
                  <a:srgbClr val="4B4B4B"/>
                </a:solidFill>
                <a:latin typeface="Tahoma"/>
                <a:cs typeface="Tahoma"/>
              </a:rPr>
              <a:t>Форми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1600" spc="25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ет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но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600" spc="85" dirty="0">
                <a:solidFill>
                  <a:srgbClr val="4B4B4B"/>
                </a:solidFill>
                <a:latin typeface="Tahoma"/>
                <a:cs typeface="Tahoma"/>
              </a:rPr>
              <a:t>ое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по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ление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30" dirty="0">
                <a:solidFill>
                  <a:srgbClr val="4B4B4B"/>
                </a:solidFill>
                <a:latin typeface="Tahoma"/>
                <a:cs typeface="Tahoma"/>
              </a:rPr>
              <a:t>м</a:t>
            </a:r>
            <a:r>
              <a:rPr sz="1600" spc="100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л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36" dirty="0">
                <a:solidFill>
                  <a:srgbClr val="4B4B4B"/>
                </a:solidFill>
                <a:latin typeface="Tahoma"/>
                <a:cs typeface="Tahoma"/>
              </a:rPr>
              <a:t>дых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25" dirty="0">
                <a:solidFill>
                  <a:srgbClr val="4B4B4B"/>
                </a:solidFill>
                <a:latin typeface="Tahoma"/>
                <a:cs typeface="Tahoma"/>
              </a:rPr>
              <a:t>лю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дей,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способных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z="1600" spc="2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тивно</a:t>
            </a:r>
            <a:r>
              <a:rPr sz="1600" spc="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1600" spc="89" dirty="0">
                <a:solidFill>
                  <a:srgbClr val="4B4B4B"/>
                </a:solidFill>
                <a:latin typeface="Tahoma"/>
                <a:cs typeface="Tahoma"/>
              </a:rPr>
              <a:t>ча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36" dirty="0">
                <a:solidFill>
                  <a:srgbClr val="4B4B4B"/>
                </a:solidFill>
                <a:latin typeface="Tahoma"/>
                <a:cs typeface="Tahoma"/>
              </a:rPr>
              <a:t>тв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ов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ать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жизни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95" dirty="0">
                <a:solidFill>
                  <a:srgbClr val="4B4B4B"/>
                </a:solidFill>
                <a:latin typeface="Tahoma"/>
                <a:cs typeface="Tahoma"/>
              </a:rPr>
              <a:t>св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оей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2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траны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36" dirty="0">
                <a:solidFill>
                  <a:srgbClr val="4B4B4B"/>
                </a:solidFill>
                <a:latin typeface="Tahoma"/>
                <a:cs typeface="Tahoma"/>
              </a:rPr>
              <a:t>овых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2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овл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чению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социально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2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600" spc="13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требованной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85" dirty="0">
                <a:solidFill>
                  <a:srgbClr val="4B4B4B"/>
                </a:solidFill>
                <a:latin typeface="Tahoma"/>
                <a:cs typeface="Tahoma"/>
              </a:rPr>
              <a:t>д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1600" spc="25" dirty="0">
                <a:solidFill>
                  <a:srgbClr val="4B4B4B"/>
                </a:solidFill>
                <a:latin typeface="Tahoma"/>
                <a:cs typeface="Tahoma"/>
              </a:rPr>
              <a:t>я</a:t>
            </a:r>
            <a:r>
              <a:rPr sz="1600" spc="-1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ел</a:t>
            </a:r>
            <a:r>
              <a:rPr sz="1600" spc="36" dirty="0">
                <a:solidFill>
                  <a:srgbClr val="4B4B4B"/>
                </a:solidFill>
                <a:latin typeface="Tahoma"/>
                <a:cs typeface="Tahoma"/>
              </a:rPr>
              <a:t>ь</a:t>
            </a:r>
            <a:r>
              <a:rPr sz="1600" spc="105" dirty="0">
                <a:solidFill>
                  <a:srgbClr val="4B4B4B"/>
                </a:solidFill>
                <a:latin typeface="Tahoma"/>
                <a:cs typeface="Tahoma"/>
              </a:rPr>
              <a:t>но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25" dirty="0">
                <a:solidFill>
                  <a:srgbClr val="4B4B4B"/>
                </a:solidFill>
                <a:latin typeface="Tahoma"/>
                <a:cs typeface="Tahoma"/>
              </a:rPr>
              <a:t>ти.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Важнейшим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95" dirty="0">
                <a:solidFill>
                  <a:srgbClr val="4B4B4B"/>
                </a:solidFill>
                <a:latin typeface="Tahoma"/>
                <a:cs typeface="Tahoma"/>
              </a:rPr>
              <a:t>ин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1600" spc="85" dirty="0">
                <a:solidFill>
                  <a:srgbClr val="4B4B4B"/>
                </a:solidFill>
                <a:latin typeface="Tahoma"/>
                <a:cs typeface="Tahoma"/>
              </a:rPr>
              <a:t>умен</a:t>
            </a:r>
            <a:r>
              <a:rPr sz="1600" spc="36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120" dirty="0">
                <a:solidFill>
                  <a:srgbClr val="4B4B4B"/>
                </a:solidFill>
                <a:latin typeface="Tahoma"/>
                <a:cs typeface="Tahoma"/>
              </a:rPr>
              <a:t>ом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раб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ты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20" dirty="0">
                <a:solidFill>
                  <a:srgbClr val="4B4B4B"/>
                </a:solidFill>
                <a:latin typeface="Tahoma"/>
                <a:cs typeface="Tahoma"/>
              </a:rPr>
              <a:t>э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70" dirty="0">
                <a:solidFill>
                  <a:srgbClr val="4B4B4B"/>
                </a:solidFill>
                <a:latin typeface="Tahoma"/>
                <a:cs typeface="Tahoma"/>
              </a:rPr>
              <a:t>ой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80" dirty="0">
                <a:solidFill>
                  <a:srgbClr val="4B4B4B"/>
                </a:solidFill>
                <a:latin typeface="Tahoma"/>
                <a:cs typeface="Tahoma"/>
              </a:rPr>
              <a:t>сфере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2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анови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15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dirty="0">
                <a:solidFill>
                  <a:srgbClr val="4B4B4B"/>
                </a:solidFill>
                <a:latin typeface="Tahoma"/>
                <a:cs typeface="Tahoma"/>
              </a:rPr>
              <a:t>я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85" dirty="0">
                <a:solidFill>
                  <a:srgbClr val="4B4B4B"/>
                </a:solidFill>
                <a:latin typeface="Tahoma"/>
                <a:cs typeface="Tahoma"/>
              </a:rPr>
              <a:t>добр</a:t>
            </a:r>
            <a:r>
              <a:rPr sz="1600" spc="80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2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л</a:t>
            </a:r>
            <a:r>
              <a:rPr sz="1600" spc="-14" dirty="0">
                <a:solidFill>
                  <a:srgbClr val="4B4B4B"/>
                </a:solidFill>
                <a:latin typeface="Tahoma"/>
                <a:cs typeface="Tahoma"/>
              </a:rPr>
              <a:t>ь</a:t>
            </a:r>
            <a:r>
              <a:rPr sz="1600" spc="100" dirty="0">
                <a:solidFill>
                  <a:srgbClr val="4B4B4B"/>
                </a:solidFill>
                <a:latin typeface="Tahoma"/>
                <a:cs typeface="Tahoma"/>
              </a:rPr>
              <a:t>че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36" dirty="0">
                <a:solidFill>
                  <a:srgbClr val="4B4B4B"/>
                </a:solidFill>
                <a:latin typeface="Tahoma"/>
                <a:cs typeface="Tahoma"/>
              </a:rPr>
              <a:t>тв</a:t>
            </a:r>
            <a:r>
              <a:rPr sz="1600" spc="8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(социальное,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05" dirty="0">
                <a:solidFill>
                  <a:srgbClr val="4B4B4B"/>
                </a:solidFill>
                <a:latin typeface="Tahoma"/>
                <a:cs typeface="Tahoma"/>
              </a:rPr>
              <a:t>э</a:t>
            </a:r>
            <a:r>
              <a:rPr sz="1600" spc="7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70" dirty="0">
                <a:solidFill>
                  <a:srgbClr val="4B4B4B"/>
                </a:solidFill>
                <a:latin typeface="Tahoma"/>
                <a:cs typeface="Tahoma"/>
              </a:rPr>
              <a:t>логичес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ое,</a:t>
            </a:r>
            <a:r>
              <a:rPr sz="1600" spc="36" dirty="0">
                <a:solidFill>
                  <a:srgbClr val="4B4B4B"/>
                </a:solidFill>
                <a:latin typeface="Tahoma"/>
                <a:cs typeface="Tahoma"/>
              </a:rPr>
              <a:t> к</a:t>
            </a:r>
            <a:r>
              <a:rPr sz="1600" spc="20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л</a:t>
            </a:r>
            <a:r>
              <a:rPr sz="1600" spc="-50" dirty="0">
                <a:solidFill>
                  <a:srgbClr val="4B4B4B"/>
                </a:solidFill>
                <a:latin typeface="Tahoma"/>
                <a:cs typeface="Tahoma"/>
              </a:rPr>
              <a:t>ь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турное,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2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лон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120" dirty="0">
                <a:solidFill>
                  <a:srgbClr val="4B4B4B"/>
                </a:solidFill>
                <a:latin typeface="Tahoma"/>
                <a:cs typeface="Tahoma"/>
              </a:rPr>
              <a:t>ер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36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600" spc="8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Победы),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25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ак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05" dirty="0">
                <a:solidFill>
                  <a:srgbClr val="4B4B4B"/>
                </a:solidFill>
                <a:latin typeface="Tahoma"/>
                <a:cs typeface="Tahoma"/>
              </a:rPr>
              <a:t>способ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36" dirty="0">
                <a:solidFill>
                  <a:srgbClr val="4B4B4B"/>
                </a:solidFill>
                <a:latin typeface="Tahoma"/>
                <a:cs typeface="Tahoma"/>
              </a:rPr>
              <a:t>для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любо</a:t>
            </a:r>
            <a:r>
              <a:rPr sz="1600" spc="5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1600" spc="8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ш</a:t>
            </a:r>
            <a:r>
              <a:rPr sz="160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льни</a:t>
            </a:r>
            <a:r>
              <a:rPr sz="1600" spc="11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36" dirty="0">
                <a:solidFill>
                  <a:srgbClr val="4B4B4B"/>
                </a:solidFill>
                <a:latin typeface="Tahoma"/>
                <a:cs typeface="Tahoma"/>
              </a:rPr>
              <a:t>быть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2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600" spc="13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70" dirty="0">
                <a:solidFill>
                  <a:srgbClr val="4B4B4B"/>
                </a:solidFill>
                <a:latin typeface="Tahoma"/>
                <a:cs typeface="Tahoma"/>
              </a:rPr>
              <a:t>требованным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70" dirty="0">
                <a:solidFill>
                  <a:srgbClr val="4B4B4B"/>
                </a:solidFill>
                <a:latin typeface="Tahoma"/>
                <a:cs typeface="Tahoma"/>
              </a:rPr>
              <a:t>решении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важнейших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про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б</a:t>
            </a:r>
            <a:r>
              <a:rPr sz="1600" spc="89" dirty="0">
                <a:solidFill>
                  <a:srgbClr val="4B4B4B"/>
                </a:solidFill>
                <a:latin typeface="Tahoma"/>
                <a:cs typeface="Tahoma"/>
              </a:rPr>
              <a:t>лем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95" dirty="0">
                <a:solidFill>
                  <a:srgbClr val="4B4B4B"/>
                </a:solidFill>
                <a:latin typeface="Tahoma"/>
                <a:cs typeface="Tahoma"/>
              </a:rPr>
              <a:t>современно</a:t>
            </a:r>
            <a:r>
              <a:rPr sz="1600" spc="36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1600" spc="8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05" dirty="0">
                <a:solidFill>
                  <a:srgbClr val="4B4B4B"/>
                </a:solidFill>
                <a:latin typeface="Tahoma"/>
                <a:cs typeface="Tahoma"/>
              </a:rPr>
              <a:t>обще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тва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333822" y="1185277"/>
            <a:ext cx="615950" cy="454659"/>
          </a:xfrm>
          <a:custGeom>
            <a:avLst/>
            <a:gdLst/>
            <a:ahLst/>
            <a:cxnLst/>
            <a:rect l="l" t="t" r="r" b="b"/>
            <a:pathLst>
              <a:path w="615950" h="454660">
                <a:moveTo>
                  <a:pt x="456126" y="96126"/>
                </a:moveTo>
                <a:lnTo>
                  <a:pt x="158565" y="96126"/>
                </a:lnTo>
                <a:lnTo>
                  <a:pt x="153472" y="98640"/>
                </a:lnTo>
                <a:lnTo>
                  <a:pt x="146779" y="107429"/>
                </a:lnTo>
                <a:lnTo>
                  <a:pt x="145687" y="113017"/>
                </a:lnTo>
                <a:lnTo>
                  <a:pt x="147175" y="118452"/>
                </a:lnTo>
                <a:lnTo>
                  <a:pt x="160660" y="180073"/>
                </a:lnTo>
                <a:lnTo>
                  <a:pt x="162730" y="187553"/>
                </a:lnTo>
                <a:lnTo>
                  <a:pt x="169703" y="192862"/>
                </a:lnTo>
                <a:lnTo>
                  <a:pt x="445077" y="192862"/>
                </a:lnTo>
                <a:lnTo>
                  <a:pt x="452036" y="187553"/>
                </a:lnTo>
                <a:lnTo>
                  <a:pt x="454132" y="179933"/>
                </a:lnTo>
                <a:lnTo>
                  <a:pt x="458995" y="157721"/>
                </a:lnTo>
                <a:lnTo>
                  <a:pt x="190683" y="157721"/>
                </a:lnTo>
                <a:lnTo>
                  <a:pt x="187533" y="131267"/>
                </a:lnTo>
                <a:lnTo>
                  <a:pt x="464788" y="131267"/>
                </a:lnTo>
                <a:lnTo>
                  <a:pt x="467628" y="118325"/>
                </a:lnTo>
                <a:lnTo>
                  <a:pt x="469067" y="113004"/>
                </a:lnTo>
                <a:lnTo>
                  <a:pt x="467987" y="107429"/>
                </a:lnTo>
                <a:lnTo>
                  <a:pt x="461345" y="98704"/>
                </a:lnTo>
                <a:lnTo>
                  <a:pt x="456126" y="96126"/>
                </a:lnTo>
                <a:close/>
              </a:path>
              <a:path w="615950" h="454660">
                <a:moveTo>
                  <a:pt x="464788" y="131267"/>
                </a:moveTo>
                <a:lnTo>
                  <a:pt x="427208" y="131267"/>
                </a:lnTo>
                <a:lnTo>
                  <a:pt x="424071" y="157721"/>
                </a:lnTo>
                <a:lnTo>
                  <a:pt x="458995" y="157721"/>
                </a:lnTo>
                <a:lnTo>
                  <a:pt x="464788" y="131267"/>
                </a:lnTo>
                <a:close/>
              </a:path>
              <a:path w="615950" h="454660">
                <a:moveTo>
                  <a:pt x="544734" y="0"/>
                </a:moveTo>
                <a:lnTo>
                  <a:pt x="70020" y="0"/>
                </a:lnTo>
                <a:lnTo>
                  <a:pt x="55562" y="1468"/>
                </a:lnTo>
                <a:lnTo>
                  <a:pt x="19299" y="21150"/>
                </a:lnTo>
                <a:lnTo>
                  <a:pt x="87" y="56889"/>
                </a:lnTo>
                <a:lnTo>
                  <a:pt x="0" y="60230"/>
                </a:lnTo>
                <a:lnTo>
                  <a:pt x="663" y="74845"/>
                </a:lnTo>
                <a:lnTo>
                  <a:pt x="16146" y="115930"/>
                </a:lnTo>
                <a:lnTo>
                  <a:pt x="46571" y="138945"/>
                </a:lnTo>
                <a:lnTo>
                  <a:pt x="58976" y="142162"/>
                </a:lnTo>
                <a:lnTo>
                  <a:pt x="75733" y="141180"/>
                </a:lnTo>
                <a:lnTo>
                  <a:pt x="115872" y="124740"/>
                </a:lnTo>
                <a:lnTo>
                  <a:pt x="74312" y="107633"/>
                </a:lnTo>
                <a:lnTo>
                  <a:pt x="58768" y="105293"/>
                </a:lnTo>
                <a:lnTo>
                  <a:pt x="46437" y="98562"/>
                </a:lnTo>
                <a:lnTo>
                  <a:pt x="37940" y="88399"/>
                </a:lnTo>
                <a:lnTo>
                  <a:pt x="33899" y="75765"/>
                </a:lnTo>
                <a:lnTo>
                  <a:pt x="36243" y="60230"/>
                </a:lnTo>
                <a:lnTo>
                  <a:pt x="42984" y="47905"/>
                </a:lnTo>
                <a:lnTo>
                  <a:pt x="53156" y="39415"/>
                </a:lnTo>
                <a:lnTo>
                  <a:pt x="65797" y="35386"/>
                </a:lnTo>
                <a:lnTo>
                  <a:pt x="604082" y="35140"/>
                </a:lnTo>
                <a:lnTo>
                  <a:pt x="597980" y="25701"/>
                </a:lnTo>
                <a:lnTo>
                  <a:pt x="588808" y="16117"/>
                </a:lnTo>
                <a:lnTo>
                  <a:pt x="578179" y="8645"/>
                </a:lnTo>
                <a:lnTo>
                  <a:pt x="566332" y="3410"/>
                </a:lnTo>
                <a:lnTo>
                  <a:pt x="553504" y="539"/>
                </a:lnTo>
                <a:lnTo>
                  <a:pt x="544734" y="0"/>
                </a:lnTo>
                <a:close/>
              </a:path>
              <a:path w="615950" h="454660">
                <a:moveTo>
                  <a:pt x="491697" y="53960"/>
                </a:moveTo>
                <a:lnTo>
                  <a:pt x="478521" y="59049"/>
                </a:lnTo>
                <a:lnTo>
                  <a:pt x="473220" y="71373"/>
                </a:lnTo>
                <a:lnTo>
                  <a:pt x="474686" y="85861"/>
                </a:lnTo>
                <a:lnTo>
                  <a:pt x="494330" y="122176"/>
                </a:lnTo>
                <a:lnTo>
                  <a:pt x="530692" y="141642"/>
                </a:lnTo>
                <a:lnTo>
                  <a:pt x="547981" y="140867"/>
                </a:lnTo>
                <a:lnTo>
                  <a:pt x="589093" y="125421"/>
                </a:lnTo>
                <a:lnTo>
                  <a:pt x="605549" y="107861"/>
                </a:lnTo>
                <a:lnTo>
                  <a:pt x="546090" y="107861"/>
                </a:lnTo>
                <a:lnTo>
                  <a:pt x="531586" y="105183"/>
                </a:lnTo>
                <a:lnTo>
                  <a:pt x="519832" y="97828"/>
                </a:lnTo>
                <a:lnTo>
                  <a:pt x="511783" y="86867"/>
                </a:lnTo>
                <a:lnTo>
                  <a:pt x="508396" y="73372"/>
                </a:lnTo>
                <a:lnTo>
                  <a:pt x="503504" y="59647"/>
                </a:lnTo>
                <a:lnTo>
                  <a:pt x="491697" y="53960"/>
                </a:lnTo>
                <a:close/>
              </a:path>
              <a:path w="615950" h="454660">
                <a:moveTo>
                  <a:pt x="604082" y="35140"/>
                </a:moveTo>
                <a:lnTo>
                  <a:pt x="544734" y="35140"/>
                </a:lnTo>
                <a:lnTo>
                  <a:pt x="558724" y="37937"/>
                </a:lnTo>
                <a:lnTo>
                  <a:pt x="570205" y="45566"/>
                </a:lnTo>
                <a:lnTo>
                  <a:pt x="578041" y="56889"/>
                </a:lnTo>
                <a:lnTo>
                  <a:pt x="581099" y="70764"/>
                </a:lnTo>
                <a:lnTo>
                  <a:pt x="578366" y="85037"/>
                </a:lnTo>
                <a:lnTo>
                  <a:pt x="570887" y="96668"/>
                </a:lnTo>
                <a:lnTo>
                  <a:pt x="559762" y="104622"/>
                </a:lnTo>
                <a:lnTo>
                  <a:pt x="546090" y="107861"/>
                </a:lnTo>
                <a:lnTo>
                  <a:pt x="605549" y="107861"/>
                </a:lnTo>
                <a:lnTo>
                  <a:pt x="606615" y="106450"/>
                </a:lnTo>
                <a:lnTo>
                  <a:pt x="612133" y="95039"/>
                </a:lnTo>
                <a:lnTo>
                  <a:pt x="615366" y="82647"/>
                </a:lnTo>
                <a:lnTo>
                  <a:pt x="614390" y="65871"/>
                </a:lnTo>
                <a:lnTo>
                  <a:pt x="611009" y="50704"/>
                </a:lnTo>
                <a:lnTo>
                  <a:pt x="605460" y="37272"/>
                </a:lnTo>
                <a:lnTo>
                  <a:pt x="604082" y="35140"/>
                </a:lnTo>
                <a:close/>
              </a:path>
              <a:path w="615950" h="454660">
                <a:moveTo>
                  <a:pt x="129620" y="54942"/>
                </a:moveTo>
                <a:lnTo>
                  <a:pt x="114076" y="57965"/>
                </a:lnTo>
                <a:lnTo>
                  <a:pt x="106904" y="67404"/>
                </a:lnTo>
                <a:lnTo>
                  <a:pt x="104154" y="82843"/>
                </a:lnTo>
                <a:lnTo>
                  <a:pt x="97201" y="95117"/>
                </a:lnTo>
                <a:lnTo>
                  <a:pt x="86952" y="103592"/>
                </a:lnTo>
                <a:lnTo>
                  <a:pt x="74312" y="107633"/>
                </a:lnTo>
                <a:lnTo>
                  <a:pt x="131011" y="107633"/>
                </a:lnTo>
                <a:lnTo>
                  <a:pt x="132919" y="104913"/>
                </a:lnTo>
                <a:lnTo>
                  <a:pt x="138149" y="93052"/>
                </a:lnTo>
                <a:lnTo>
                  <a:pt x="141013" y="80210"/>
                </a:lnTo>
                <a:lnTo>
                  <a:pt x="138066" y="63076"/>
                </a:lnTo>
                <a:lnTo>
                  <a:pt x="129620" y="54942"/>
                </a:lnTo>
                <a:close/>
              </a:path>
              <a:path w="615950" h="454660">
                <a:moveTo>
                  <a:pt x="427995" y="216687"/>
                </a:moveTo>
                <a:lnTo>
                  <a:pt x="186771" y="216687"/>
                </a:lnTo>
                <a:lnTo>
                  <a:pt x="178897" y="224561"/>
                </a:lnTo>
                <a:lnTo>
                  <a:pt x="178897" y="446176"/>
                </a:lnTo>
                <a:lnTo>
                  <a:pt x="186771" y="454063"/>
                </a:lnTo>
                <a:lnTo>
                  <a:pt x="206139" y="454063"/>
                </a:lnTo>
                <a:lnTo>
                  <a:pt x="214013" y="446176"/>
                </a:lnTo>
                <a:lnTo>
                  <a:pt x="214013" y="251840"/>
                </a:lnTo>
                <a:lnTo>
                  <a:pt x="435869" y="251840"/>
                </a:lnTo>
                <a:lnTo>
                  <a:pt x="435869" y="224561"/>
                </a:lnTo>
                <a:lnTo>
                  <a:pt x="427995" y="216687"/>
                </a:lnTo>
                <a:close/>
              </a:path>
              <a:path w="615950" h="454660">
                <a:moveTo>
                  <a:pt x="321988" y="251840"/>
                </a:moveTo>
                <a:lnTo>
                  <a:pt x="286860" y="251840"/>
                </a:lnTo>
                <a:lnTo>
                  <a:pt x="286860" y="446176"/>
                </a:lnTo>
                <a:lnTo>
                  <a:pt x="294734" y="454063"/>
                </a:lnTo>
                <a:lnTo>
                  <a:pt x="314114" y="454063"/>
                </a:lnTo>
                <a:lnTo>
                  <a:pt x="321988" y="446176"/>
                </a:lnTo>
                <a:lnTo>
                  <a:pt x="321988" y="251840"/>
                </a:lnTo>
                <a:close/>
              </a:path>
              <a:path w="615950" h="454660">
                <a:moveTo>
                  <a:pt x="435869" y="251840"/>
                </a:moveTo>
                <a:lnTo>
                  <a:pt x="400741" y="251840"/>
                </a:lnTo>
                <a:lnTo>
                  <a:pt x="400741" y="446176"/>
                </a:lnTo>
                <a:lnTo>
                  <a:pt x="408615" y="454063"/>
                </a:lnTo>
                <a:lnTo>
                  <a:pt x="427995" y="454063"/>
                </a:lnTo>
                <a:lnTo>
                  <a:pt x="435869" y="446176"/>
                </a:lnTo>
                <a:lnTo>
                  <a:pt x="435869" y="251840"/>
                </a:lnTo>
                <a:close/>
              </a:path>
            </a:pathLst>
          </a:custGeom>
          <a:solidFill>
            <a:srgbClr val="18A6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333822" y="1190522"/>
            <a:ext cx="615950" cy="454659"/>
          </a:xfrm>
          <a:custGeom>
            <a:avLst/>
            <a:gdLst/>
            <a:ahLst/>
            <a:cxnLst/>
            <a:rect l="l" t="t" r="r" b="b"/>
            <a:pathLst>
              <a:path w="615950" h="454660">
                <a:moveTo>
                  <a:pt x="456126" y="96126"/>
                </a:moveTo>
                <a:lnTo>
                  <a:pt x="158565" y="96126"/>
                </a:lnTo>
                <a:lnTo>
                  <a:pt x="153472" y="98640"/>
                </a:lnTo>
                <a:lnTo>
                  <a:pt x="146779" y="107429"/>
                </a:lnTo>
                <a:lnTo>
                  <a:pt x="145687" y="113017"/>
                </a:lnTo>
                <a:lnTo>
                  <a:pt x="147175" y="118452"/>
                </a:lnTo>
                <a:lnTo>
                  <a:pt x="160660" y="180073"/>
                </a:lnTo>
                <a:lnTo>
                  <a:pt x="162730" y="187553"/>
                </a:lnTo>
                <a:lnTo>
                  <a:pt x="169703" y="192862"/>
                </a:lnTo>
                <a:lnTo>
                  <a:pt x="445077" y="192862"/>
                </a:lnTo>
                <a:lnTo>
                  <a:pt x="452036" y="187553"/>
                </a:lnTo>
                <a:lnTo>
                  <a:pt x="454132" y="179933"/>
                </a:lnTo>
                <a:lnTo>
                  <a:pt x="458995" y="157721"/>
                </a:lnTo>
                <a:lnTo>
                  <a:pt x="190683" y="157721"/>
                </a:lnTo>
                <a:lnTo>
                  <a:pt x="187533" y="131267"/>
                </a:lnTo>
                <a:lnTo>
                  <a:pt x="464788" y="131267"/>
                </a:lnTo>
                <a:lnTo>
                  <a:pt x="467628" y="118325"/>
                </a:lnTo>
                <a:lnTo>
                  <a:pt x="469067" y="113004"/>
                </a:lnTo>
                <a:lnTo>
                  <a:pt x="467987" y="107429"/>
                </a:lnTo>
                <a:lnTo>
                  <a:pt x="461345" y="98704"/>
                </a:lnTo>
                <a:lnTo>
                  <a:pt x="456126" y="96126"/>
                </a:lnTo>
                <a:close/>
              </a:path>
              <a:path w="615950" h="454660">
                <a:moveTo>
                  <a:pt x="464788" y="131267"/>
                </a:moveTo>
                <a:lnTo>
                  <a:pt x="427208" y="131267"/>
                </a:lnTo>
                <a:lnTo>
                  <a:pt x="424071" y="157721"/>
                </a:lnTo>
                <a:lnTo>
                  <a:pt x="458995" y="157721"/>
                </a:lnTo>
                <a:lnTo>
                  <a:pt x="464788" y="131267"/>
                </a:lnTo>
                <a:close/>
              </a:path>
              <a:path w="615950" h="454660">
                <a:moveTo>
                  <a:pt x="544734" y="0"/>
                </a:moveTo>
                <a:lnTo>
                  <a:pt x="70020" y="0"/>
                </a:lnTo>
                <a:lnTo>
                  <a:pt x="55562" y="1468"/>
                </a:lnTo>
                <a:lnTo>
                  <a:pt x="19299" y="21150"/>
                </a:lnTo>
                <a:lnTo>
                  <a:pt x="87" y="56889"/>
                </a:lnTo>
                <a:lnTo>
                  <a:pt x="0" y="60230"/>
                </a:lnTo>
                <a:lnTo>
                  <a:pt x="663" y="74845"/>
                </a:lnTo>
                <a:lnTo>
                  <a:pt x="16146" y="115930"/>
                </a:lnTo>
                <a:lnTo>
                  <a:pt x="46571" y="138945"/>
                </a:lnTo>
                <a:lnTo>
                  <a:pt x="58976" y="142162"/>
                </a:lnTo>
                <a:lnTo>
                  <a:pt x="75733" y="141180"/>
                </a:lnTo>
                <a:lnTo>
                  <a:pt x="115872" y="124740"/>
                </a:lnTo>
                <a:lnTo>
                  <a:pt x="74312" y="107633"/>
                </a:lnTo>
                <a:lnTo>
                  <a:pt x="58768" y="105293"/>
                </a:lnTo>
                <a:lnTo>
                  <a:pt x="46437" y="98562"/>
                </a:lnTo>
                <a:lnTo>
                  <a:pt x="37940" y="88399"/>
                </a:lnTo>
                <a:lnTo>
                  <a:pt x="33899" y="75765"/>
                </a:lnTo>
                <a:lnTo>
                  <a:pt x="36243" y="60230"/>
                </a:lnTo>
                <a:lnTo>
                  <a:pt x="42984" y="47905"/>
                </a:lnTo>
                <a:lnTo>
                  <a:pt x="53156" y="39415"/>
                </a:lnTo>
                <a:lnTo>
                  <a:pt x="65797" y="35386"/>
                </a:lnTo>
                <a:lnTo>
                  <a:pt x="604082" y="35140"/>
                </a:lnTo>
                <a:lnTo>
                  <a:pt x="597980" y="25701"/>
                </a:lnTo>
                <a:lnTo>
                  <a:pt x="588808" y="16117"/>
                </a:lnTo>
                <a:lnTo>
                  <a:pt x="578179" y="8645"/>
                </a:lnTo>
                <a:lnTo>
                  <a:pt x="566332" y="3410"/>
                </a:lnTo>
                <a:lnTo>
                  <a:pt x="553504" y="539"/>
                </a:lnTo>
                <a:lnTo>
                  <a:pt x="544734" y="0"/>
                </a:lnTo>
                <a:close/>
              </a:path>
              <a:path w="615950" h="454660">
                <a:moveTo>
                  <a:pt x="491697" y="53960"/>
                </a:moveTo>
                <a:lnTo>
                  <a:pt x="478521" y="59049"/>
                </a:lnTo>
                <a:lnTo>
                  <a:pt x="473220" y="71373"/>
                </a:lnTo>
                <a:lnTo>
                  <a:pt x="474686" y="85861"/>
                </a:lnTo>
                <a:lnTo>
                  <a:pt x="494330" y="122176"/>
                </a:lnTo>
                <a:lnTo>
                  <a:pt x="530692" y="141642"/>
                </a:lnTo>
                <a:lnTo>
                  <a:pt x="547981" y="140867"/>
                </a:lnTo>
                <a:lnTo>
                  <a:pt x="589093" y="125421"/>
                </a:lnTo>
                <a:lnTo>
                  <a:pt x="605549" y="107861"/>
                </a:lnTo>
                <a:lnTo>
                  <a:pt x="546090" y="107861"/>
                </a:lnTo>
                <a:lnTo>
                  <a:pt x="531586" y="105183"/>
                </a:lnTo>
                <a:lnTo>
                  <a:pt x="519832" y="97828"/>
                </a:lnTo>
                <a:lnTo>
                  <a:pt x="511783" y="86867"/>
                </a:lnTo>
                <a:lnTo>
                  <a:pt x="508396" y="73372"/>
                </a:lnTo>
                <a:lnTo>
                  <a:pt x="503504" y="59647"/>
                </a:lnTo>
                <a:lnTo>
                  <a:pt x="491697" y="53960"/>
                </a:lnTo>
                <a:close/>
              </a:path>
              <a:path w="615950" h="454660">
                <a:moveTo>
                  <a:pt x="604082" y="35140"/>
                </a:moveTo>
                <a:lnTo>
                  <a:pt x="544734" y="35140"/>
                </a:lnTo>
                <a:lnTo>
                  <a:pt x="558724" y="37937"/>
                </a:lnTo>
                <a:lnTo>
                  <a:pt x="570205" y="45566"/>
                </a:lnTo>
                <a:lnTo>
                  <a:pt x="578041" y="56889"/>
                </a:lnTo>
                <a:lnTo>
                  <a:pt x="581099" y="70764"/>
                </a:lnTo>
                <a:lnTo>
                  <a:pt x="578366" y="85037"/>
                </a:lnTo>
                <a:lnTo>
                  <a:pt x="570887" y="96668"/>
                </a:lnTo>
                <a:lnTo>
                  <a:pt x="559762" y="104622"/>
                </a:lnTo>
                <a:lnTo>
                  <a:pt x="546090" y="107861"/>
                </a:lnTo>
                <a:lnTo>
                  <a:pt x="605549" y="107861"/>
                </a:lnTo>
                <a:lnTo>
                  <a:pt x="606615" y="106450"/>
                </a:lnTo>
                <a:lnTo>
                  <a:pt x="612133" y="95039"/>
                </a:lnTo>
                <a:lnTo>
                  <a:pt x="615366" y="82647"/>
                </a:lnTo>
                <a:lnTo>
                  <a:pt x="614390" y="65871"/>
                </a:lnTo>
                <a:lnTo>
                  <a:pt x="611009" y="50704"/>
                </a:lnTo>
                <a:lnTo>
                  <a:pt x="605460" y="37272"/>
                </a:lnTo>
                <a:lnTo>
                  <a:pt x="604082" y="35140"/>
                </a:lnTo>
                <a:close/>
              </a:path>
              <a:path w="615950" h="454660">
                <a:moveTo>
                  <a:pt x="129620" y="54942"/>
                </a:moveTo>
                <a:lnTo>
                  <a:pt x="114076" y="57965"/>
                </a:lnTo>
                <a:lnTo>
                  <a:pt x="106904" y="67404"/>
                </a:lnTo>
                <a:lnTo>
                  <a:pt x="104154" y="82843"/>
                </a:lnTo>
                <a:lnTo>
                  <a:pt x="97201" y="95117"/>
                </a:lnTo>
                <a:lnTo>
                  <a:pt x="86952" y="103592"/>
                </a:lnTo>
                <a:lnTo>
                  <a:pt x="74312" y="107633"/>
                </a:lnTo>
                <a:lnTo>
                  <a:pt x="131011" y="107633"/>
                </a:lnTo>
                <a:lnTo>
                  <a:pt x="132919" y="104913"/>
                </a:lnTo>
                <a:lnTo>
                  <a:pt x="138149" y="93052"/>
                </a:lnTo>
                <a:lnTo>
                  <a:pt x="141013" y="80210"/>
                </a:lnTo>
                <a:lnTo>
                  <a:pt x="138066" y="63076"/>
                </a:lnTo>
                <a:lnTo>
                  <a:pt x="129620" y="54942"/>
                </a:lnTo>
                <a:close/>
              </a:path>
              <a:path w="615950" h="454660">
                <a:moveTo>
                  <a:pt x="427995" y="216687"/>
                </a:moveTo>
                <a:lnTo>
                  <a:pt x="186771" y="216687"/>
                </a:lnTo>
                <a:lnTo>
                  <a:pt x="178897" y="224561"/>
                </a:lnTo>
                <a:lnTo>
                  <a:pt x="178897" y="446176"/>
                </a:lnTo>
                <a:lnTo>
                  <a:pt x="186771" y="454063"/>
                </a:lnTo>
                <a:lnTo>
                  <a:pt x="206139" y="454063"/>
                </a:lnTo>
                <a:lnTo>
                  <a:pt x="214013" y="446176"/>
                </a:lnTo>
                <a:lnTo>
                  <a:pt x="214013" y="251840"/>
                </a:lnTo>
                <a:lnTo>
                  <a:pt x="435869" y="251840"/>
                </a:lnTo>
                <a:lnTo>
                  <a:pt x="435869" y="224561"/>
                </a:lnTo>
                <a:lnTo>
                  <a:pt x="427995" y="216687"/>
                </a:lnTo>
                <a:close/>
              </a:path>
              <a:path w="615950" h="454660">
                <a:moveTo>
                  <a:pt x="321988" y="251840"/>
                </a:moveTo>
                <a:lnTo>
                  <a:pt x="286860" y="251840"/>
                </a:lnTo>
                <a:lnTo>
                  <a:pt x="286860" y="446176"/>
                </a:lnTo>
                <a:lnTo>
                  <a:pt x="294734" y="454063"/>
                </a:lnTo>
                <a:lnTo>
                  <a:pt x="314114" y="454063"/>
                </a:lnTo>
                <a:lnTo>
                  <a:pt x="321988" y="446176"/>
                </a:lnTo>
                <a:lnTo>
                  <a:pt x="321988" y="251840"/>
                </a:lnTo>
                <a:close/>
              </a:path>
              <a:path w="615950" h="454660">
                <a:moveTo>
                  <a:pt x="435869" y="251840"/>
                </a:moveTo>
                <a:lnTo>
                  <a:pt x="400741" y="251840"/>
                </a:lnTo>
                <a:lnTo>
                  <a:pt x="400741" y="446176"/>
                </a:lnTo>
                <a:lnTo>
                  <a:pt x="408615" y="454063"/>
                </a:lnTo>
                <a:lnTo>
                  <a:pt x="427995" y="454063"/>
                </a:lnTo>
                <a:lnTo>
                  <a:pt x="435869" y="446176"/>
                </a:lnTo>
                <a:lnTo>
                  <a:pt x="435869" y="251840"/>
                </a:lnTo>
                <a:close/>
              </a:path>
            </a:pathLst>
          </a:custGeom>
          <a:solidFill>
            <a:srgbClr val="2957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333822" y="1190522"/>
            <a:ext cx="615950" cy="454659"/>
          </a:xfrm>
          <a:custGeom>
            <a:avLst/>
            <a:gdLst/>
            <a:ahLst/>
            <a:cxnLst/>
            <a:rect l="l" t="t" r="r" b="b"/>
            <a:pathLst>
              <a:path w="615950" h="454660">
                <a:moveTo>
                  <a:pt x="456126" y="96126"/>
                </a:moveTo>
                <a:lnTo>
                  <a:pt x="158565" y="96126"/>
                </a:lnTo>
                <a:lnTo>
                  <a:pt x="153472" y="98640"/>
                </a:lnTo>
                <a:lnTo>
                  <a:pt x="146779" y="107429"/>
                </a:lnTo>
                <a:lnTo>
                  <a:pt x="145687" y="113017"/>
                </a:lnTo>
                <a:lnTo>
                  <a:pt x="147175" y="118452"/>
                </a:lnTo>
                <a:lnTo>
                  <a:pt x="160660" y="180073"/>
                </a:lnTo>
                <a:lnTo>
                  <a:pt x="162730" y="187553"/>
                </a:lnTo>
                <a:lnTo>
                  <a:pt x="169703" y="192862"/>
                </a:lnTo>
                <a:lnTo>
                  <a:pt x="445077" y="192862"/>
                </a:lnTo>
                <a:lnTo>
                  <a:pt x="452036" y="187553"/>
                </a:lnTo>
                <a:lnTo>
                  <a:pt x="454132" y="179933"/>
                </a:lnTo>
                <a:lnTo>
                  <a:pt x="458995" y="157721"/>
                </a:lnTo>
                <a:lnTo>
                  <a:pt x="190683" y="157721"/>
                </a:lnTo>
                <a:lnTo>
                  <a:pt x="187533" y="131267"/>
                </a:lnTo>
                <a:lnTo>
                  <a:pt x="464788" y="131267"/>
                </a:lnTo>
                <a:lnTo>
                  <a:pt x="467628" y="118325"/>
                </a:lnTo>
                <a:lnTo>
                  <a:pt x="469067" y="113004"/>
                </a:lnTo>
                <a:lnTo>
                  <a:pt x="467987" y="107429"/>
                </a:lnTo>
                <a:lnTo>
                  <a:pt x="461345" y="98704"/>
                </a:lnTo>
                <a:lnTo>
                  <a:pt x="456126" y="96126"/>
                </a:lnTo>
                <a:close/>
              </a:path>
              <a:path w="615950" h="454660">
                <a:moveTo>
                  <a:pt x="464788" y="131267"/>
                </a:moveTo>
                <a:lnTo>
                  <a:pt x="427208" y="131267"/>
                </a:lnTo>
                <a:lnTo>
                  <a:pt x="424071" y="157721"/>
                </a:lnTo>
                <a:lnTo>
                  <a:pt x="458995" y="157721"/>
                </a:lnTo>
                <a:lnTo>
                  <a:pt x="464788" y="131267"/>
                </a:lnTo>
                <a:close/>
              </a:path>
              <a:path w="615950" h="454660">
                <a:moveTo>
                  <a:pt x="544734" y="0"/>
                </a:moveTo>
                <a:lnTo>
                  <a:pt x="70020" y="0"/>
                </a:lnTo>
                <a:lnTo>
                  <a:pt x="55562" y="1468"/>
                </a:lnTo>
                <a:lnTo>
                  <a:pt x="19299" y="21150"/>
                </a:lnTo>
                <a:lnTo>
                  <a:pt x="87" y="56889"/>
                </a:lnTo>
                <a:lnTo>
                  <a:pt x="0" y="60230"/>
                </a:lnTo>
                <a:lnTo>
                  <a:pt x="663" y="74845"/>
                </a:lnTo>
                <a:lnTo>
                  <a:pt x="16146" y="115930"/>
                </a:lnTo>
                <a:lnTo>
                  <a:pt x="46571" y="138945"/>
                </a:lnTo>
                <a:lnTo>
                  <a:pt x="58976" y="142162"/>
                </a:lnTo>
                <a:lnTo>
                  <a:pt x="75733" y="141180"/>
                </a:lnTo>
                <a:lnTo>
                  <a:pt x="115872" y="124740"/>
                </a:lnTo>
                <a:lnTo>
                  <a:pt x="74312" y="107633"/>
                </a:lnTo>
                <a:lnTo>
                  <a:pt x="58768" y="105293"/>
                </a:lnTo>
                <a:lnTo>
                  <a:pt x="46437" y="98562"/>
                </a:lnTo>
                <a:lnTo>
                  <a:pt x="37940" y="88399"/>
                </a:lnTo>
                <a:lnTo>
                  <a:pt x="33899" y="75765"/>
                </a:lnTo>
                <a:lnTo>
                  <a:pt x="36243" y="60230"/>
                </a:lnTo>
                <a:lnTo>
                  <a:pt x="42984" y="47905"/>
                </a:lnTo>
                <a:lnTo>
                  <a:pt x="53156" y="39415"/>
                </a:lnTo>
                <a:lnTo>
                  <a:pt x="65797" y="35386"/>
                </a:lnTo>
                <a:lnTo>
                  <a:pt x="604082" y="35140"/>
                </a:lnTo>
                <a:lnTo>
                  <a:pt x="597980" y="25701"/>
                </a:lnTo>
                <a:lnTo>
                  <a:pt x="588808" y="16117"/>
                </a:lnTo>
                <a:lnTo>
                  <a:pt x="578179" y="8645"/>
                </a:lnTo>
                <a:lnTo>
                  <a:pt x="566332" y="3410"/>
                </a:lnTo>
                <a:lnTo>
                  <a:pt x="553504" y="539"/>
                </a:lnTo>
                <a:lnTo>
                  <a:pt x="544734" y="0"/>
                </a:lnTo>
                <a:close/>
              </a:path>
              <a:path w="615950" h="454660">
                <a:moveTo>
                  <a:pt x="491697" y="53960"/>
                </a:moveTo>
                <a:lnTo>
                  <a:pt x="478521" y="59049"/>
                </a:lnTo>
                <a:lnTo>
                  <a:pt x="473220" y="71373"/>
                </a:lnTo>
                <a:lnTo>
                  <a:pt x="474686" y="85861"/>
                </a:lnTo>
                <a:lnTo>
                  <a:pt x="494330" y="122176"/>
                </a:lnTo>
                <a:lnTo>
                  <a:pt x="530692" y="141642"/>
                </a:lnTo>
                <a:lnTo>
                  <a:pt x="547981" y="140867"/>
                </a:lnTo>
                <a:lnTo>
                  <a:pt x="589093" y="125421"/>
                </a:lnTo>
                <a:lnTo>
                  <a:pt x="605549" y="107861"/>
                </a:lnTo>
                <a:lnTo>
                  <a:pt x="546090" y="107861"/>
                </a:lnTo>
                <a:lnTo>
                  <a:pt x="531586" y="105183"/>
                </a:lnTo>
                <a:lnTo>
                  <a:pt x="519832" y="97828"/>
                </a:lnTo>
                <a:lnTo>
                  <a:pt x="511783" y="86867"/>
                </a:lnTo>
                <a:lnTo>
                  <a:pt x="508396" y="73372"/>
                </a:lnTo>
                <a:lnTo>
                  <a:pt x="503504" y="59647"/>
                </a:lnTo>
                <a:lnTo>
                  <a:pt x="491697" y="53960"/>
                </a:lnTo>
                <a:close/>
              </a:path>
              <a:path w="615950" h="454660">
                <a:moveTo>
                  <a:pt x="604082" y="35140"/>
                </a:moveTo>
                <a:lnTo>
                  <a:pt x="544734" y="35140"/>
                </a:lnTo>
                <a:lnTo>
                  <a:pt x="558724" y="37937"/>
                </a:lnTo>
                <a:lnTo>
                  <a:pt x="570205" y="45566"/>
                </a:lnTo>
                <a:lnTo>
                  <a:pt x="578041" y="56889"/>
                </a:lnTo>
                <a:lnTo>
                  <a:pt x="581099" y="70764"/>
                </a:lnTo>
                <a:lnTo>
                  <a:pt x="578366" y="85037"/>
                </a:lnTo>
                <a:lnTo>
                  <a:pt x="570887" y="96668"/>
                </a:lnTo>
                <a:lnTo>
                  <a:pt x="559762" y="104622"/>
                </a:lnTo>
                <a:lnTo>
                  <a:pt x="546090" y="107861"/>
                </a:lnTo>
                <a:lnTo>
                  <a:pt x="605549" y="107861"/>
                </a:lnTo>
                <a:lnTo>
                  <a:pt x="606615" y="106450"/>
                </a:lnTo>
                <a:lnTo>
                  <a:pt x="612133" y="95039"/>
                </a:lnTo>
                <a:lnTo>
                  <a:pt x="615366" y="82647"/>
                </a:lnTo>
                <a:lnTo>
                  <a:pt x="614390" y="65871"/>
                </a:lnTo>
                <a:lnTo>
                  <a:pt x="611009" y="50704"/>
                </a:lnTo>
                <a:lnTo>
                  <a:pt x="605460" y="37272"/>
                </a:lnTo>
                <a:lnTo>
                  <a:pt x="604082" y="35140"/>
                </a:lnTo>
                <a:close/>
              </a:path>
              <a:path w="615950" h="454660">
                <a:moveTo>
                  <a:pt x="129620" y="54942"/>
                </a:moveTo>
                <a:lnTo>
                  <a:pt x="114076" y="57965"/>
                </a:lnTo>
                <a:lnTo>
                  <a:pt x="106904" y="67404"/>
                </a:lnTo>
                <a:lnTo>
                  <a:pt x="104154" y="82843"/>
                </a:lnTo>
                <a:lnTo>
                  <a:pt x="97201" y="95117"/>
                </a:lnTo>
                <a:lnTo>
                  <a:pt x="86952" y="103592"/>
                </a:lnTo>
                <a:lnTo>
                  <a:pt x="74312" y="107633"/>
                </a:lnTo>
                <a:lnTo>
                  <a:pt x="131011" y="107633"/>
                </a:lnTo>
                <a:lnTo>
                  <a:pt x="132919" y="104913"/>
                </a:lnTo>
                <a:lnTo>
                  <a:pt x="138149" y="93052"/>
                </a:lnTo>
                <a:lnTo>
                  <a:pt x="141013" y="80210"/>
                </a:lnTo>
                <a:lnTo>
                  <a:pt x="138066" y="63076"/>
                </a:lnTo>
                <a:lnTo>
                  <a:pt x="129620" y="54942"/>
                </a:lnTo>
                <a:close/>
              </a:path>
              <a:path w="615950" h="454660">
                <a:moveTo>
                  <a:pt x="427995" y="216687"/>
                </a:moveTo>
                <a:lnTo>
                  <a:pt x="186771" y="216687"/>
                </a:lnTo>
                <a:lnTo>
                  <a:pt x="178897" y="224561"/>
                </a:lnTo>
                <a:lnTo>
                  <a:pt x="178897" y="446176"/>
                </a:lnTo>
                <a:lnTo>
                  <a:pt x="186771" y="454063"/>
                </a:lnTo>
                <a:lnTo>
                  <a:pt x="206139" y="454063"/>
                </a:lnTo>
                <a:lnTo>
                  <a:pt x="214013" y="446176"/>
                </a:lnTo>
                <a:lnTo>
                  <a:pt x="214013" y="251840"/>
                </a:lnTo>
                <a:lnTo>
                  <a:pt x="435869" y="251840"/>
                </a:lnTo>
                <a:lnTo>
                  <a:pt x="435869" y="224561"/>
                </a:lnTo>
                <a:lnTo>
                  <a:pt x="427995" y="216687"/>
                </a:lnTo>
                <a:close/>
              </a:path>
              <a:path w="615950" h="454660">
                <a:moveTo>
                  <a:pt x="321988" y="251840"/>
                </a:moveTo>
                <a:lnTo>
                  <a:pt x="286860" y="251840"/>
                </a:lnTo>
                <a:lnTo>
                  <a:pt x="286860" y="446176"/>
                </a:lnTo>
                <a:lnTo>
                  <a:pt x="294734" y="454063"/>
                </a:lnTo>
                <a:lnTo>
                  <a:pt x="314114" y="454063"/>
                </a:lnTo>
                <a:lnTo>
                  <a:pt x="321988" y="446176"/>
                </a:lnTo>
                <a:lnTo>
                  <a:pt x="321988" y="251840"/>
                </a:lnTo>
                <a:close/>
              </a:path>
              <a:path w="615950" h="454660">
                <a:moveTo>
                  <a:pt x="435869" y="251840"/>
                </a:moveTo>
                <a:lnTo>
                  <a:pt x="400741" y="251840"/>
                </a:lnTo>
                <a:lnTo>
                  <a:pt x="400741" y="446176"/>
                </a:lnTo>
                <a:lnTo>
                  <a:pt x="408615" y="454063"/>
                </a:lnTo>
                <a:lnTo>
                  <a:pt x="427995" y="454063"/>
                </a:lnTo>
                <a:lnTo>
                  <a:pt x="435869" y="446176"/>
                </a:lnTo>
                <a:lnTo>
                  <a:pt x="435869" y="251840"/>
                </a:lnTo>
                <a:close/>
              </a:path>
            </a:pathLst>
          </a:custGeom>
          <a:solidFill>
            <a:srgbClr val="0097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805658" y="4596449"/>
            <a:ext cx="656120" cy="5886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144375" y="358775"/>
            <a:ext cx="888530" cy="9906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7475" y="2"/>
            <a:ext cx="1732610" cy="75697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05912" y="2237061"/>
            <a:ext cx="232410" cy="249554"/>
          </a:xfrm>
          <a:custGeom>
            <a:avLst/>
            <a:gdLst/>
            <a:ahLst/>
            <a:cxnLst/>
            <a:rect l="l" t="t" r="r" b="b"/>
            <a:pathLst>
              <a:path w="232409" h="249555">
                <a:moveTo>
                  <a:pt x="226656" y="0"/>
                </a:moveTo>
                <a:lnTo>
                  <a:pt x="222960" y="943"/>
                </a:lnTo>
                <a:lnTo>
                  <a:pt x="211348" y="5656"/>
                </a:lnTo>
                <a:lnTo>
                  <a:pt x="199443" y="12284"/>
                </a:lnTo>
                <a:lnTo>
                  <a:pt x="154571" y="37811"/>
                </a:lnTo>
                <a:lnTo>
                  <a:pt x="143712" y="43792"/>
                </a:lnTo>
                <a:lnTo>
                  <a:pt x="99153" y="65533"/>
                </a:lnTo>
                <a:lnTo>
                  <a:pt x="60553" y="74240"/>
                </a:lnTo>
                <a:lnTo>
                  <a:pt x="56616" y="75040"/>
                </a:lnTo>
                <a:lnTo>
                  <a:pt x="43065" y="77173"/>
                </a:lnTo>
                <a:lnTo>
                  <a:pt x="42011" y="78786"/>
                </a:lnTo>
                <a:lnTo>
                  <a:pt x="46075" y="95360"/>
                </a:lnTo>
                <a:lnTo>
                  <a:pt x="42265" y="99970"/>
                </a:lnTo>
                <a:lnTo>
                  <a:pt x="30021" y="99970"/>
                </a:lnTo>
                <a:lnTo>
                  <a:pt x="30162" y="100630"/>
                </a:lnTo>
                <a:lnTo>
                  <a:pt x="28854" y="104173"/>
                </a:lnTo>
                <a:lnTo>
                  <a:pt x="29921" y="106040"/>
                </a:lnTo>
                <a:lnTo>
                  <a:pt x="33731" y="113737"/>
                </a:lnTo>
                <a:lnTo>
                  <a:pt x="31534" y="117318"/>
                </a:lnTo>
                <a:lnTo>
                  <a:pt x="19888" y="120048"/>
                </a:lnTo>
                <a:lnTo>
                  <a:pt x="14719" y="121128"/>
                </a:lnTo>
                <a:lnTo>
                  <a:pt x="762" y="124938"/>
                </a:lnTo>
                <a:lnTo>
                  <a:pt x="0" y="126386"/>
                </a:lnTo>
                <a:lnTo>
                  <a:pt x="4381" y="141524"/>
                </a:lnTo>
                <a:lnTo>
                  <a:pt x="6362" y="147544"/>
                </a:lnTo>
                <a:lnTo>
                  <a:pt x="25894" y="214782"/>
                </a:lnTo>
                <a:lnTo>
                  <a:pt x="32829" y="238425"/>
                </a:lnTo>
                <a:lnTo>
                  <a:pt x="34150" y="240470"/>
                </a:lnTo>
                <a:lnTo>
                  <a:pt x="35483" y="249550"/>
                </a:lnTo>
                <a:lnTo>
                  <a:pt x="47917" y="249550"/>
                </a:lnTo>
                <a:lnTo>
                  <a:pt x="44321" y="234500"/>
                </a:lnTo>
                <a:lnTo>
                  <a:pt x="40527" y="221814"/>
                </a:lnTo>
                <a:lnTo>
                  <a:pt x="36626" y="210851"/>
                </a:lnTo>
                <a:lnTo>
                  <a:pt x="32470" y="200289"/>
                </a:lnTo>
                <a:lnTo>
                  <a:pt x="26905" y="185215"/>
                </a:lnTo>
                <a:lnTo>
                  <a:pt x="22850" y="172434"/>
                </a:lnTo>
                <a:lnTo>
                  <a:pt x="19752" y="161363"/>
                </a:lnTo>
                <a:lnTo>
                  <a:pt x="17060" y="151420"/>
                </a:lnTo>
                <a:lnTo>
                  <a:pt x="15836" y="147125"/>
                </a:lnTo>
                <a:lnTo>
                  <a:pt x="15049" y="143899"/>
                </a:lnTo>
                <a:lnTo>
                  <a:pt x="13868" y="141219"/>
                </a:lnTo>
                <a:lnTo>
                  <a:pt x="13677" y="140495"/>
                </a:lnTo>
                <a:lnTo>
                  <a:pt x="11849" y="136025"/>
                </a:lnTo>
                <a:lnTo>
                  <a:pt x="11823" y="132736"/>
                </a:lnTo>
                <a:lnTo>
                  <a:pt x="14173" y="129713"/>
                </a:lnTo>
                <a:lnTo>
                  <a:pt x="15227" y="128926"/>
                </a:lnTo>
                <a:lnTo>
                  <a:pt x="18110" y="127910"/>
                </a:lnTo>
                <a:lnTo>
                  <a:pt x="19939" y="127592"/>
                </a:lnTo>
                <a:lnTo>
                  <a:pt x="23811" y="127567"/>
                </a:lnTo>
                <a:lnTo>
                  <a:pt x="24892" y="126856"/>
                </a:lnTo>
                <a:lnTo>
                  <a:pt x="27101" y="125941"/>
                </a:lnTo>
                <a:lnTo>
                  <a:pt x="33058" y="123554"/>
                </a:lnTo>
                <a:lnTo>
                  <a:pt x="40493" y="123554"/>
                </a:lnTo>
                <a:lnTo>
                  <a:pt x="39845" y="115730"/>
                </a:lnTo>
                <a:lnTo>
                  <a:pt x="39839" y="111603"/>
                </a:lnTo>
                <a:lnTo>
                  <a:pt x="40335" y="109812"/>
                </a:lnTo>
                <a:lnTo>
                  <a:pt x="44767" y="108682"/>
                </a:lnTo>
                <a:lnTo>
                  <a:pt x="61001" y="108682"/>
                </a:lnTo>
                <a:lnTo>
                  <a:pt x="61211" y="104173"/>
                </a:lnTo>
                <a:lnTo>
                  <a:pt x="61180" y="99970"/>
                </a:lnTo>
                <a:lnTo>
                  <a:pt x="42265" y="99970"/>
                </a:lnTo>
                <a:lnTo>
                  <a:pt x="29286" y="96528"/>
                </a:lnTo>
                <a:lnTo>
                  <a:pt x="60051" y="96528"/>
                </a:lnTo>
                <a:lnTo>
                  <a:pt x="59423" y="94610"/>
                </a:lnTo>
                <a:lnTo>
                  <a:pt x="59283" y="92680"/>
                </a:lnTo>
                <a:lnTo>
                  <a:pt x="60528" y="88718"/>
                </a:lnTo>
                <a:lnTo>
                  <a:pt x="63030" y="87422"/>
                </a:lnTo>
                <a:lnTo>
                  <a:pt x="68224" y="86660"/>
                </a:lnTo>
                <a:lnTo>
                  <a:pt x="69443" y="86381"/>
                </a:lnTo>
                <a:lnTo>
                  <a:pt x="106778" y="74200"/>
                </a:lnTo>
                <a:lnTo>
                  <a:pt x="141828" y="57116"/>
                </a:lnTo>
                <a:lnTo>
                  <a:pt x="152540" y="50752"/>
                </a:lnTo>
                <a:lnTo>
                  <a:pt x="163241" y="44786"/>
                </a:lnTo>
                <a:lnTo>
                  <a:pt x="168783" y="42032"/>
                </a:lnTo>
                <a:lnTo>
                  <a:pt x="171373" y="40889"/>
                </a:lnTo>
                <a:lnTo>
                  <a:pt x="175869" y="39099"/>
                </a:lnTo>
                <a:lnTo>
                  <a:pt x="180670" y="37384"/>
                </a:lnTo>
                <a:lnTo>
                  <a:pt x="184378" y="35593"/>
                </a:lnTo>
                <a:lnTo>
                  <a:pt x="188048" y="33650"/>
                </a:lnTo>
                <a:lnTo>
                  <a:pt x="199121" y="27439"/>
                </a:lnTo>
                <a:lnTo>
                  <a:pt x="210360" y="21485"/>
                </a:lnTo>
                <a:lnTo>
                  <a:pt x="223654" y="15992"/>
                </a:lnTo>
                <a:lnTo>
                  <a:pt x="231872" y="13204"/>
                </a:lnTo>
                <a:lnTo>
                  <a:pt x="226656" y="0"/>
                </a:lnTo>
                <a:close/>
              </a:path>
              <a:path w="232409" h="249555">
                <a:moveTo>
                  <a:pt x="40493" y="123554"/>
                </a:moveTo>
                <a:lnTo>
                  <a:pt x="33058" y="123554"/>
                </a:lnTo>
                <a:lnTo>
                  <a:pt x="34792" y="128926"/>
                </a:lnTo>
                <a:lnTo>
                  <a:pt x="34899" y="134590"/>
                </a:lnTo>
                <a:lnTo>
                  <a:pt x="36213" y="147125"/>
                </a:lnTo>
                <a:lnTo>
                  <a:pt x="36303" y="147544"/>
                </a:lnTo>
                <a:lnTo>
                  <a:pt x="40259" y="159445"/>
                </a:lnTo>
                <a:lnTo>
                  <a:pt x="44907" y="171413"/>
                </a:lnTo>
                <a:lnTo>
                  <a:pt x="47956" y="183930"/>
                </a:lnTo>
                <a:lnTo>
                  <a:pt x="52391" y="208988"/>
                </a:lnTo>
                <a:lnTo>
                  <a:pt x="55403" y="221927"/>
                </a:lnTo>
                <a:lnTo>
                  <a:pt x="57625" y="232679"/>
                </a:lnTo>
                <a:lnTo>
                  <a:pt x="59752" y="245501"/>
                </a:lnTo>
                <a:lnTo>
                  <a:pt x="74041" y="249550"/>
                </a:lnTo>
                <a:lnTo>
                  <a:pt x="70494" y="233712"/>
                </a:lnTo>
                <a:lnTo>
                  <a:pt x="67145" y="224012"/>
                </a:lnTo>
                <a:lnTo>
                  <a:pt x="65201" y="218004"/>
                </a:lnTo>
                <a:lnTo>
                  <a:pt x="64998" y="216264"/>
                </a:lnTo>
                <a:lnTo>
                  <a:pt x="64795" y="215565"/>
                </a:lnTo>
                <a:lnTo>
                  <a:pt x="61871" y="203344"/>
                </a:lnTo>
                <a:lnTo>
                  <a:pt x="59503" y="190747"/>
                </a:lnTo>
                <a:lnTo>
                  <a:pt x="55132" y="175172"/>
                </a:lnTo>
                <a:lnTo>
                  <a:pt x="50789" y="162757"/>
                </a:lnTo>
                <a:lnTo>
                  <a:pt x="46999" y="152263"/>
                </a:lnTo>
                <a:lnTo>
                  <a:pt x="43092" y="136554"/>
                </a:lnTo>
                <a:lnTo>
                  <a:pt x="40643" y="124938"/>
                </a:lnTo>
                <a:lnTo>
                  <a:pt x="40555" y="124304"/>
                </a:lnTo>
                <a:lnTo>
                  <a:pt x="40493" y="123554"/>
                </a:lnTo>
                <a:close/>
              </a:path>
              <a:path w="232409" h="249555">
                <a:moveTo>
                  <a:pt x="61001" y="108682"/>
                </a:moveTo>
                <a:lnTo>
                  <a:pt x="44767" y="108682"/>
                </a:lnTo>
                <a:lnTo>
                  <a:pt x="45821" y="110092"/>
                </a:lnTo>
                <a:lnTo>
                  <a:pt x="46863" y="113305"/>
                </a:lnTo>
                <a:lnTo>
                  <a:pt x="47586" y="114460"/>
                </a:lnTo>
                <a:lnTo>
                  <a:pt x="47853" y="115730"/>
                </a:lnTo>
                <a:lnTo>
                  <a:pt x="50659" y="127963"/>
                </a:lnTo>
                <a:lnTo>
                  <a:pt x="54052" y="140495"/>
                </a:lnTo>
                <a:lnTo>
                  <a:pt x="57653" y="152532"/>
                </a:lnTo>
                <a:lnTo>
                  <a:pt x="61532" y="164778"/>
                </a:lnTo>
                <a:lnTo>
                  <a:pt x="65459" y="176939"/>
                </a:lnTo>
                <a:lnTo>
                  <a:pt x="69279" y="188968"/>
                </a:lnTo>
                <a:lnTo>
                  <a:pt x="73327" y="202416"/>
                </a:lnTo>
                <a:lnTo>
                  <a:pt x="80716" y="227134"/>
                </a:lnTo>
                <a:lnTo>
                  <a:pt x="84210" y="238637"/>
                </a:lnTo>
                <a:lnTo>
                  <a:pt x="102997" y="249550"/>
                </a:lnTo>
                <a:lnTo>
                  <a:pt x="100114" y="237369"/>
                </a:lnTo>
                <a:lnTo>
                  <a:pt x="96690" y="224993"/>
                </a:lnTo>
                <a:lnTo>
                  <a:pt x="92873" y="212658"/>
                </a:lnTo>
                <a:lnTo>
                  <a:pt x="88715" y="200289"/>
                </a:lnTo>
                <a:lnTo>
                  <a:pt x="84313" y="186018"/>
                </a:lnTo>
                <a:lnTo>
                  <a:pt x="80599" y="175852"/>
                </a:lnTo>
                <a:lnTo>
                  <a:pt x="74146" y="164047"/>
                </a:lnTo>
                <a:lnTo>
                  <a:pt x="69728" y="152001"/>
                </a:lnTo>
                <a:lnTo>
                  <a:pt x="66499" y="139955"/>
                </a:lnTo>
                <a:lnTo>
                  <a:pt x="62694" y="124304"/>
                </a:lnTo>
                <a:lnTo>
                  <a:pt x="60906" y="113737"/>
                </a:lnTo>
                <a:lnTo>
                  <a:pt x="61001" y="108682"/>
                </a:lnTo>
                <a:close/>
              </a:path>
              <a:path w="232409" h="249555">
                <a:moveTo>
                  <a:pt x="23811" y="127567"/>
                </a:moveTo>
                <a:lnTo>
                  <a:pt x="22682" y="127567"/>
                </a:lnTo>
                <a:lnTo>
                  <a:pt x="23368" y="127859"/>
                </a:lnTo>
                <a:lnTo>
                  <a:pt x="23811" y="1275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89167" y="2271500"/>
            <a:ext cx="161925" cy="81280"/>
          </a:xfrm>
          <a:custGeom>
            <a:avLst/>
            <a:gdLst/>
            <a:ahLst/>
            <a:cxnLst/>
            <a:rect l="l" t="t" r="r" b="b"/>
            <a:pathLst>
              <a:path w="161925" h="81280">
                <a:moveTo>
                  <a:pt x="9234" y="79674"/>
                </a:moveTo>
                <a:lnTo>
                  <a:pt x="1968" y="79674"/>
                </a:lnTo>
                <a:lnTo>
                  <a:pt x="7886" y="80740"/>
                </a:lnTo>
                <a:lnTo>
                  <a:pt x="9234" y="79674"/>
                </a:lnTo>
                <a:close/>
              </a:path>
              <a:path w="161925" h="81280">
                <a:moveTo>
                  <a:pt x="157010" y="0"/>
                </a:moveTo>
                <a:lnTo>
                  <a:pt x="117811" y="13936"/>
                </a:lnTo>
                <a:lnTo>
                  <a:pt x="94116" y="28410"/>
                </a:lnTo>
                <a:lnTo>
                  <a:pt x="85014" y="34329"/>
                </a:lnTo>
                <a:lnTo>
                  <a:pt x="73183" y="40795"/>
                </a:lnTo>
                <a:lnTo>
                  <a:pt x="62123" y="47393"/>
                </a:lnTo>
                <a:lnTo>
                  <a:pt x="51482" y="53862"/>
                </a:lnTo>
                <a:lnTo>
                  <a:pt x="40905" y="59938"/>
                </a:lnTo>
                <a:lnTo>
                  <a:pt x="27915" y="65658"/>
                </a:lnTo>
                <a:lnTo>
                  <a:pt x="16068" y="70030"/>
                </a:lnTo>
                <a:lnTo>
                  <a:pt x="5444" y="74953"/>
                </a:lnTo>
                <a:lnTo>
                  <a:pt x="1397" y="77604"/>
                </a:lnTo>
                <a:lnTo>
                  <a:pt x="0" y="77858"/>
                </a:lnTo>
                <a:lnTo>
                  <a:pt x="673" y="80461"/>
                </a:lnTo>
                <a:lnTo>
                  <a:pt x="1968" y="79674"/>
                </a:lnTo>
                <a:lnTo>
                  <a:pt x="9234" y="79674"/>
                </a:lnTo>
                <a:lnTo>
                  <a:pt x="11963" y="77515"/>
                </a:lnTo>
                <a:lnTo>
                  <a:pt x="51994" y="63081"/>
                </a:lnTo>
                <a:lnTo>
                  <a:pt x="97456" y="36971"/>
                </a:lnTo>
                <a:lnTo>
                  <a:pt x="107715" y="31036"/>
                </a:lnTo>
                <a:lnTo>
                  <a:pt x="145183" y="14700"/>
                </a:lnTo>
                <a:lnTo>
                  <a:pt x="161651" y="11749"/>
                </a:lnTo>
                <a:lnTo>
                  <a:pt x="1570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42511" y="2427922"/>
            <a:ext cx="172085" cy="59055"/>
          </a:xfrm>
          <a:custGeom>
            <a:avLst/>
            <a:gdLst/>
            <a:ahLst/>
            <a:cxnLst/>
            <a:rect l="l" t="t" r="r" b="b"/>
            <a:pathLst>
              <a:path w="172084" h="59055">
                <a:moveTo>
                  <a:pt x="609" y="49626"/>
                </a:moveTo>
                <a:lnTo>
                  <a:pt x="0" y="58693"/>
                </a:lnTo>
                <a:lnTo>
                  <a:pt x="34874" y="58693"/>
                </a:lnTo>
                <a:lnTo>
                  <a:pt x="39168" y="55836"/>
                </a:lnTo>
                <a:lnTo>
                  <a:pt x="1485" y="55836"/>
                </a:lnTo>
                <a:lnTo>
                  <a:pt x="609" y="49626"/>
                </a:lnTo>
                <a:close/>
              </a:path>
              <a:path w="172084" h="59055">
                <a:moveTo>
                  <a:pt x="167838" y="0"/>
                </a:moveTo>
                <a:lnTo>
                  <a:pt x="107298" y="17721"/>
                </a:lnTo>
                <a:lnTo>
                  <a:pt x="64182" y="33799"/>
                </a:lnTo>
                <a:lnTo>
                  <a:pt x="52449" y="38788"/>
                </a:lnTo>
                <a:lnTo>
                  <a:pt x="40686" y="43606"/>
                </a:lnTo>
                <a:lnTo>
                  <a:pt x="28611" y="47508"/>
                </a:lnTo>
                <a:lnTo>
                  <a:pt x="13234" y="51700"/>
                </a:lnTo>
                <a:lnTo>
                  <a:pt x="3755" y="55274"/>
                </a:lnTo>
                <a:lnTo>
                  <a:pt x="1485" y="55836"/>
                </a:lnTo>
                <a:lnTo>
                  <a:pt x="39168" y="55836"/>
                </a:lnTo>
                <a:lnTo>
                  <a:pt x="45649" y="51524"/>
                </a:lnTo>
                <a:lnTo>
                  <a:pt x="56183" y="48629"/>
                </a:lnTo>
                <a:lnTo>
                  <a:pt x="92453" y="31865"/>
                </a:lnTo>
                <a:lnTo>
                  <a:pt x="128561" y="19685"/>
                </a:lnTo>
                <a:lnTo>
                  <a:pt x="166951" y="9669"/>
                </a:lnTo>
                <a:lnTo>
                  <a:pt x="171770" y="8928"/>
                </a:lnTo>
                <a:lnTo>
                  <a:pt x="1678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37225" y="2381472"/>
            <a:ext cx="156845" cy="64135"/>
          </a:xfrm>
          <a:custGeom>
            <a:avLst/>
            <a:gdLst/>
            <a:ahLst/>
            <a:cxnLst/>
            <a:rect l="l" t="t" r="r" b="b"/>
            <a:pathLst>
              <a:path w="156845" h="64135">
                <a:moveTo>
                  <a:pt x="152661" y="0"/>
                </a:moveTo>
                <a:lnTo>
                  <a:pt x="109459" y="11245"/>
                </a:lnTo>
                <a:lnTo>
                  <a:pt x="72732" y="26177"/>
                </a:lnTo>
                <a:lnTo>
                  <a:pt x="50223" y="38136"/>
                </a:lnTo>
                <a:lnTo>
                  <a:pt x="38769" y="44088"/>
                </a:lnTo>
                <a:lnTo>
                  <a:pt x="27288" y="49371"/>
                </a:lnTo>
                <a:lnTo>
                  <a:pt x="15603" y="53743"/>
                </a:lnTo>
                <a:lnTo>
                  <a:pt x="3533" y="56963"/>
                </a:lnTo>
                <a:lnTo>
                  <a:pt x="876" y="57504"/>
                </a:lnTo>
                <a:lnTo>
                  <a:pt x="0" y="58545"/>
                </a:lnTo>
                <a:lnTo>
                  <a:pt x="126" y="63283"/>
                </a:lnTo>
                <a:lnTo>
                  <a:pt x="2184" y="63498"/>
                </a:lnTo>
                <a:lnTo>
                  <a:pt x="3987" y="63638"/>
                </a:lnTo>
                <a:lnTo>
                  <a:pt x="16867" y="63395"/>
                </a:lnTo>
                <a:lnTo>
                  <a:pt x="28732" y="59257"/>
                </a:lnTo>
                <a:lnTo>
                  <a:pt x="29197" y="58965"/>
                </a:lnTo>
                <a:lnTo>
                  <a:pt x="40381" y="52887"/>
                </a:lnTo>
                <a:lnTo>
                  <a:pt x="51954" y="47629"/>
                </a:lnTo>
                <a:lnTo>
                  <a:pt x="63240" y="41841"/>
                </a:lnTo>
                <a:lnTo>
                  <a:pt x="76087" y="34672"/>
                </a:lnTo>
                <a:lnTo>
                  <a:pt x="87104" y="30354"/>
                </a:lnTo>
                <a:lnTo>
                  <a:pt x="123807" y="15140"/>
                </a:lnTo>
                <a:lnTo>
                  <a:pt x="156293" y="8249"/>
                </a:lnTo>
                <a:lnTo>
                  <a:pt x="1526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94435" y="2340493"/>
            <a:ext cx="82550" cy="38100"/>
          </a:xfrm>
          <a:custGeom>
            <a:avLst/>
            <a:gdLst/>
            <a:ahLst/>
            <a:cxnLst/>
            <a:rect l="l" t="t" r="r" b="b"/>
            <a:pathLst>
              <a:path w="82550" h="38100">
                <a:moveTo>
                  <a:pt x="78986" y="0"/>
                </a:moveTo>
                <a:lnTo>
                  <a:pt x="41914" y="10447"/>
                </a:lnTo>
                <a:lnTo>
                  <a:pt x="5905" y="25945"/>
                </a:lnTo>
                <a:lnTo>
                  <a:pt x="0" y="28294"/>
                </a:lnTo>
                <a:lnTo>
                  <a:pt x="4610" y="37921"/>
                </a:lnTo>
                <a:lnTo>
                  <a:pt x="10020" y="34022"/>
                </a:lnTo>
                <a:lnTo>
                  <a:pt x="20383" y="30212"/>
                </a:lnTo>
                <a:lnTo>
                  <a:pt x="26644" y="25881"/>
                </a:lnTo>
                <a:lnTo>
                  <a:pt x="69823" y="11843"/>
                </a:lnTo>
                <a:lnTo>
                  <a:pt x="82261" y="8289"/>
                </a:lnTo>
                <a:lnTo>
                  <a:pt x="789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91143" y="2464663"/>
            <a:ext cx="40004" cy="22225"/>
          </a:xfrm>
          <a:custGeom>
            <a:avLst/>
            <a:gdLst/>
            <a:ahLst/>
            <a:cxnLst/>
            <a:rect l="l" t="t" r="r" b="b"/>
            <a:pathLst>
              <a:path w="40005" h="22225">
                <a:moveTo>
                  <a:pt x="546" y="12873"/>
                </a:moveTo>
                <a:lnTo>
                  <a:pt x="0" y="21953"/>
                </a:lnTo>
                <a:lnTo>
                  <a:pt x="11353" y="21953"/>
                </a:lnTo>
                <a:lnTo>
                  <a:pt x="20519" y="16581"/>
                </a:lnTo>
                <a:lnTo>
                  <a:pt x="2413" y="16581"/>
                </a:lnTo>
                <a:lnTo>
                  <a:pt x="546" y="12873"/>
                </a:lnTo>
                <a:close/>
              </a:path>
              <a:path w="40005" h="22225">
                <a:moveTo>
                  <a:pt x="35380" y="0"/>
                </a:moveTo>
                <a:lnTo>
                  <a:pt x="28702" y="1584"/>
                </a:lnTo>
                <a:lnTo>
                  <a:pt x="16986" y="6547"/>
                </a:lnTo>
                <a:lnTo>
                  <a:pt x="6422" y="13333"/>
                </a:lnTo>
                <a:lnTo>
                  <a:pt x="2413" y="16581"/>
                </a:lnTo>
                <a:lnTo>
                  <a:pt x="20519" y="16581"/>
                </a:lnTo>
                <a:lnTo>
                  <a:pt x="22908" y="15181"/>
                </a:lnTo>
                <a:lnTo>
                  <a:pt x="34783" y="11123"/>
                </a:lnTo>
                <a:lnTo>
                  <a:pt x="39813" y="10066"/>
                </a:lnTo>
                <a:lnTo>
                  <a:pt x="353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34874" y="2306589"/>
            <a:ext cx="29209" cy="17145"/>
          </a:xfrm>
          <a:custGeom>
            <a:avLst/>
            <a:gdLst/>
            <a:ahLst/>
            <a:cxnLst/>
            <a:rect l="l" t="t" r="r" b="b"/>
            <a:pathLst>
              <a:path w="29209" h="17144">
                <a:moveTo>
                  <a:pt x="25162" y="0"/>
                </a:moveTo>
                <a:lnTo>
                  <a:pt x="22349" y="668"/>
                </a:lnTo>
                <a:lnTo>
                  <a:pt x="10875" y="5340"/>
                </a:lnTo>
                <a:lnTo>
                  <a:pt x="1371" y="10656"/>
                </a:lnTo>
                <a:lnTo>
                  <a:pt x="0" y="12663"/>
                </a:lnTo>
                <a:lnTo>
                  <a:pt x="1320" y="17108"/>
                </a:lnTo>
                <a:lnTo>
                  <a:pt x="5905" y="15597"/>
                </a:lnTo>
                <a:lnTo>
                  <a:pt x="18279" y="12718"/>
                </a:lnTo>
                <a:lnTo>
                  <a:pt x="28654" y="8839"/>
                </a:lnTo>
                <a:lnTo>
                  <a:pt x="251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87482" y="642974"/>
            <a:ext cx="143511" cy="133985"/>
          </a:xfrm>
          <a:custGeom>
            <a:avLst/>
            <a:gdLst/>
            <a:ahLst/>
            <a:cxnLst/>
            <a:rect l="l" t="t" r="r" b="b"/>
            <a:pathLst>
              <a:path w="143510" h="133984">
                <a:moveTo>
                  <a:pt x="81412" y="114073"/>
                </a:moveTo>
                <a:lnTo>
                  <a:pt x="72722" y="114073"/>
                </a:lnTo>
                <a:lnTo>
                  <a:pt x="79555" y="119191"/>
                </a:lnTo>
                <a:lnTo>
                  <a:pt x="83263" y="121782"/>
                </a:lnTo>
                <a:lnTo>
                  <a:pt x="87099" y="124106"/>
                </a:lnTo>
                <a:lnTo>
                  <a:pt x="98202" y="130061"/>
                </a:lnTo>
                <a:lnTo>
                  <a:pt x="109970" y="133809"/>
                </a:lnTo>
                <a:lnTo>
                  <a:pt x="127909" y="130964"/>
                </a:lnTo>
                <a:lnTo>
                  <a:pt x="132375" y="127179"/>
                </a:lnTo>
                <a:lnTo>
                  <a:pt x="112118" y="127179"/>
                </a:lnTo>
                <a:lnTo>
                  <a:pt x="110098" y="126874"/>
                </a:lnTo>
                <a:lnTo>
                  <a:pt x="107546" y="126227"/>
                </a:lnTo>
                <a:lnTo>
                  <a:pt x="104612" y="125287"/>
                </a:lnTo>
                <a:lnTo>
                  <a:pt x="102834" y="124563"/>
                </a:lnTo>
                <a:lnTo>
                  <a:pt x="98859" y="122366"/>
                </a:lnTo>
                <a:lnTo>
                  <a:pt x="96522" y="121172"/>
                </a:lnTo>
                <a:lnTo>
                  <a:pt x="88458" y="117172"/>
                </a:lnTo>
                <a:lnTo>
                  <a:pt x="82611" y="114581"/>
                </a:lnTo>
                <a:lnTo>
                  <a:pt x="81412" y="114073"/>
                </a:lnTo>
              </a:path>
              <a:path w="143510" h="133984">
                <a:moveTo>
                  <a:pt x="111379" y="66829"/>
                </a:moveTo>
                <a:lnTo>
                  <a:pt x="95303" y="66829"/>
                </a:lnTo>
                <a:lnTo>
                  <a:pt x="101678" y="70664"/>
                </a:lnTo>
                <a:lnTo>
                  <a:pt x="108663" y="74792"/>
                </a:lnTo>
                <a:lnTo>
                  <a:pt x="115724" y="78830"/>
                </a:lnTo>
                <a:lnTo>
                  <a:pt x="124665" y="86196"/>
                </a:lnTo>
                <a:lnTo>
                  <a:pt x="135825" y="105551"/>
                </a:lnTo>
                <a:lnTo>
                  <a:pt x="132946" y="111139"/>
                </a:lnTo>
                <a:lnTo>
                  <a:pt x="132641" y="112079"/>
                </a:lnTo>
                <a:lnTo>
                  <a:pt x="130977" y="126366"/>
                </a:lnTo>
                <a:lnTo>
                  <a:pt x="125986" y="127039"/>
                </a:lnTo>
                <a:lnTo>
                  <a:pt x="112118" y="127179"/>
                </a:lnTo>
                <a:lnTo>
                  <a:pt x="132375" y="127179"/>
                </a:lnTo>
                <a:lnTo>
                  <a:pt x="135581" y="124462"/>
                </a:lnTo>
                <a:lnTo>
                  <a:pt x="138280" y="117654"/>
                </a:lnTo>
                <a:lnTo>
                  <a:pt x="139791" y="113514"/>
                </a:lnTo>
                <a:lnTo>
                  <a:pt x="141290" y="103481"/>
                </a:lnTo>
                <a:lnTo>
                  <a:pt x="143042" y="97487"/>
                </a:lnTo>
                <a:lnTo>
                  <a:pt x="140426" y="91683"/>
                </a:lnTo>
                <a:lnTo>
                  <a:pt x="132795" y="81322"/>
                </a:lnTo>
                <a:lnTo>
                  <a:pt x="122617" y="73562"/>
                </a:lnTo>
                <a:lnTo>
                  <a:pt x="115470" y="68810"/>
                </a:lnTo>
                <a:lnTo>
                  <a:pt x="111379" y="66829"/>
                </a:lnTo>
              </a:path>
              <a:path w="143510" h="133984">
                <a:moveTo>
                  <a:pt x="54520" y="106440"/>
                </a:moveTo>
                <a:lnTo>
                  <a:pt x="46395" y="106440"/>
                </a:lnTo>
                <a:lnTo>
                  <a:pt x="48389" y="107735"/>
                </a:lnTo>
                <a:lnTo>
                  <a:pt x="52859" y="116575"/>
                </a:lnTo>
                <a:lnTo>
                  <a:pt x="59057" y="116130"/>
                </a:lnTo>
                <a:lnTo>
                  <a:pt x="69154" y="114581"/>
                </a:lnTo>
                <a:lnTo>
                  <a:pt x="72722" y="114073"/>
                </a:lnTo>
                <a:lnTo>
                  <a:pt x="81412" y="114073"/>
                </a:lnTo>
                <a:lnTo>
                  <a:pt x="74221" y="111025"/>
                </a:lnTo>
                <a:lnTo>
                  <a:pt x="74638" y="109882"/>
                </a:lnTo>
                <a:lnTo>
                  <a:pt x="63413" y="109882"/>
                </a:lnTo>
                <a:lnTo>
                  <a:pt x="57313" y="107913"/>
                </a:lnTo>
                <a:lnTo>
                  <a:pt x="54536" y="107913"/>
                </a:lnTo>
                <a:lnTo>
                  <a:pt x="54520" y="106440"/>
                </a:lnTo>
              </a:path>
              <a:path w="143510" h="133984">
                <a:moveTo>
                  <a:pt x="87137" y="46560"/>
                </a:moveTo>
                <a:lnTo>
                  <a:pt x="80126" y="46560"/>
                </a:lnTo>
                <a:lnTo>
                  <a:pt x="82895" y="46852"/>
                </a:lnTo>
                <a:lnTo>
                  <a:pt x="84482" y="47804"/>
                </a:lnTo>
                <a:lnTo>
                  <a:pt x="85829" y="51817"/>
                </a:lnTo>
                <a:lnTo>
                  <a:pt x="86219" y="53926"/>
                </a:lnTo>
                <a:lnTo>
                  <a:pt x="86456" y="58032"/>
                </a:lnTo>
                <a:lnTo>
                  <a:pt x="86492" y="58942"/>
                </a:lnTo>
                <a:lnTo>
                  <a:pt x="86183" y="61472"/>
                </a:lnTo>
                <a:lnTo>
                  <a:pt x="82654" y="69318"/>
                </a:lnTo>
                <a:lnTo>
                  <a:pt x="83847" y="75617"/>
                </a:lnTo>
                <a:lnTo>
                  <a:pt x="77510" y="87047"/>
                </a:lnTo>
                <a:lnTo>
                  <a:pt x="76380" y="93918"/>
                </a:lnTo>
                <a:lnTo>
                  <a:pt x="72811" y="100103"/>
                </a:lnTo>
                <a:lnTo>
                  <a:pt x="72621" y="100471"/>
                </a:lnTo>
                <a:lnTo>
                  <a:pt x="70696" y="103481"/>
                </a:lnTo>
                <a:lnTo>
                  <a:pt x="70761" y="104433"/>
                </a:lnTo>
                <a:lnTo>
                  <a:pt x="70919" y="105551"/>
                </a:lnTo>
                <a:lnTo>
                  <a:pt x="73586" y="107189"/>
                </a:lnTo>
                <a:lnTo>
                  <a:pt x="68442" y="107532"/>
                </a:lnTo>
                <a:lnTo>
                  <a:pt x="63413" y="109882"/>
                </a:lnTo>
                <a:lnTo>
                  <a:pt x="74638" y="109882"/>
                </a:lnTo>
                <a:lnTo>
                  <a:pt x="75097" y="108624"/>
                </a:lnTo>
                <a:lnTo>
                  <a:pt x="73764" y="107278"/>
                </a:lnTo>
                <a:lnTo>
                  <a:pt x="75973" y="106275"/>
                </a:lnTo>
                <a:lnTo>
                  <a:pt x="77777" y="104929"/>
                </a:lnTo>
                <a:lnTo>
                  <a:pt x="83454" y="99290"/>
                </a:lnTo>
                <a:lnTo>
                  <a:pt x="85702" y="93664"/>
                </a:lnTo>
                <a:lnTo>
                  <a:pt x="91023" y="84063"/>
                </a:lnTo>
                <a:lnTo>
                  <a:pt x="92236" y="79389"/>
                </a:lnTo>
                <a:lnTo>
                  <a:pt x="92349" y="78830"/>
                </a:lnTo>
                <a:lnTo>
                  <a:pt x="93080" y="73090"/>
                </a:lnTo>
                <a:lnTo>
                  <a:pt x="93220" y="72252"/>
                </a:lnTo>
                <a:lnTo>
                  <a:pt x="93601" y="67769"/>
                </a:lnTo>
                <a:lnTo>
                  <a:pt x="95303" y="66829"/>
                </a:lnTo>
                <a:lnTo>
                  <a:pt x="111379" y="66829"/>
                </a:lnTo>
                <a:lnTo>
                  <a:pt x="94935" y="58866"/>
                </a:lnTo>
                <a:lnTo>
                  <a:pt x="90782" y="54395"/>
                </a:lnTo>
                <a:lnTo>
                  <a:pt x="87137" y="46560"/>
                </a:lnTo>
              </a:path>
              <a:path w="143510" h="133984">
                <a:moveTo>
                  <a:pt x="0" y="82480"/>
                </a:moveTo>
                <a:lnTo>
                  <a:pt x="19471" y="94177"/>
                </a:lnTo>
                <a:lnTo>
                  <a:pt x="29658" y="100471"/>
                </a:lnTo>
                <a:lnTo>
                  <a:pt x="36299" y="104687"/>
                </a:lnTo>
                <a:lnTo>
                  <a:pt x="39258" y="108815"/>
                </a:lnTo>
                <a:lnTo>
                  <a:pt x="46395" y="106440"/>
                </a:lnTo>
                <a:lnTo>
                  <a:pt x="54520" y="106440"/>
                </a:lnTo>
                <a:lnTo>
                  <a:pt x="54498" y="104433"/>
                </a:lnTo>
                <a:lnTo>
                  <a:pt x="42865" y="98020"/>
                </a:lnTo>
                <a:lnTo>
                  <a:pt x="42204" y="96661"/>
                </a:lnTo>
                <a:lnTo>
                  <a:pt x="43246" y="94654"/>
                </a:lnTo>
                <a:lnTo>
                  <a:pt x="34178" y="94654"/>
                </a:lnTo>
                <a:lnTo>
                  <a:pt x="31054" y="92762"/>
                </a:lnTo>
                <a:lnTo>
                  <a:pt x="25554" y="89562"/>
                </a:lnTo>
                <a:lnTo>
                  <a:pt x="21592" y="87327"/>
                </a:lnTo>
                <a:lnTo>
                  <a:pt x="0" y="74132"/>
                </a:lnTo>
                <a:lnTo>
                  <a:pt x="0" y="82480"/>
                </a:lnTo>
              </a:path>
              <a:path w="143510" h="133984">
                <a:moveTo>
                  <a:pt x="56644" y="107697"/>
                </a:moveTo>
                <a:lnTo>
                  <a:pt x="54536" y="107913"/>
                </a:lnTo>
                <a:lnTo>
                  <a:pt x="57313" y="107913"/>
                </a:lnTo>
                <a:lnTo>
                  <a:pt x="56644" y="107697"/>
                </a:lnTo>
              </a:path>
              <a:path w="143510" h="133984">
                <a:moveTo>
                  <a:pt x="84678" y="42826"/>
                </a:moveTo>
                <a:lnTo>
                  <a:pt x="66106" y="42826"/>
                </a:lnTo>
                <a:lnTo>
                  <a:pt x="68290" y="44121"/>
                </a:lnTo>
                <a:lnTo>
                  <a:pt x="69725" y="44743"/>
                </a:lnTo>
                <a:lnTo>
                  <a:pt x="71274" y="46483"/>
                </a:lnTo>
                <a:lnTo>
                  <a:pt x="71546" y="47537"/>
                </a:lnTo>
                <a:lnTo>
                  <a:pt x="70639" y="48998"/>
                </a:lnTo>
                <a:lnTo>
                  <a:pt x="65980" y="60775"/>
                </a:lnTo>
                <a:lnTo>
                  <a:pt x="63443" y="73090"/>
                </a:lnTo>
                <a:lnTo>
                  <a:pt x="59895" y="84596"/>
                </a:lnTo>
                <a:lnTo>
                  <a:pt x="57851" y="88724"/>
                </a:lnTo>
                <a:lnTo>
                  <a:pt x="54866" y="93448"/>
                </a:lnTo>
                <a:lnTo>
                  <a:pt x="54388" y="94426"/>
                </a:lnTo>
                <a:lnTo>
                  <a:pt x="54353" y="94654"/>
                </a:lnTo>
                <a:lnTo>
                  <a:pt x="55044" y="96509"/>
                </a:lnTo>
                <a:lnTo>
                  <a:pt x="56555" y="96140"/>
                </a:lnTo>
                <a:lnTo>
                  <a:pt x="61508" y="95378"/>
                </a:lnTo>
                <a:lnTo>
                  <a:pt x="76266" y="58498"/>
                </a:lnTo>
                <a:lnTo>
                  <a:pt x="78146" y="54014"/>
                </a:lnTo>
                <a:lnTo>
                  <a:pt x="78256" y="51386"/>
                </a:lnTo>
                <a:lnTo>
                  <a:pt x="78348" y="48185"/>
                </a:lnTo>
                <a:lnTo>
                  <a:pt x="78628" y="47537"/>
                </a:lnTo>
                <a:lnTo>
                  <a:pt x="79555" y="46763"/>
                </a:lnTo>
                <a:lnTo>
                  <a:pt x="80126" y="46560"/>
                </a:lnTo>
                <a:lnTo>
                  <a:pt x="87137" y="46560"/>
                </a:lnTo>
                <a:lnTo>
                  <a:pt x="85625" y="43308"/>
                </a:lnTo>
                <a:lnTo>
                  <a:pt x="84678" y="42826"/>
                </a:lnTo>
              </a:path>
              <a:path w="143510" h="133984">
                <a:moveTo>
                  <a:pt x="0" y="68136"/>
                </a:moveTo>
                <a:lnTo>
                  <a:pt x="2452" y="69648"/>
                </a:lnTo>
                <a:lnTo>
                  <a:pt x="15011" y="76716"/>
                </a:lnTo>
                <a:lnTo>
                  <a:pt x="25412" y="83347"/>
                </a:lnTo>
                <a:lnTo>
                  <a:pt x="35638" y="89409"/>
                </a:lnTo>
                <a:lnTo>
                  <a:pt x="37162" y="89778"/>
                </a:lnTo>
                <a:lnTo>
                  <a:pt x="37988" y="91035"/>
                </a:lnTo>
                <a:lnTo>
                  <a:pt x="37971" y="91683"/>
                </a:lnTo>
                <a:lnTo>
                  <a:pt x="36540" y="94426"/>
                </a:lnTo>
                <a:lnTo>
                  <a:pt x="34178" y="94654"/>
                </a:lnTo>
                <a:lnTo>
                  <a:pt x="43246" y="94654"/>
                </a:lnTo>
                <a:lnTo>
                  <a:pt x="48244" y="85091"/>
                </a:lnTo>
                <a:lnTo>
                  <a:pt x="41620" y="85091"/>
                </a:lnTo>
                <a:lnTo>
                  <a:pt x="40490" y="85041"/>
                </a:lnTo>
                <a:lnTo>
                  <a:pt x="18369" y="69318"/>
                </a:lnTo>
                <a:lnTo>
                  <a:pt x="14163" y="66308"/>
                </a:lnTo>
                <a:lnTo>
                  <a:pt x="10073" y="63679"/>
                </a:lnTo>
                <a:lnTo>
                  <a:pt x="5768" y="61330"/>
                </a:lnTo>
                <a:lnTo>
                  <a:pt x="0" y="58032"/>
                </a:lnTo>
                <a:lnTo>
                  <a:pt x="0" y="68136"/>
                </a:lnTo>
              </a:path>
              <a:path w="143510" h="133984">
                <a:moveTo>
                  <a:pt x="0" y="37879"/>
                </a:moveTo>
                <a:lnTo>
                  <a:pt x="2411" y="39265"/>
                </a:lnTo>
                <a:lnTo>
                  <a:pt x="15688" y="47537"/>
                </a:lnTo>
                <a:lnTo>
                  <a:pt x="25072" y="53316"/>
                </a:lnTo>
                <a:lnTo>
                  <a:pt x="36070" y="61114"/>
                </a:lnTo>
                <a:lnTo>
                  <a:pt x="40858" y="64086"/>
                </a:lnTo>
                <a:lnTo>
                  <a:pt x="49799" y="65114"/>
                </a:lnTo>
                <a:lnTo>
                  <a:pt x="49608" y="66346"/>
                </a:lnTo>
                <a:lnTo>
                  <a:pt x="46802" y="73992"/>
                </a:lnTo>
                <a:lnTo>
                  <a:pt x="42992" y="77941"/>
                </a:lnTo>
                <a:lnTo>
                  <a:pt x="41620" y="85091"/>
                </a:lnTo>
                <a:lnTo>
                  <a:pt x="48244" y="85091"/>
                </a:lnTo>
                <a:lnTo>
                  <a:pt x="51767" y="79389"/>
                </a:lnTo>
                <a:lnTo>
                  <a:pt x="54701" y="73306"/>
                </a:lnTo>
                <a:lnTo>
                  <a:pt x="59363" y="61472"/>
                </a:lnTo>
                <a:lnTo>
                  <a:pt x="60209" y="58942"/>
                </a:lnTo>
                <a:lnTo>
                  <a:pt x="50091" y="58942"/>
                </a:lnTo>
                <a:lnTo>
                  <a:pt x="47360" y="55450"/>
                </a:lnTo>
                <a:lnTo>
                  <a:pt x="40960" y="51386"/>
                </a:lnTo>
                <a:lnTo>
                  <a:pt x="37137" y="49112"/>
                </a:lnTo>
                <a:lnTo>
                  <a:pt x="22513" y="40154"/>
                </a:lnTo>
                <a:lnTo>
                  <a:pt x="0" y="26042"/>
                </a:lnTo>
                <a:lnTo>
                  <a:pt x="0" y="37879"/>
                </a:lnTo>
              </a:path>
              <a:path w="143510" h="133984">
                <a:moveTo>
                  <a:pt x="0" y="7440"/>
                </a:moveTo>
                <a:lnTo>
                  <a:pt x="4824" y="10567"/>
                </a:lnTo>
                <a:lnTo>
                  <a:pt x="15978" y="17110"/>
                </a:lnTo>
                <a:lnTo>
                  <a:pt x="26151" y="23200"/>
                </a:lnTo>
                <a:lnTo>
                  <a:pt x="40094" y="32412"/>
                </a:lnTo>
                <a:lnTo>
                  <a:pt x="49636" y="37658"/>
                </a:lnTo>
                <a:lnTo>
                  <a:pt x="59057" y="43791"/>
                </a:lnTo>
                <a:lnTo>
                  <a:pt x="59390" y="44489"/>
                </a:lnTo>
                <a:lnTo>
                  <a:pt x="59383" y="44743"/>
                </a:lnTo>
                <a:lnTo>
                  <a:pt x="54904" y="53113"/>
                </a:lnTo>
                <a:lnTo>
                  <a:pt x="56530" y="58294"/>
                </a:lnTo>
                <a:lnTo>
                  <a:pt x="50091" y="58942"/>
                </a:lnTo>
                <a:lnTo>
                  <a:pt x="60209" y="58942"/>
                </a:lnTo>
                <a:lnTo>
                  <a:pt x="63547" y="48998"/>
                </a:lnTo>
                <a:lnTo>
                  <a:pt x="64785" y="45683"/>
                </a:lnTo>
                <a:lnTo>
                  <a:pt x="64810" y="44489"/>
                </a:lnTo>
                <a:lnTo>
                  <a:pt x="65521" y="43131"/>
                </a:lnTo>
                <a:lnTo>
                  <a:pt x="66106" y="42826"/>
                </a:lnTo>
                <a:lnTo>
                  <a:pt x="84678" y="42826"/>
                </a:lnTo>
                <a:lnTo>
                  <a:pt x="81511" y="41213"/>
                </a:lnTo>
                <a:lnTo>
                  <a:pt x="40556" y="24411"/>
                </a:lnTo>
                <a:lnTo>
                  <a:pt x="0" y="0"/>
                </a:lnTo>
                <a:lnTo>
                  <a:pt x="0" y="7440"/>
                </a:lnTo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42789" y="592533"/>
            <a:ext cx="27305" cy="148590"/>
          </a:xfrm>
          <a:custGeom>
            <a:avLst/>
            <a:gdLst/>
            <a:ahLst/>
            <a:cxnLst/>
            <a:rect l="l" t="t" r="r" b="b"/>
            <a:pathLst>
              <a:path w="27304" h="148590">
                <a:moveTo>
                  <a:pt x="12758" y="0"/>
                </a:moveTo>
                <a:lnTo>
                  <a:pt x="41" y="48683"/>
                </a:lnTo>
                <a:lnTo>
                  <a:pt x="0" y="61373"/>
                </a:lnTo>
                <a:lnTo>
                  <a:pt x="2376" y="77656"/>
                </a:lnTo>
                <a:lnTo>
                  <a:pt x="6599" y="88770"/>
                </a:lnTo>
                <a:lnTo>
                  <a:pt x="15180" y="97758"/>
                </a:lnTo>
                <a:lnTo>
                  <a:pt x="15333" y="99396"/>
                </a:lnTo>
                <a:lnTo>
                  <a:pt x="13479" y="102571"/>
                </a:lnTo>
                <a:lnTo>
                  <a:pt x="7873" y="114025"/>
                </a:lnTo>
                <a:lnTo>
                  <a:pt x="3759" y="126076"/>
                </a:lnTo>
                <a:lnTo>
                  <a:pt x="3617" y="141601"/>
                </a:lnTo>
                <a:lnTo>
                  <a:pt x="11137" y="148245"/>
                </a:lnTo>
                <a:lnTo>
                  <a:pt x="18444" y="148507"/>
                </a:lnTo>
                <a:lnTo>
                  <a:pt x="21734" y="146742"/>
                </a:lnTo>
                <a:lnTo>
                  <a:pt x="24896" y="144215"/>
                </a:lnTo>
                <a:lnTo>
                  <a:pt x="25732" y="143249"/>
                </a:lnTo>
                <a:lnTo>
                  <a:pt x="12945" y="143249"/>
                </a:lnTo>
                <a:lnTo>
                  <a:pt x="8602" y="140354"/>
                </a:lnTo>
                <a:lnTo>
                  <a:pt x="8145" y="129775"/>
                </a:lnTo>
                <a:lnTo>
                  <a:pt x="10024" y="124771"/>
                </a:lnTo>
                <a:lnTo>
                  <a:pt x="14672" y="114649"/>
                </a:lnTo>
                <a:lnTo>
                  <a:pt x="17771" y="109607"/>
                </a:lnTo>
                <a:lnTo>
                  <a:pt x="21568" y="102101"/>
                </a:lnTo>
                <a:lnTo>
                  <a:pt x="22050" y="101821"/>
                </a:lnTo>
                <a:lnTo>
                  <a:pt x="20872" y="92273"/>
                </a:lnTo>
                <a:lnTo>
                  <a:pt x="20668" y="89957"/>
                </a:lnTo>
                <a:lnTo>
                  <a:pt x="16679" y="87369"/>
                </a:lnTo>
                <a:lnTo>
                  <a:pt x="16501" y="84436"/>
                </a:lnTo>
                <a:lnTo>
                  <a:pt x="17375" y="82747"/>
                </a:lnTo>
                <a:lnTo>
                  <a:pt x="9148" y="82747"/>
                </a:lnTo>
                <a:lnTo>
                  <a:pt x="7421" y="79788"/>
                </a:lnTo>
                <a:lnTo>
                  <a:pt x="7318" y="73425"/>
                </a:lnTo>
                <a:lnTo>
                  <a:pt x="7149" y="66827"/>
                </a:lnTo>
                <a:lnTo>
                  <a:pt x="7013" y="52251"/>
                </a:lnTo>
                <a:lnTo>
                  <a:pt x="8486" y="39705"/>
                </a:lnTo>
                <a:lnTo>
                  <a:pt x="9389" y="36074"/>
                </a:lnTo>
                <a:lnTo>
                  <a:pt x="9618" y="35934"/>
                </a:lnTo>
                <a:lnTo>
                  <a:pt x="13343" y="22788"/>
                </a:lnTo>
                <a:lnTo>
                  <a:pt x="14452" y="19271"/>
                </a:lnTo>
                <a:lnTo>
                  <a:pt x="12758" y="0"/>
                </a:lnTo>
                <a:close/>
              </a:path>
              <a:path w="27304" h="148590">
                <a:moveTo>
                  <a:pt x="25817" y="132350"/>
                </a:moveTo>
                <a:lnTo>
                  <a:pt x="23080" y="138462"/>
                </a:lnTo>
                <a:lnTo>
                  <a:pt x="20489" y="140113"/>
                </a:lnTo>
                <a:lnTo>
                  <a:pt x="12945" y="143249"/>
                </a:lnTo>
                <a:lnTo>
                  <a:pt x="25732" y="143249"/>
                </a:lnTo>
                <a:lnTo>
                  <a:pt x="26984" y="141804"/>
                </a:lnTo>
                <a:lnTo>
                  <a:pt x="25817" y="132350"/>
                </a:lnTo>
                <a:close/>
              </a:path>
              <a:path w="27304" h="148590">
                <a:moveTo>
                  <a:pt x="16837" y="46395"/>
                </a:moveTo>
                <a:lnTo>
                  <a:pt x="15444" y="55119"/>
                </a:lnTo>
                <a:lnTo>
                  <a:pt x="15444" y="66827"/>
                </a:lnTo>
                <a:lnTo>
                  <a:pt x="17035" y="73425"/>
                </a:lnTo>
                <a:lnTo>
                  <a:pt x="15231" y="76447"/>
                </a:lnTo>
                <a:lnTo>
                  <a:pt x="12869" y="79203"/>
                </a:lnTo>
                <a:lnTo>
                  <a:pt x="12158" y="79546"/>
                </a:lnTo>
                <a:lnTo>
                  <a:pt x="9148" y="82747"/>
                </a:lnTo>
                <a:lnTo>
                  <a:pt x="17375" y="82747"/>
                </a:lnTo>
                <a:lnTo>
                  <a:pt x="19648" y="78355"/>
                </a:lnTo>
                <a:lnTo>
                  <a:pt x="16837" y="463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87474" y="2140229"/>
            <a:ext cx="151130" cy="102235"/>
          </a:xfrm>
          <a:custGeom>
            <a:avLst/>
            <a:gdLst/>
            <a:ahLst/>
            <a:cxnLst/>
            <a:rect l="l" t="t" r="r" b="b"/>
            <a:pathLst>
              <a:path w="151130" h="102235">
                <a:moveTo>
                  <a:pt x="0" y="68003"/>
                </a:moveTo>
                <a:lnTo>
                  <a:pt x="34561" y="87240"/>
                </a:lnTo>
                <a:lnTo>
                  <a:pt x="79301" y="101021"/>
                </a:lnTo>
                <a:lnTo>
                  <a:pt x="91685" y="101806"/>
                </a:lnTo>
                <a:lnTo>
                  <a:pt x="103902" y="101375"/>
                </a:lnTo>
                <a:lnTo>
                  <a:pt x="115985" y="99839"/>
                </a:lnTo>
                <a:lnTo>
                  <a:pt x="127970" y="97311"/>
                </a:lnTo>
                <a:lnTo>
                  <a:pt x="139888" y="93904"/>
                </a:lnTo>
                <a:lnTo>
                  <a:pt x="143709" y="92600"/>
                </a:lnTo>
                <a:lnTo>
                  <a:pt x="104387" y="92600"/>
                </a:lnTo>
                <a:lnTo>
                  <a:pt x="100107" y="92067"/>
                </a:lnTo>
                <a:lnTo>
                  <a:pt x="60088" y="85721"/>
                </a:lnTo>
                <a:lnTo>
                  <a:pt x="22069" y="69953"/>
                </a:lnTo>
                <a:lnTo>
                  <a:pt x="0" y="56671"/>
                </a:lnTo>
                <a:lnTo>
                  <a:pt x="0" y="68003"/>
                </a:lnTo>
              </a:path>
              <a:path w="151130" h="102235">
                <a:moveTo>
                  <a:pt x="122023" y="87647"/>
                </a:moveTo>
                <a:lnTo>
                  <a:pt x="104400" y="87647"/>
                </a:lnTo>
                <a:lnTo>
                  <a:pt x="104387" y="92600"/>
                </a:lnTo>
                <a:lnTo>
                  <a:pt x="143709" y="92600"/>
                </a:lnTo>
                <a:lnTo>
                  <a:pt x="149777" y="90530"/>
                </a:lnTo>
                <a:lnTo>
                  <a:pt x="149825" y="90365"/>
                </a:lnTo>
                <a:lnTo>
                  <a:pt x="131756" y="90365"/>
                </a:lnTo>
                <a:lnTo>
                  <a:pt x="129203" y="89361"/>
                </a:lnTo>
                <a:lnTo>
                  <a:pt x="122023" y="87647"/>
                </a:lnTo>
              </a:path>
              <a:path w="151130" h="102235">
                <a:moveTo>
                  <a:pt x="150018" y="83659"/>
                </a:moveTo>
                <a:lnTo>
                  <a:pt x="124415" y="83659"/>
                </a:lnTo>
                <a:lnTo>
                  <a:pt x="129889" y="86301"/>
                </a:lnTo>
                <a:lnTo>
                  <a:pt x="132441" y="86313"/>
                </a:lnTo>
                <a:lnTo>
                  <a:pt x="131756" y="90365"/>
                </a:lnTo>
                <a:lnTo>
                  <a:pt x="149825" y="90365"/>
                </a:lnTo>
                <a:lnTo>
                  <a:pt x="150614" y="87647"/>
                </a:lnTo>
                <a:lnTo>
                  <a:pt x="150666" y="87240"/>
                </a:lnTo>
                <a:lnTo>
                  <a:pt x="150018" y="83659"/>
                </a:lnTo>
              </a:path>
              <a:path w="151130" h="102235">
                <a:moveTo>
                  <a:pt x="30587" y="56214"/>
                </a:moveTo>
                <a:lnTo>
                  <a:pt x="28822" y="58678"/>
                </a:lnTo>
                <a:lnTo>
                  <a:pt x="30765" y="59720"/>
                </a:lnTo>
                <a:lnTo>
                  <a:pt x="31787" y="60710"/>
                </a:lnTo>
                <a:lnTo>
                  <a:pt x="42311" y="67940"/>
                </a:lnTo>
                <a:lnTo>
                  <a:pt x="54158" y="72903"/>
                </a:lnTo>
                <a:lnTo>
                  <a:pt x="66348" y="77500"/>
                </a:lnTo>
                <a:lnTo>
                  <a:pt x="96513" y="88218"/>
                </a:lnTo>
                <a:lnTo>
                  <a:pt x="97567" y="88853"/>
                </a:lnTo>
                <a:lnTo>
                  <a:pt x="100730" y="89781"/>
                </a:lnTo>
                <a:lnTo>
                  <a:pt x="104400" y="87647"/>
                </a:lnTo>
                <a:lnTo>
                  <a:pt x="122023" y="87647"/>
                </a:lnTo>
                <a:lnTo>
                  <a:pt x="77436" y="75856"/>
                </a:lnTo>
                <a:lnTo>
                  <a:pt x="32408" y="57280"/>
                </a:lnTo>
                <a:lnTo>
                  <a:pt x="30587" y="56214"/>
                </a:lnTo>
              </a:path>
              <a:path w="151130" h="102235">
                <a:moveTo>
                  <a:pt x="0" y="31924"/>
                </a:moveTo>
                <a:lnTo>
                  <a:pt x="5278" y="33931"/>
                </a:lnTo>
                <a:lnTo>
                  <a:pt x="11385" y="35082"/>
                </a:lnTo>
                <a:lnTo>
                  <a:pt x="23906" y="38022"/>
                </a:lnTo>
                <a:lnTo>
                  <a:pt x="36072" y="41957"/>
                </a:lnTo>
                <a:lnTo>
                  <a:pt x="47884" y="46734"/>
                </a:lnTo>
                <a:lnTo>
                  <a:pt x="59343" y="52203"/>
                </a:lnTo>
                <a:lnTo>
                  <a:pt x="72875" y="59306"/>
                </a:lnTo>
                <a:lnTo>
                  <a:pt x="96071" y="70850"/>
                </a:lnTo>
                <a:lnTo>
                  <a:pt x="106109" y="76339"/>
                </a:lnTo>
                <a:lnTo>
                  <a:pt x="115357" y="82339"/>
                </a:lnTo>
                <a:lnTo>
                  <a:pt x="119665" y="85488"/>
                </a:lnTo>
                <a:lnTo>
                  <a:pt x="124415" y="83659"/>
                </a:lnTo>
                <a:lnTo>
                  <a:pt x="150018" y="83659"/>
                </a:lnTo>
                <a:lnTo>
                  <a:pt x="148507" y="75303"/>
                </a:lnTo>
                <a:lnTo>
                  <a:pt x="143694" y="70019"/>
                </a:lnTo>
                <a:lnTo>
                  <a:pt x="140448" y="67556"/>
                </a:lnTo>
                <a:lnTo>
                  <a:pt x="103905" y="67556"/>
                </a:lnTo>
                <a:lnTo>
                  <a:pt x="101276" y="65536"/>
                </a:lnTo>
                <a:lnTo>
                  <a:pt x="64985" y="46696"/>
                </a:lnTo>
                <a:lnTo>
                  <a:pt x="29040" y="33926"/>
                </a:lnTo>
                <a:lnTo>
                  <a:pt x="0" y="25877"/>
                </a:lnTo>
                <a:lnTo>
                  <a:pt x="0" y="31924"/>
                </a:lnTo>
              </a:path>
              <a:path w="151130" h="102235">
                <a:moveTo>
                  <a:pt x="107041" y="65854"/>
                </a:moveTo>
                <a:lnTo>
                  <a:pt x="103905" y="67556"/>
                </a:lnTo>
                <a:lnTo>
                  <a:pt x="140448" y="67556"/>
                </a:lnTo>
                <a:lnTo>
                  <a:pt x="138374" y="65981"/>
                </a:lnTo>
                <a:lnTo>
                  <a:pt x="107308" y="65981"/>
                </a:lnTo>
                <a:lnTo>
                  <a:pt x="107041" y="65854"/>
                </a:lnTo>
              </a:path>
              <a:path w="151130" h="102235">
                <a:moveTo>
                  <a:pt x="64928" y="36822"/>
                </a:moveTo>
                <a:lnTo>
                  <a:pt x="63061" y="40886"/>
                </a:lnTo>
                <a:lnTo>
                  <a:pt x="65443" y="41957"/>
                </a:lnTo>
                <a:lnTo>
                  <a:pt x="73209" y="46486"/>
                </a:lnTo>
                <a:lnTo>
                  <a:pt x="80625" y="48785"/>
                </a:lnTo>
                <a:lnTo>
                  <a:pt x="93656" y="57484"/>
                </a:lnTo>
                <a:lnTo>
                  <a:pt x="100437" y="61574"/>
                </a:lnTo>
                <a:lnTo>
                  <a:pt x="107143" y="65790"/>
                </a:lnTo>
                <a:lnTo>
                  <a:pt x="107308" y="65981"/>
                </a:lnTo>
                <a:lnTo>
                  <a:pt x="138374" y="65981"/>
                </a:lnTo>
                <a:lnTo>
                  <a:pt x="137788" y="65536"/>
                </a:lnTo>
                <a:lnTo>
                  <a:pt x="131536" y="60977"/>
                </a:lnTo>
                <a:lnTo>
                  <a:pt x="113582" y="60977"/>
                </a:lnTo>
                <a:lnTo>
                  <a:pt x="112731" y="60710"/>
                </a:lnTo>
                <a:lnTo>
                  <a:pt x="111817" y="60583"/>
                </a:lnTo>
                <a:lnTo>
                  <a:pt x="85849" y="46696"/>
                </a:lnTo>
                <a:lnTo>
                  <a:pt x="74796" y="40860"/>
                </a:lnTo>
                <a:lnTo>
                  <a:pt x="71596" y="39717"/>
                </a:lnTo>
                <a:lnTo>
                  <a:pt x="66948" y="37965"/>
                </a:lnTo>
                <a:lnTo>
                  <a:pt x="64928" y="36822"/>
                </a:lnTo>
              </a:path>
              <a:path w="151130" h="102235">
                <a:moveTo>
                  <a:pt x="0" y="8623"/>
                </a:moveTo>
                <a:lnTo>
                  <a:pt x="43340" y="20175"/>
                </a:lnTo>
                <a:lnTo>
                  <a:pt x="78132" y="35809"/>
                </a:lnTo>
                <a:lnTo>
                  <a:pt x="112401" y="59593"/>
                </a:lnTo>
                <a:lnTo>
                  <a:pt x="113582" y="60977"/>
                </a:lnTo>
                <a:lnTo>
                  <a:pt x="131536" y="60977"/>
                </a:lnTo>
                <a:lnTo>
                  <a:pt x="126487" y="57280"/>
                </a:lnTo>
                <a:lnTo>
                  <a:pt x="117332" y="50470"/>
                </a:lnTo>
                <a:lnTo>
                  <a:pt x="85108" y="27766"/>
                </a:lnTo>
                <a:lnTo>
                  <a:pt x="37308" y="7457"/>
                </a:lnTo>
                <a:lnTo>
                  <a:pt x="0" y="0"/>
                </a:lnTo>
                <a:lnTo>
                  <a:pt x="0" y="8623"/>
                </a:lnTo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87476" y="370924"/>
            <a:ext cx="236854" cy="295275"/>
          </a:xfrm>
          <a:custGeom>
            <a:avLst/>
            <a:gdLst/>
            <a:ahLst/>
            <a:cxnLst/>
            <a:rect l="l" t="t" r="r" b="b"/>
            <a:pathLst>
              <a:path w="236854" h="295275">
                <a:moveTo>
                  <a:pt x="0" y="120263"/>
                </a:moveTo>
                <a:lnTo>
                  <a:pt x="174132" y="291084"/>
                </a:lnTo>
                <a:lnTo>
                  <a:pt x="176469" y="294703"/>
                </a:lnTo>
                <a:lnTo>
                  <a:pt x="191297" y="279336"/>
                </a:lnTo>
                <a:lnTo>
                  <a:pt x="175148" y="279336"/>
                </a:lnTo>
                <a:lnTo>
                  <a:pt x="171414" y="275361"/>
                </a:lnTo>
                <a:lnTo>
                  <a:pt x="167312" y="271462"/>
                </a:lnTo>
                <a:lnTo>
                  <a:pt x="0" y="107325"/>
                </a:lnTo>
                <a:lnTo>
                  <a:pt x="0" y="120263"/>
                </a:lnTo>
              </a:path>
              <a:path w="236854" h="295275">
                <a:moveTo>
                  <a:pt x="228482" y="224447"/>
                </a:moveTo>
                <a:lnTo>
                  <a:pt x="215661" y="224447"/>
                </a:lnTo>
                <a:lnTo>
                  <a:pt x="219179" y="225158"/>
                </a:lnTo>
                <a:lnTo>
                  <a:pt x="223586" y="232753"/>
                </a:lnTo>
                <a:lnTo>
                  <a:pt x="221211" y="233883"/>
                </a:lnTo>
                <a:lnTo>
                  <a:pt x="210966" y="244398"/>
                </a:lnTo>
                <a:lnTo>
                  <a:pt x="193214" y="262546"/>
                </a:lnTo>
                <a:lnTo>
                  <a:pt x="187708" y="268236"/>
                </a:lnTo>
                <a:lnTo>
                  <a:pt x="180482" y="276402"/>
                </a:lnTo>
                <a:lnTo>
                  <a:pt x="177535" y="279146"/>
                </a:lnTo>
                <a:lnTo>
                  <a:pt x="175148" y="279336"/>
                </a:lnTo>
                <a:lnTo>
                  <a:pt x="191297" y="279336"/>
                </a:lnTo>
                <a:lnTo>
                  <a:pt x="198995" y="271462"/>
                </a:lnTo>
                <a:lnTo>
                  <a:pt x="225670" y="244388"/>
                </a:lnTo>
                <a:lnTo>
                  <a:pt x="236273" y="233553"/>
                </a:lnTo>
                <a:lnTo>
                  <a:pt x="236184" y="231952"/>
                </a:lnTo>
                <a:lnTo>
                  <a:pt x="228482" y="224447"/>
                </a:lnTo>
              </a:path>
              <a:path w="236854" h="295275">
                <a:moveTo>
                  <a:pt x="208780" y="205244"/>
                </a:moveTo>
                <a:lnTo>
                  <a:pt x="197093" y="205244"/>
                </a:lnTo>
                <a:lnTo>
                  <a:pt x="199608" y="207505"/>
                </a:lnTo>
                <a:lnTo>
                  <a:pt x="203837" y="212153"/>
                </a:lnTo>
                <a:lnTo>
                  <a:pt x="205386" y="213728"/>
                </a:lnTo>
                <a:lnTo>
                  <a:pt x="209323" y="217093"/>
                </a:lnTo>
                <a:lnTo>
                  <a:pt x="209463" y="219024"/>
                </a:lnTo>
                <a:lnTo>
                  <a:pt x="206847" y="222364"/>
                </a:lnTo>
                <a:lnTo>
                  <a:pt x="206136" y="223558"/>
                </a:lnTo>
                <a:lnTo>
                  <a:pt x="205348" y="226580"/>
                </a:lnTo>
                <a:lnTo>
                  <a:pt x="205958" y="228549"/>
                </a:lnTo>
                <a:lnTo>
                  <a:pt x="209044" y="231000"/>
                </a:lnTo>
                <a:lnTo>
                  <a:pt x="210416" y="229260"/>
                </a:lnTo>
                <a:lnTo>
                  <a:pt x="215661" y="224447"/>
                </a:lnTo>
                <a:lnTo>
                  <a:pt x="228482" y="224447"/>
                </a:lnTo>
                <a:lnTo>
                  <a:pt x="208780" y="205244"/>
                </a:lnTo>
              </a:path>
              <a:path w="236854" h="295275">
                <a:moveTo>
                  <a:pt x="188289" y="185216"/>
                </a:moveTo>
                <a:lnTo>
                  <a:pt x="174932" y="185216"/>
                </a:lnTo>
                <a:lnTo>
                  <a:pt x="183060" y="190830"/>
                </a:lnTo>
                <a:lnTo>
                  <a:pt x="187251" y="194881"/>
                </a:lnTo>
                <a:lnTo>
                  <a:pt x="191772" y="201599"/>
                </a:lnTo>
                <a:lnTo>
                  <a:pt x="189296" y="203149"/>
                </a:lnTo>
                <a:lnTo>
                  <a:pt x="187111" y="206819"/>
                </a:lnTo>
                <a:lnTo>
                  <a:pt x="185105" y="208889"/>
                </a:lnTo>
                <a:lnTo>
                  <a:pt x="189740" y="212763"/>
                </a:lnTo>
                <a:lnTo>
                  <a:pt x="192369" y="211455"/>
                </a:lnTo>
                <a:lnTo>
                  <a:pt x="197093" y="205244"/>
                </a:lnTo>
                <a:lnTo>
                  <a:pt x="208780" y="205244"/>
                </a:lnTo>
                <a:lnTo>
                  <a:pt x="188289" y="185216"/>
                </a:lnTo>
              </a:path>
              <a:path w="236854" h="295275">
                <a:moveTo>
                  <a:pt x="172060" y="169316"/>
                </a:moveTo>
                <a:lnTo>
                  <a:pt x="157444" y="169316"/>
                </a:lnTo>
                <a:lnTo>
                  <a:pt x="160035" y="169888"/>
                </a:lnTo>
                <a:lnTo>
                  <a:pt x="160428" y="170053"/>
                </a:lnTo>
                <a:lnTo>
                  <a:pt x="170563" y="181038"/>
                </a:lnTo>
                <a:lnTo>
                  <a:pt x="169001" y="182016"/>
                </a:lnTo>
                <a:lnTo>
                  <a:pt x="166397" y="184391"/>
                </a:lnTo>
                <a:lnTo>
                  <a:pt x="164988" y="186004"/>
                </a:lnTo>
                <a:lnTo>
                  <a:pt x="165331" y="189522"/>
                </a:lnTo>
                <a:lnTo>
                  <a:pt x="165166" y="190944"/>
                </a:lnTo>
                <a:lnTo>
                  <a:pt x="166918" y="192608"/>
                </a:lnTo>
                <a:lnTo>
                  <a:pt x="168061" y="191439"/>
                </a:lnTo>
                <a:lnTo>
                  <a:pt x="172214" y="189420"/>
                </a:lnTo>
                <a:lnTo>
                  <a:pt x="174932" y="185216"/>
                </a:lnTo>
                <a:lnTo>
                  <a:pt x="188289" y="185216"/>
                </a:lnTo>
                <a:lnTo>
                  <a:pt x="172060" y="169316"/>
                </a:lnTo>
              </a:path>
              <a:path w="236854" h="295275">
                <a:moveTo>
                  <a:pt x="153329" y="150926"/>
                </a:moveTo>
                <a:lnTo>
                  <a:pt x="141505" y="150926"/>
                </a:lnTo>
                <a:lnTo>
                  <a:pt x="142966" y="152298"/>
                </a:lnTo>
                <a:lnTo>
                  <a:pt x="147487" y="156718"/>
                </a:lnTo>
                <a:lnTo>
                  <a:pt x="148795" y="158204"/>
                </a:lnTo>
                <a:lnTo>
                  <a:pt x="151932" y="160820"/>
                </a:lnTo>
                <a:lnTo>
                  <a:pt x="152643" y="162153"/>
                </a:lnTo>
                <a:lnTo>
                  <a:pt x="152288" y="164515"/>
                </a:lnTo>
                <a:lnTo>
                  <a:pt x="151678" y="165519"/>
                </a:lnTo>
                <a:lnTo>
                  <a:pt x="150053" y="166979"/>
                </a:lnTo>
                <a:lnTo>
                  <a:pt x="149760" y="167614"/>
                </a:lnTo>
                <a:lnTo>
                  <a:pt x="147055" y="170408"/>
                </a:lnTo>
                <a:lnTo>
                  <a:pt x="146039" y="173532"/>
                </a:lnTo>
                <a:lnTo>
                  <a:pt x="150357" y="177482"/>
                </a:lnTo>
                <a:lnTo>
                  <a:pt x="152669" y="174955"/>
                </a:lnTo>
                <a:lnTo>
                  <a:pt x="156276" y="172339"/>
                </a:lnTo>
                <a:lnTo>
                  <a:pt x="157444" y="169316"/>
                </a:lnTo>
                <a:lnTo>
                  <a:pt x="172060" y="169316"/>
                </a:lnTo>
                <a:lnTo>
                  <a:pt x="153329" y="150926"/>
                </a:lnTo>
              </a:path>
              <a:path w="236854" h="295275">
                <a:moveTo>
                  <a:pt x="134766" y="132689"/>
                </a:moveTo>
                <a:lnTo>
                  <a:pt x="119471" y="132689"/>
                </a:lnTo>
                <a:lnTo>
                  <a:pt x="123002" y="132715"/>
                </a:lnTo>
                <a:lnTo>
                  <a:pt x="124780" y="133883"/>
                </a:lnTo>
                <a:lnTo>
                  <a:pt x="127789" y="137706"/>
                </a:lnTo>
                <a:lnTo>
                  <a:pt x="129288" y="139052"/>
                </a:lnTo>
                <a:lnTo>
                  <a:pt x="132374" y="141668"/>
                </a:lnTo>
                <a:lnTo>
                  <a:pt x="133187" y="142976"/>
                </a:lnTo>
                <a:lnTo>
                  <a:pt x="132895" y="145326"/>
                </a:lnTo>
                <a:lnTo>
                  <a:pt x="132336" y="146316"/>
                </a:lnTo>
                <a:lnTo>
                  <a:pt x="129961" y="148552"/>
                </a:lnTo>
                <a:lnTo>
                  <a:pt x="128971" y="150088"/>
                </a:lnTo>
                <a:lnTo>
                  <a:pt x="127053" y="153720"/>
                </a:lnTo>
                <a:lnTo>
                  <a:pt x="128043" y="155435"/>
                </a:lnTo>
                <a:lnTo>
                  <a:pt x="131650" y="158204"/>
                </a:lnTo>
                <a:lnTo>
                  <a:pt x="132844" y="156921"/>
                </a:lnTo>
                <a:lnTo>
                  <a:pt x="136997" y="152819"/>
                </a:lnTo>
                <a:lnTo>
                  <a:pt x="138508" y="151384"/>
                </a:lnTo>
                <a:lnTo>
                  <a:pt x="141505" y="150926"/>
                </a:lnTo>
                <a:lnTo>
                  <a:pt x="153329" y="150926"/>
                </a:lnTo>
                <a:lnTo>
                  <a:pt x="134766" y="132689"/>
                </a:lnTo>
              </a:path>
              <a:path w="236854" h="295275">
                <a:moveTo>
                  <a:pt x="114638" y="112890"/>
                </a:moveTo>
                <a:lnTo>
                  <a:pt x="102732" y="112890"/>
                </a:lnTo>
                <a:lnTo>
                  <a:pt x="104181" y="114274"/>
                </a:lnTo>
                <a:lnTo>
                  <a:pt x="108079" y="118084"/>
                </a:lnTo>
                <a:lnTo>
                  <a:pt x="108917" y="119138"/>
                </a:lnTo>
                <a:lnTo>
                  <a:pt x="112600" y="121793"/>
                </a:lnTo>
                <a:lnTo>
                  <a:pt x="114073" y="123685"/>
                </a:lnTo>
                <a:lnTo>
                  <a:pt x="114112" y="127406"/>
                </a:lnTo>
                <a:lnTo>
                  <a:pt x="113108" y="129197"/>
                </a:lnTo>
                <a:lnTo>
                  <a:pt x="108955" y="132613"/>
                </a:lnTo>
                <a:lnTo>
                  <a:pt x="107342" y="134988"/>
                </a:lnTo>
                <a:lnTo>
                  <a:pt x="112588" y="139789"/>
                </a:lnTo>
                <a:lnTo>
                  <a:pt x="114340" y="137680"/>
                </a:lnTo>
                <a:lnTo>
                  <a:pt x="117718" y="133705"/>
                </a:lnTo>
                <a:lnTo>
                  <a:pt x="119471" y="132689"/>
                </a:lnTo>
                <a:lnTo>
                  <a:pt x="134766" y="132689"/>
                </a:lnTo>
                <a:lnTo>
                  <a:pt x="114638" y="112890"/>
                </a:lnTo>
              </a:path>
              <a:path w="236854" h="295275">
                <a:moveTo>
                  <a:pt x="98004" y="96507"/>
                </a:moveTo>
                <a:lnTo>
                  <a:pt x="82730" y="96507"/>
                </a:lnTo>
                <a:lnTo>
                  <a:pt x="88775" y="98031"/>
                </a:lnTo>
                <a:lnTo>
                  <a:pt x="92090" y="100558"/>
                </a:lnTo>
                <a:lnTo>
                  <a:pt x="93512" y="104521"/>
                </a:lnTo>
                <a:lnTo>
                  <a:pt x="93538" y="106692"/>
                </a:lnTo>
                <a:lnTo>
                  <a:pt x="92890" y="107772"/>
                </a:lnTo>
                <a:lnTo>
                  <a:pt x="91010" y="109639"/>
                </a:lnTo>
                <a:lnTo>
                  <a:pt x="89893" y="110401"/>
                </a:lnTo>
                <a:lnTo>
                  <a:pt x="87657" y="113588"/>
                </a:lnTo>
                <a:lnTo>
                  <a:pt x="87238" y="115595"/>
                </a:lnTo>
                <a:lnTo>
                  <a:pt x="92191" y="119888"/>
                </a:lnTo>
                <a:lnTo>
                  <a:pt x="93538" y="118173"/>
                </a:lnTo>
                <a:lnTo>
                  <a:pt x="98217" y="114249"/>
                </a:lnTo>
                <a:lnTo>
                  <a:pt x="99722" y="113017"/>
                </a:lnTo>
                <a:lnTo>
                  <a:pt x="102732" y="112890"/>
                </a:lnTo>
                <a:lnTo>
                  <a:pt x="114638" y="112890"/>
                </a:lnTo>
                <a:lnTo>
                  <a:pt x="98004" y="96507"/>
                </a:lnTo>
              </a:path>
              <a:path w="236854" h="295275">
                <a:moveTo>
                  <a:pt x="78508" y="77305"/>
                </a:moveTo>
                <a:lnTo>
                  <a:pt x="62994" y="77305"/>
                </a:lnTo>
                <a:lnTo>
                  <a:pt x="65217" y="77495"/>
                </a:lnTo>
                <a:lnTo>
                  <a:pt x="66055" y="77635"/>
                </a:lnTo>
                <a:lnTo>
                  <a:pt x="70551" y="80391"/>
                </a:lnTo>
                <a:lnTo>
                  <a:pt x="74272" y="83769"/>
                </a:lnTo>
                <a:lnTo>
                  <a:pt x="76672" y="88366"/>
                </a:lnTo>
                <a:lnTo>
                  <a:pt x="76824" y="90449"/>
                </a:lnTo>
                <a:lnTo>
                  <a:pt x="74462" y="91440"/>
                </a:lnTo>
                <a:lnTo>
                  <a:pt x="73281" y="94615"/>
                </a:lnTo>
                <a:lnTo>
                  <a:pt x="72405" y="96367"/>
                </a:lnTo>
                <a:lnTo>
                  <a:pt x="75288" y="99453"/>
                </a:lnTo>
                <a:lnTo>
                  <a:pt x="76621" y="98056"/>
                </a:lnTo>
                <a:lnTo>
                  <a:pt x="80203" y="96558"/>
                </a:lnTo>
                <a:lnTo>
                  <a:pt x="82730" y="96507"/>
                </a:lnTo>
                <a:lnTo>
                  <a:pt x="98004" y="96507"/>
                </a:lnTo>
                <a:lnTo>
                  <a:pt x="78508" y="77305"/>
                </a:lnTo>
              </a:path>
              <a:path w="236854" h="295275">
                <a:moveTo>
                  <a:pt x="58380" y="57480"/>
                </a:moveTo>
                <a:lnTo>
                  <a:pt x="43284" y="57480"/>
                </a:lnTo>
                <a:lnTo>
                  <a:pt x="47017" y="57835"/>
                </a:lnTo>
                <a:lnTo>
                  <a:pt x="48834" y="59334"/>
                </a:lnTo>
                <a:lnTo>
                  <a:pt x="51602" y="62928"/>
                </a:lnTo>
                <a:lnTo>
                  <a:pt x="52847" y="63881"/>
                </a:lnTo>
                <a:lnTo>
                  <a:pt x="58003" y="68961"/>
                </a:lnTo>
                <a:lnTo>
                  <a:pt x="58041" y="71793"/>
                </a:lnTo>
                <a:lnTo>
                  <a:pt x="56822" y="73291"/>
                </a:lnTo>
                <a:lnTo>
                  <a:pt x="52682" y="78232"/>
                </a:lnTo>
                <a:lnTo>
                  <a:pt x="51234" y="79895"/>
                </a:lnTo>
                <a:lnTo>
                  <a:pt x="56187" y="85001"/>
                </a:lnTo>
                <a:lnTo>
                  <a:pt x="57597" y="83058"/>
                </a:lnTo>
                <a:lnTo>
                  <a:pt x="61305" y="80099"/>
                </a:lnTo>
                <a:lnTo>
                  <a:pt x="62994" y="77305"/>
                </a:lnTo>
                <a:lnTo>
                  <a:pt x="78508" y="77305"/>
                </a:lnTo>
                <a:lnTo>
                  <a:pt x="58380" y="57480"/>
                </a:lnTo>
              </a:path>
              <a:path w="236854" h="295275">
                <a:moveTo>
                  <a:pt x="42379" y="41719"/>
                </a:moveTo>
                <a:lnTo>
                  <a:pt x="26558" y="41719"/>
                </a:lnTo>
                <a:lnTo>
                  <a:pt x="30355" y="41884"/>
                </a:lnTo>
                <a:lnTo>
                  <a:pt x="31739" y="42532"/>
                </a:lnTo>
                <a:lnTo>
                  <a:pt x="34724" y="45974"/>
                </a:lnTo>
                <a:lnTo>
                  <a:pt x="35651" y="47371"/>
                </a:lnTo>
                <a:lnTo>
                  <a:pt x="36527" y="50635"/>
                </a:lnTo>
                <a:lnTo>
                  <a:pt x="35689" y="52349"/>
                </a:lnTo>
                <a:lnTo>
                  <a:pt x="28806" y="57162"/>
                </a:lnTo>
                <a:lnTo>
                  <a:pt x="29974" y="59575"/>
                </a:lnTo>
                <a:lnTo>
                  <a:pt x="36261" y="64947"/>
                </a:lnTo>
                <a:lnTo>
                  <a:pt x="37988" y="62598"/>
                </a:lnTo>
                <a:lnTo>
                  <a:pt x="41366" y="58483"/>
                </a:lnTo>
                <a:lnTo>
                  <a:pt x="43284" y="57480"/>
                </a:lnTo>
                <a:lnTo>
                  <a:pt x="58380" y="57480"/>
                </a:lnTo>
                <a:lnTo>
                  <a:pt x="42379" y="41719"/>
                </a:lnTo>
              </a:path>
              <a:path w="236854" h="295275">
                <a:moveTo>
                  <a:pt x="18976" y="18669"/>
                </a:moveTo>
                <a:lnTo>
                  <a:pt x="4244" y="18669"/>
                </a:lnTo>
                <a:lnTo>
                  <a:pt x="7101" y="18999"/>
                </a:lnTo>
                <a:lnTo>
                  <a:pt x="8524" y="20345"/>
                </a:lnTo>
                <a:lnTo>
                  <a:pt x="12448" y="24180"/>
                </a:lnTo>
                <a:lnTo>
                  <a:pt x="13642" y="25489"/>
                </a:lnTo>
                <a:lnTo>
                  <a:pt x="17274" y="28664"/>
                </a:lnTo>
                <a:lnTo>
                  <a:pt x="19611" y="30619"/>
                </a:lnTo>
                <a:lnTo>
                  <a:pt x="20309" y="34633"/>
                </a:lnTo>
                <a:lnTo>
                  <a:pt x="19509" y="36563"/>
                </a:lnTo>
                <a:lnTo>
                  <a:pt x="15331" y="40005"/>
                </a:lnTo>
                <a:lnTo>
                  <a:pt x="14074" y="42799"/>
                </a:lnTo>
                <a:lnTo>
                  <a:pt x="17744" y="46723"/>
                </a:lnTo>
                <a:lnTo>
                  <a:pt x="19928" y="45237"/>
                </a:lnTo>
                <a:lnTo>
                  <a:pt x="24386" y="43827"/>
                </a:lnTo>
                <a:lnTo>
                  <a:pt x="26558" y="41719"/>
                </a:lnTo>
                <a:lnTo>
                  <a:pt x="42379" y="41719"/>
                </a:lnTo>
                <a:lnTo>
                  <a:pt x="18976" y="18669"/>
                </a:lnTo>
              </a:path>
              <a:path w="236854" h="295275">
                <a:moveTo>
                  <a:pt x="0" y="22936"/>
                </a:moveTo>
                <a:lnTo>
                  <a:pt x="2834" y="20028"/>
                </a:lnTo>
                <a:lnTo>
                  <a:pt x="4244" y="18669"/>
                </a:lnTo>
                <a:lnTo>
                  <a:pt x="18976" y="18669"/>
                </a:lnTo>
                <a:lnTo>
                  <a:pt x="0" y="0"/>
                </a:lnTo>
                <a:lnTo>
                  <a:pt x="0" y="22936"/>
                </a:lnTo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387474" y="6058"/>
            <a:ext cx="712470" cy="2197099"/>
          </a:xfrm>
          <a:custGeom>
            <a:avLst/>
            <a:gdLst/>
            <a:ahLst/>
            <a:cxnLst/>
            <a:rect l="l" t="t" r="r" b="b"/>
            <a:pathLst>
              <a:path w="712470" h="2197100">
                <a:moveTo>
                  <a:pt x="30736" y="2019300"/>
                </a:moveTo>
                <a:lnTo>
                  <a:pt x="0" y="2019300"/>
                </a:lnTo>
                <a:lnTo>
                  <a:pt x="0" y="2032000"/>
                </a:lnTo>
                <a:lnTo>
                  <a:pt x="13018" y="2032000"/>
                </a:lnTo>
                <a:lnTo>
                  <a:pt x="347118" y="2120900"/>
                </a:lnTo>
                <a:lnTo>
                  <a:pt x="347334" y="2120900"/>
                </a:lnTo>
                <a:lnTo>
                  <a:pt x="694171" y="2197100"/>
                </a:lnTo>
                <a:lnTo>
                  <a:pt x="698769" y="2197100"/>
                </a:lnTo>
                <a:lnTo>
                  <a:pt x="703635" y="2184400"/>
                </a:lnTo>
                <a:lnTo>
                  <a:pt x="676290" y="2184400"/>
                </a:lnTo>
                <a:lnTo>
                  <a:pt x="352249" y="2108200"/>
                </a:lnTo>
                <a:lnTo>
                  <a:pt x="30736" y="2019300"/>
                </a:lnTo>
              </a:path>
              <a:path w="712470" h="2197100">
                <a:moveTo>
                  <a:pt x="692864" y="2095500"/>
                </a:moveTo>
                <a:lnTo>
                  <a:pt x="691575" y="2095500"/>
                </a:lnTo>
                <a:lnTo>
                  <a:pt x="695791" y="2108000"/>
                </a:lnTo>
                <a:lnTo>
                  <a:pt x="697005" y="2108200"/>
                </a:lnTo>
                <a:lnTo>
                  <a:pt x="696610" y="2108200"/>
                </a:lnTo>
                <a:lnTo>
                  <a:pt x="696334" y="2109612"/>
                </a:lnTo>
                <a:lnTo>
                  <a:pt x="704425" y="2133600"/>
                </a:lnTo>
                <a:lnTo>
                  <a:pt x="698293" y="2159000"/>
                </a:lnTo>
                <a:lnTo>
                  <a:pt x="694461" y="2171700"/>
                </a:lnTo>
                <a:lnTo>
                  <a:pt x="692408" y="2184400"/>
                </a:lnTo>
                <a:lnTo>
                  <a:pt x="703635" y="2184400"/>
                </a:lnTo>
                <a:lnTo>
                  <a:pt x="706674" y="2171700"/>
                </a:lnTo>
                <a:lnTo>
                  <a:pt x="711928" y="2146300"/>
                </a:lnTo>
                <a:lnTo>
                  <a:pt x="692864" y="2095500"/>
                </a:lnTo>
              </a:path>
              <a:path w="712470" h="2197100">
                <a:moveTo>
                  <a:pt x="675032" y="2104596"/>
                </a:moveTo>
                <a:lnTo>
                  <a:pt x="677064" y="2108200"/>
                </a:lnTo>
                <a:lnTo>
                  <a:pt x="686297" y="2108200"/>
                </a:lnTo>
                <a:lnTo>
                  <a:pt x="687313" y="2120900"/>
                </a:lnTo>
                <a:lnTo>
                  <a:pt x="694133" y="2120900"/>
                </a:lnTo>
                <a:lnTo>
                  <a:pt x="696334" y="2109612"/>
                </a:lnTo>
                <a:lnTo>
                  <a:pt x="695791" y="2108000"/>
                </a:lnTo>
                <a:lnTo>
                  <a:pt x="675032" y="2104596"/>
                </a:lnTo>
              </a:path>
              <a:path w="712470" h="2197100">
                <a:moveTo>
                  <a:pt x="695791" y="2108000"/>
                </a:moveTo>
                <a:lnTo>
                  <a:pt x="696334" y="2109612"/>
                </a:lnTo>
                <a:lnTo>
                  <a:pt x="696610" y="2108200"/>
                </a:lnTo>
                <a:lnTo>
                  <a:pt x="697005" y="2108200"/>
                </a:lnTo>
                <a:lnTo>
                  <a:pt x="695791" y="2108000"/>
                </a:lnTo>
              </a:path>
              <a:path w="712470" h="2197100">
                <a:moveTo>
                  <a:pt x="621435" y="2095807"/>
                </a:moveTo>
                <a:lnTo>
                  <a:pt x="623851" y="2108200"/>
                </a:lnTo>
                <a:lnTo>
                  <a:pt x="627814" y="2108200"/>
                </a:lnTo>
                <a:lnTo>
                  <a:pt x="630434" y="2097283"/>
                </a:lnTo>
                <a:lnTo>
                  <a:pt x="621435" y="2095807"/>
                </a:lnTo>
              </a:path>
              <a:path w="712470" h="2197100">
                <a:moveTo>
                  <a:pt x="656675" y="2101586"/>
                </a:moveTo>
                <a:lnTo>
                  <a:pt x="656668" y="2108200"/>
                </a:lnTo>
                <a:lnTo>
                  <a:pt x="664860" y="2108200"/>
                </a:lnTo>
                <a:lnTo>
                  <a:pt x="665312" y="2103002"/>
                </a:lnTo>
                <a:lnTo>
                  <a:pt x="656675" y="2101586"/>
                </a:lnTo>
              </a:path>
              <a:path w="712470" h="2197100">
                <a:moveTo>
                  <a:pt x="669902" y="2095500"/>
                </a:moveTo>
                <a:lnTo>
                  <a:pt x="665965" y="2095500"/>
                </a:lnTo>
                <a:lnTo>
                  <a:pt x="665312" y="2103002"/>
                </a:lnTo>
                <a:lnTo>
                  <a:pt x="675032" y="2104596"/>
                </a:lnTo>
                <a:lnTo>
                  <a:pt x="669902" y="2095500"/>
                </a:lnTo>
              </a:path>
              <a:path w="712470" h="2197100">
                <a:moveTo>
                  <a:pt x="656681" y="2095500"/>
                </a:moveTo>
                <a:lnTo>
                  <a:pt x="630862" y="2095500"/>
                </a:lnTo>
                <a:lnTo>
                  <a:pt x="630434" y="2097283"/>
                </a:lnTo>
                <a:lnTo>
                  <a:pt x="656675" y="2101586"/>
                </a:lnTo>
                <a:lnTo>
                  <a:pt x="656681" y="2095500"/>
                </a:lnTo>
              </a:path>
              <a:path w="712470" h="2197100">
                <a:moveTo>
                  <a:pt x="621616" y="2082800"/>
                </a:moveTo>
                <a:lnTo>
                  <a:pt x="603570" y="2082800"/>
                </a:lnTo>
                <a:lnTo>
                  <a:pt x="604067" y="2092959"/>
                </a:lnTo>
                <a:lnTo>
                  <a:pt x="621435" y="2095807"/>
                </a:lnTo>
                <a:lnTo>
                  <a:pt x="621375" y="2095500"/>
                </a:lnTo>
                <a:lnTo>
                  <a:pt x="624105" y="2095500"/>
                </a:lnTo>
                <a:lnTo>
                  <a:pt x="621616" y="2082800"/>
                </a:lnTo>
              </a:path>
              <a:path w="712470" h="2197100">
                <a:moveTo>
                  <a:pt x="563498" y="2086306"/>
                </a:moveTo>
                <a:lnTo>
                  <a:pt x="564987" y="2095500"/>
                </a:lnTo>
                <a:lnTo>
                  <a:pt x="570372" y="2095500"/>
                </a:lnTo>
                <a:lnTo>
                  <a:pt x="570652" y="2087479"/>
                </a:lnTo>
                <a:lnTo>
                  <a:pt x="563498" y="2086306"/>
                </a:lnTo>
              </a:path>
              <a:path w="712470" h="2197100">
                <a:moveTo>
                  <a:pt x="593915" y="2091294"/>
                </a:moveTo>
                <a:lnTo>
                  <a:pt x="593549" y="2095500"/>
                </a:lnTo>
                <a:lnTo>
                  <a:pt x="604192" y="2095500"/>
                </a:lnTo>
                <a:lnTo>
                  <a:pt x="604067" y="2092959"/>
                </a:lnTo>
                <a:lnTo>
                  <a:pt x="593915" y="2091294"/>
                </a:lnTo>
              </a:path>
              <a:path w="712470" h="2197100">
                <a:moveTo>
                  <a:pt x="665874" y="2019300"/>
                </a:moveTo>
                <a:lnTo>
                  <a:pt x="369077" y="2019300"/>
                </a:lnTo>
                <a:lnTo>
                  <a:pt x="369153" y="2019471"/>
                </a:lnTo>
                <a:lnTo>
                  <a:pt x="506634" y="2044700"/>
                </a:lnTo>
                <a:lnTo>
                  <a:pt x="575854" y="2070100"/>
                </a:lnTo>
                <a:lnTo>
                  <a:pt x="610473" y="2070100"/>
                </a:lnTo>
                <a:lnTo>
                  <a:pt x="679739" y="2095500"/>
                </a:lnTo>
                <a:lnTo>
                  <a:pt x="691575" y="2095500"/>
                </a:lnTo>
                <a:lnTo>
                  <a:pt x="665874" y="2019300"/>
                </a:lnTo>
              </a:path>
              <a:path w="712470" h="2197100">
                <a:moveTo>
                  <a:pt x="594654" y="2082800"/>
                </a:moveTo>
                <a:lnTo>
                  <a:pt x="570816" y="2082800"/>
                </a:lnTo>
                <a:lnTo>
                  <a:pt x="570652" y="2087479"/>
                </a:lnTo>
                <a:lnTo>
                  <a:pt x="593915" y="2091294"/>
                </a:lnTo>
                <a:lnTo>
                  <a:pt x="594654" y="2082800"/>
                </a:lnTo>
              </a:path>
              <a:path w="712470" h="2197100">
                <a:moveTo>
                  <a:pt x="563869" y="2070100"/>
                </a:moveTo>
                <a:lnTo>
                  <a:pt x="541276" y="2070100"/>
                </a:lnTo>
                <a:lnTo>
                  <a:pt x="540223" y="2082489"/>
                </a:lnTo>
                <a:lnTo>
                  <a:pt x="563498" y="2086306"/>
                </a:lnTo>
                <a:lnTo>
                  <a:pt x="562930" y="2082800"/>
                </a:lnTo>
                <a:lnTo>
                  <a:pt x="563895" y="2082800"/>
                </a:lnTo>
                <a:lnTo>
                  <a:pt x="563869" y="2070100"/>
                </a:lnTo>
              </a:path>
              <a:path w="712470" h="2197100">
                <a:moveTo>
                  <a:pt x="531901" y="2081125"/>
                </a:moveTo>
                <a:lnTo>
                  <a:pt x="531611" y="2082800"/>
                </a:lnTo>
                <a:lnTo>
                  <a:pt x="540197" y="2082800"/>
                </a:lnTo>
                <a:lnTo>
                  <a:pt x="540223" y="2082489"/>
                </a:lnTo>
                <a:lnTo>
                  <a:pt x="531901" y="2081125"/>
                </a:lnTo>
              </a:path>
              <a:path w="712470" h="2197100">
                <a:moveTo>
                  <a:pt x="208714" y="1993900"/>
                </a:moveTo>
                <a:lnTo>
                  <a:pt x="0" y="1993900"/>
                </a:lnTo>
                <a:lnTo>
                  <a:pt x="531901" y="2081125"/>
                </a:lnTo>
                <a:lnTo>
                  <a:pt x="533808" y="2070100"/>
                </a:lnTo>
                <a:lnTo>
                  <a:pt x="477027" y="2070100"/>
                </a:lnTo>
                <a:lnTo>
                  <a:pt x="472201" y="2057400"/>
                </a:lnTo>
                <a:lnTo>
                  <a:pt x="416118" y="2057400"/>
                </a:lnTo>
                <a:lnTo>
                  <a:pt x="406427" y="2044700"/>
                </a:lnTo>
                <a:lnTo>
                  <a:pt x="379567" y="2044700"/>
                </a:lnTo>
                <a:lnTo>
                  <a:pt x="381789" y="2032000"/>
                </a:lnTo>
                <a:lnTo>
                  <a:pt x="317032" y="2032000"/>
                </a:lnTo>
                <a:lnTo>
                  <a:pt x="318543" y="2019300"/>
                </a:lnTo>
                <a:lnTo>
                  <a:pt x="262943" y="2019300"/>
                </a:lnTo>
                <a:lnTo>
                  <a:pt x="263298" y="2006600"/>
                </a:lnTo>
                <a:lnTo>
                  <a:pt x="208803" y="2006600"/>
                </a:lnTo>
                <a:lnTo>
                  <a:pt x="208714" y="1993900"/>
                </a:lnTo>
              </a:path>
              <a:path w="712470" h="2197100">
                <a:moveTo>
                  <a:pt x="500141" y="2057400"/>
                </a:moveTo>
                <a:lnTo>
                  <a:pt x="477547" y="2057400"/>
                </a:lnTo>
                <a:lnTo>
                  <a:pt x="477027" y="2070100"/>
                </a:lnTo>
                <a:lnTo>
                  <a:pt x="499315" y="2070100"/>
                </a:lnTo>
                <a:lnTo>
                  <a:pt x="500141" y="2057400"/>
                </a:lnTo>
              </a:path>
              <a:path w="712470" h="2197100">
                <a:moveTo>
                  <a:pt x="521947" y="2057400"/>
                </a:moveTo>
                <a:lnTo>
                  <a:pt x="510288" y="2057400"/>
                </a:lnTo>
                <a:lnTo>
                  <a:pt x="507062" y="2070100"/>
                </a:lnTo>
                <a:lnTo>
                  <a:pt x="523445" y="2070100"/>
                </a:lnTo>
                <a:lnTo>
                  <a:pt x="521947" y="2057400"/>
                </a:lnTo>
              </a:path>
              <a:path w="712470" h="2197100">
                <a:moveTo>
                  <a:pt x="442280" y="2044700"/>
                </a:moveTo>
                <a:lnTo>
                  <a:pt x="416486" y="2044700"/>
                </a:lnTo>
                <a:lnTo>
                  <a:pt x="416118" y="2057400"/>
                </a:lnTo>
                <a:lnTo>
                  <a:pt x="440997" y="2057400"/>
                </a:lnTo>
                <a:lnTo>
                  <a:pt x="442280" y="2044700"/>
                </a:lnTo>
              </a:path>
              <a:path w="712470" h="2197100">
                <a:moveTo>
                  <a:pt x="466524" y="2044700"/>
                </a:moveTo>
                <a:lnTo>
                  <a:pt x="451043" y="2044700"/>
                </a:lnTo>
                <a:lnTo>
                  <a:pt x="450979" y="2057400"/>
                </a:lnTo>
                <a:lnTo>
                  <a:pt x="471756" y="2057400"/>
                </a:lnTo>
                <a:lnTo>
                  <a:pt x="466524" y="2044700"/>
                </a:lnTo>
              </a:path>
              <a:path w="712470" h="2197100">
                <a:moveTo>
                  <a:pt x="407748" y="2032000"/>
                </a:moveTo>
                <a:lnTo>
                  <a:pt x="391187" y="2032000"/>
                </a:lnTo>
                <a:lnTo>
                  <a:pt x="387454" y="2044700"/>
                </a:lnTo>
                <a:lnTo>
                  <a:pt x="407926" y="2044700"/>
                </a:lnTo>
                <a:lnTo>
                  <a:pt x="407748" y="2032000"/>
                </a:lnTo>
              </a:path>
              <a:path w="712470" h="2197100">
                <a:moveTo>
                  <a:pt x="422887" y="2032000"/>
                </a:moveTo>
                <a:lnTo>
                  <a:pt x="418823" y="2044700"/>
                </a:lnTo>
                <a:lnTo>
                  <a:pt x="425655" y="2044700"/>
                </a:lnTo>
                <a:lnTo>
                  <a:pt x="422887" y="2032000"/>
                </a:lnTo>
              </a:path>
              <a:path w="712470" h="2197100">
                <a:moveTo>
                  <a:pt x="345340" y="2019300"/>
                </a:moveTo>
                <a:lnTo>
                  <a:pt x="327929" y="2019300"/>
                </a:lnTo>
                <a:lnTo>
                  <a:pt x="327218" y="2032000"/>
                </a:lnTo>
                <a:lnTo>
                  <a:pt x="343880" y="2032000"/>
                </a:lnTo>
                <a:lnTo>
                  <a:pt x="345340" y="2019300"/>
                </a:lnTo>
              </a:path>
              <a:path w="712470" h="2197100">
                <a:moveTo>
                  <a:pt x="368219" y="2019300"/>
                </a:moveTo>
                <a:lnTo>
                  <a:pt x="355285" y="2019300"/>
                </a:lnTo>
                <a:lnTo>
                  <a:pt x="354688" y="2032000"/>
                </a:lnTo>
                <a:lnTo>
                  <a:pt x="374728" y="2032000"/>
                </a:lnTo>
                <a:lnTo>
                  <a:pt x="369153" y="2019471"/>
                </a:lnTo>
                <a:lnTo>
                  <a:pt x="368219" y="2019300"/>
                </a:lnTo>
              </a:path>
              <a:path w="712470" h="2197100">
                <a:moveTo>
                  <a:pt x="637112" y="1930400"/>
                </a:moveTo>
                <a:lnTo>
                  <a:pt x="16614" y="1930400"/>
                </a:lnTo>
                <a:lnTo>
                  <a:pt x="17159" y="1932305"/>
                </a:lnTo>
                <a:lnTo>
                  <a:pt x="56361" y="1943100"/>
                </a:lnTo>
                <a:lnTo>
                  <a:pt x="91070" y="1943100"/>
                </a:lnTo>
                <a:lnTo>
                  <a:pt x="160434" y="1968500"/>
                </a:lnTo>
                <a:lnTo>
                  <a:pt x="195093" y="1968500"/>
                </a:lnTo>
                <a:lnTo>
                  <a:pt x="264371" y="1993900"/>
                </a:lnTo>
                <a:lnTo>
                  <a:pt x="298994" y="1993900"/>
                </a:lnTo>
                <a:lnTo>
                  <a:pt x="368219" y="2019300"/>
                </a:lnTo>
                <a:lnTo>
                  <a:pt x="369153" y="2019471"/>
                </a:lnTo>
                <a:lnTo>
                  <a:pt x="369077" y="2019300"/>
                </a:lnTo>
                <a:lnTo>
                  <a:pt x="665874" y="2019300"/>
                </a:lnTo>
                <a:lnTo>
                  <a:pt x="653024" y="1981200"/>
                </a:lnTo>
                <a:lnTo>
                  <a:pt x="637112" y="1930400"/>
                </a:lnTo>
              </a:path>
              <a:path w="712470" h="2197100">
                <a:moveTo>
                  <a:pt x="295658" y="2006600"/>
                </a:moveTo>
                <a:lnTo>
                  <a:pt x="274754" y="2006600"/>
                </a:lnTo>
                <a:lnTo>
                  <a:pt x="272493" y="2019300"/>
                </a:lnTo>
                <a:lnTo>
                  <a:pt x="293677" y="2019300"/>
                </a:lnTo>
                <a:lnTo>
                  <a:pt x="295658" y="2006600"/>
                </a:lnTo>
              </a:path>
              <a:path w="712470" h="2197100">
                <a:moveTo>
                  <a:pt x="315368" y="2006600"/>
                </a:moveTo>
                <a:lnTo>
                  <a:pt x="304104" y="2006600"/>
                </a:lnTo>
                <a:lnTo>
                  <a:pt x="304612" y="2019300"/>
                </a:lnTo>
                <a:lnTo>
                  <a:pt x="318975" y="2019300"/>
                </a:lnTo>
                <a:lnTo>
                  <a:pt x="315368" y="2006600"/>
                </a:lnTo>
              </a:path>
              <a:path w="712470" h="2197100">
                <a:moveTo>
                  <a:pt x="237035" y="1993900"/>
                </a:moveTo>
                <a:lnTo>
                  <a:pt x="219128" y="1993900"/>
                </a:lnTo>
                <a:lnTo>
                  <a:pt x="219318" y="2006600"/>
                </a:lnTo>
                <a:lnTo>
                  <a:pt x="236273" y="2006600"/>
                </a:lnTo>
                <a:lnTo>
                  <a:pt x="237035" y="1993900"/>
                </a:lnTo>
              </a:path>
              <a:path w="712470" h="2197100">
                <a:moveTo>
                  <a:pt x="264429" y="1993900"/>
                </a:moveTo>
                <a:lnTo>
                  <a:pt x="246547" y="1993900"/>
                </a:lnTo>
                <a:lnTo>
                  <a:pt x="245582" y="2006600"/>
                </a:lnTo>
                <a:lnTo>
                  <a:pt x="266600" y="2006600"/>
                </a:lnTo>
                <a:lnTo>
                  <a:pt x="264429" y="1993900"/>
                </a:lnTo>
              </a:path>
              <a:path w="712470" h="2197100">
                <a:moveTo>
                  <a:pt x="26151" y="1943100"/>
                </a:moveTo>
                <a:lnTo>
                  <a:pt x="11597" y="1943100"/>
                </a:lnTo>
                <a:lnTo>
                  <a:pt x="10079" y="1955800"/>
                </a:lnTo>
                <a:lnTo>
                  <a:pt x="7471" y="1968500"/>
                </a:lnTo>
                <a:lnTo>
                  <a:pt x="4380" y="1981200"/>
                </a:lnTo>
                <a:lnTo>
                  <a:pt x="1181" y="1993900"/>
                </a:lnTo>
                <a:lnTo>
                  <a:pt x="159959" y="1993900"/>
                </a:lnTo>
                <a:lnTo>
                  <a:pt x="158981" y="1981200"/>
                </a:lnTo>
                <a:lnTo>
                  <a:pt x="111127" y="1981200"/>
                </a:lnTo>
                <a:lnTo>
                  <a:pt x="104574" y="1968500"/>
                </a:lnTo>
                <a:lnTo>
                  <a:pt x="53520" y="1968500"/>
                </a:lnTo>
                <a:lnTo>
                  <a:pt x="45455" y="1955800"/>
                </a:lnTo>
                <a:lnTo>
                  <a:pt x="25427" y="1955800"/>
                </a:lnTo>
                <a:lnTo>
                  <a:pt x="26151" y="1943100"/>
                </a:lnTo>
              </a:path>
              <a:path w="712470" h="2197100">
                <a:moveTo>
                  <a:pt x="188737" y="1981200"/>
                </a:moveTo>
                <a:lnTo>
                  <a:pt x="167477" y="1981200"/>
                </a:lnTo>
                <a:lnTo>
                  <a:pt x="166372" y="1993900"/>
                </a:lnTo>
                <a:lnTo>
                  <a:pt x="186552" y="1993900"/>
                </a:lnTo>
                <a:lnTo>
                  <a:pt x="188737" y="1981200"/>
                </a:lnTo>
              </a:path>
              <a:path w="712470" h="2197100">
                <a:moveTo>
                  <a:pt x="210212" y="1981200"/>
                </a:moveTo>
                <a:lnTo>
                  <a:pt x="197805" y="1981200"/>
                </a:lnTo>
                <a:lnTo>
                  <a:pt x="196357" y="1993900"/>
                </a:lnTo>
                <a:lnTo>
                  <a:pt x="212740" y="1993900"/>
                </a:lnTo>
                <a:lnTo>
                  <a:pt x="210212" y="1981200"/>
                </a:lnTo>
              </a:path>
              <a:path w="712470" h="2197100">
                <a:moveTo>
                  <a:pt x="135321" y="1968500"/>
                </a:moveTo>
                <a:lnTo>
                  <a:pt x="112689" y="1968500"/>
                </a:lnTo>
                <a:lnTo>
                  <a:pt x="111127" y="1981200"/>
                </a:lnTo>
                <a:lnTo>
                  <a:pt x="132742" y="1981200"/>
                </a:lnTo>
                <a:lnTo>
                  <a:pt x="135321" y="1968500"/>
                </a:lnTo>
              </a:path>
              <a:path w="712470" h="2197100">
                <a:moveTo>
                  <a:pt x="161610" y="1968500"/>
                </a:moveTo>
                <a:lnTo>
                  <a:pt x="140845" y="1968500"/>
                </a:lnTo>
                <a:lnTo>
                  <a:pt x="141378" y="1981200"/>
                </a:lnTo>
                <a:lnTo>
                  <a:pt x="161406" y="1981200"/>
                </a:lnTo>
                <a:lnTo>
                  <a:pt x="161610" y="1968500"/>
                </a:lnTo>
              </a:path>
              <a:path w="712470" h="2197100">
                <a:moveTo>
                  <a:pt x="339788" y="0"/>
                </a:moveTo>
                <a:lnTo>
                  <a:pt x="0" y="0"/>
                </a:lnTo>
                <a:lnTo>
                  <a:pt x="0" y="1968499"/>
                </a:lnTo>
                <a:lnTo>
                  <a:pt x="6060" y="1943100"/>
                </a:lnTo>
                <a:lnTo>
                  <a:pt x="8917" y="1930400"/>
                </a:lnTo>
                <a:lnTo>
                  <a:pt x="637112" y="1930400"/>
                </a:lnTo>
                <a:lnTo>
                  <a:pt x="589374" y="1778000"/>
                </a:lnTo>
                <a:lnTo>
                  <a:pt x="532460" y="1562100"/>
                </a:lnTo>
                <a:lnTo>
                  <a:pt x="482483" y="1358900"/>
                </a:lnTo>
                <a:lnTo>
                  <a:pt x="439645" y="1130300"/>
                </a:lnTo>
                <a:lnTo>
                  <a:pt x="404145" y="914400"/>
                </a:lnTo>
                <a:lnTo>
                  <a:pt x="376184" y="685800"/>
                </a:lnTo>
                <a:lnTo>
                  <a:pt x="355964" y="457200"/>
                </a:lnTo>
                <a:lnTo>
                  <a:pt x="343684" y="215900"/>
                </a:lnTo>
                <a:lnTo>
                  <a:pt x="339788" y="0"/>
                </a:lnTo>
              </a:path>
              <a:path w="712470" h="2197100">
                <a:moveTo>
                  <a:pt x="67376" y="1955800"/>
                </a:moveTo>
                <a:lnTo>
                  <a:pt x="56174" y="1955800"/>
                </a:lnTo>
                <a:lnTo>
                  <a:pt x="53520" y="1968500"/>
                </a:lnTo>
                <a:lnTo>
                  <a:pt x="67071" y="1968500"/>
                </a:lnTo>
                <a:lnTo>
                  <a:pt x="67376" y="1955800"/>
                </a:lnTo>
              </a:path>
              <a:path w="712470" h="2197100">
                <a:moveTo>
                  <a:pt x="80584" y="1955800"/>
                </a:moveTo>
                <a:lnTo>
                  <a:pt x="73941" y="1955800"/>
                </a:lnTo>
                <a:lnTo>
                  <a:pt x="72710" y="1968500"/>
                </a:lnTo>
                <a:lnTo>
                  <a:pt x="79783" y="1968500"/>
                </a:lnTo>
                <a:lnTo>
                  <a:pt x="80584" y="1955800"/>
                </a:lnTo>
              </a:path>
              <a:path w="712470" h="2197100">
                <a:moveTo>
                  <a:pt x="106250" y="1955800"/>
                </a:moveTo>
                <a:lnTo>
                  <a:pt x="89562" y="1955800"/>
                </a:lnTo>
                <a:lnTo>
                  <a:pt x="87149" y="1968500"/>
                </a:lnTo>
                <a:lnTo>
                  <a:pt x="106453" y="1968500"/>
                </a:lnTo>
                <a:lnTo>
                  <a:pt x="106250" y="1955800"/>
                </a:lnTo>
              </a:path>
              <a:path w="712470" h="2197100">
                <a:moveTo>
                  <a:pt x="50370" y="1943100"/>
                </a:moveTo>
                <a:lnTo>
                  <a:pt x="34787" y="1943100"/>
                </a:lnTo>
                <a:lnTo>
                  <a:pt x="34622" y="1955800"/>
                </a:lnTo>
                <a:lnTo>
                  <a:pt x="48808" y="1955800"/>
                </a:lnTo>
                <a:lnTo>
                  <a:pt x="50370" y="1943100"/>
                </a:lnTo>
              </a:path>
              <a:path w="712470" h="2197100">
                <a:moveTo>
                  <a:pt x="70093" y="1943100"/>
                </a:moveTo>
                <a:lnTo>
                  <a:pt x="56784" y="1943100"/>
                </a:lnTo>
                <a:lnTo>
                  <a:pt x="56555" y="1955800"/>
                </a:lnTo>
                <a:lnTo>
                  <a:pt x="67490" y="1955800"/>
                </a:lnTo>
                <a:lnTo>
                  <a:pt x="70093" y="1943100"/>
                </a:lnTo>
              </a:path>
              <a:path w="712470" h="2197100">
                <a:moveTo>
                  <a:pt x="16228" y="1932049"/>
                </a:moveTo>
                <a:lnTo>
                  <a:pt x="13642" y="1943100"/>
                </a:lnTo>
                <a:lnTo>
                  <a:pt x="20246" y="1943100"/>
                </a:lnTo>
                <a:lnTo>
                  <a:pt x="17159" y="1932305"/>
                </a:lnTo>
                <a:lnTo>
                  <a:pt x="16228" y="1932049"/>
                </a:lnTo>
              </a:path>
              <a:path w="712470" h="2197100">
                <a:moveTo>
                  <a:pt x="16614" y="1930400"/>
                </a:moveTo>
                <a:lnTo>
                  <a:pt x="16228" y="1932049"/>
                </a:lnTo>
                <a:lnTo>
                  <a:pt x="17159" y="1932305"/>
                </a:lnTo>
                <a:lnTo>
                  <a:pt x="16614" y="1930400"/>
                </a:lnTo>
              </a:path>
              <a:path w="712470" h="2197100">
                <a:moveTo>
                  <a:pt x="16614" y="1930400"/>
                </a:moveTo>
                <a:lnTo>
                  <a:pt x="10238" y="1930400"/>
                </a:lnTo>
                <a:lnTo>
                  <a:pt x="16228" y="1932049"/>
                </a:lnTo>
                <a:lnTo>
                  <a:pt x="16614" y="1930400"/>
                </a:lnTo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87476" y="1"/>
            <a:ext cx="425610" cy="14163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87476" y="1499642"/>
            <a:ext cx="574555" cy="4182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87477" y="2249127"/>
            <a:ext cx="1563704" cy="44707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024323" y="3744866"/>
            <a:ext cx="67946" cy="107314"/>
          </a:xfrm>
          <a:custGeom>
            <a:avLst/>
            <a:gdLst/>
            <a:ahLst/>
            <a:cxnLst/>
            <a:rect l="l" t="t" r="r" b="b"/>
            <a:pathLst>
              <a:path w="67944" h="107314">
                <a:moveTo>
                  <a:pt x="42444" y="0"/>
                </a:moveTo>
                <a:lnTo>
                  <a:pt x="4686" y="41560"/>
                </a:lnTo>
                <a:lnTo>
                  <a:pt x="2463" y="44774"/>
                </a:lnTo>
                <a:lnTo>
                  <a:pt x="0" y="52292"/>
                </a:lnTo>
                <a:lnTo>
                  <a:pt x="546" y="54718"/>
                </a:lnTo>
                <a:lnTo>
                  <a:pt x="3721" y="56839"/>
                </a:lnTo>
                <a:lnTo>
                  <a:pt x="13771" y="64631"/>
                </a:lnTo>
                <a:lnTo>
                  <a:pt x="23077" y="73278"/>
                </a:lnTo>
                <a:lnTo>
                  <a:pt x="60085" y="106984"/>
                </a:lnTo>
                <a:lnTo>
                  <a:pt x="67515" y="99380"/>
                </a:lnTo>
                <a:lnTo>
                  <a:pt x="66954" y="99282"/>
                </a:lnTo>
                <a:lnTo>
                  <a:pt x="57873" y="90621"/>
                </a:lnTo>
                <a:lnTo>
                  <a:pt x="52273" y="85655"/>
                </a:lnTo>
                <a:lnTo>
                  <a:pt x="43319" y="77819"/>
                </a:lnTo>
                <a:lnTo>
                  <a:pt x="42913" y="75622"/>
                </a:lnTo>
                <a:lnTo>
                  <a:pt x="45537" y="73501"/>
                </a:lnTo>
                <a:lnTo>
                  <a:pt x="36652" y="73501"/>
                </a:lnTo>
                <a:lnTo>
                  <a:pt x="34112" y="69031"/>
                </a:lnTo>
                <a:lnTo>
                  <a:pt x="27254" y="63760"/>
                </a:lnTo>
                <a:lnTo>
                  <a:pt x="26301" y="61118"/>
                </a:lnTo>
                <a:lnTo>
                  <a:pt x="32784" y="54451"/>
                </a:lnTo>
                <a:lnTo>
                  <a:pt x="20447" y="54451"/>
                </a:lnTo>
                <a:lnTo>
                  <a:pt x="14147" y="50997"/>
                </a:lnTo>
                <a:lnTo>
                  <a:pt x="15646" y="48139"/>
                </a:lnTo>
                <a:lnTo>
                  <a:pt x="17106" y="41306"/>
                </a:lnTo>
                <a:lnTo>
                  <a:pt x="21717" y="39541"/>
                </a:lnTo>
                <a:lnTo>
                  <a:pt x="27101" y="33255"/>
                </a:lnTo>
                <a:lnTo>
                  <a:pt x="29870" y="30321"/>
                </a:lnTo>
                <a:lnTo>
                  <a:pt x="33604" y="26193"/>
                </a:lnTo>
                <a:lnTo>
                  <a:pt x="41405" y="16852"/>
                </a:lnTo>
                <a:lnTo>
                  <a:pt x="50669" y="8417"/>
                </a:lnTo>
                <a:lnTo>
                  <a:pt x="42444" y="0"/>
                </a:lnTo>
                <a:close/>
              </a:path>
              <a:path w="67944" h="107314">
                <a:moveTo>
                  <a:pt x="57975" y="53575"/>
                </a:moveTo>
                <a:lnTo>
                  <a:pt x="56007" y="54768"/>
                </a:lnTo>
                <a:lnTo>
                  <a:pt x="50215" y="59963"/>
                </a:lnTo>
                <a:lnTo>
                  <a:pt x="45504" y="63811"/>
                </a:lnTo>
                <a:lnTo>
                  <a:pt x="36652" y="73501"/>
                </a:lnTo>
                <a:lnTo>
                  <a:pt x="45537" y="73501"/>
                </a:lnTo>
                <a:lnTo>
                  <a:pt x="51384" y="68777"/>
                </a:lnTo>
                <a:lnTo>
                  <a:pt x="56400" y="65195"/>
                </a:lnTo>
                <a:lnTo>
                  <a:pt x="59575" y="57766"/>
                </a:lnTo>
                <a:lnTo>
                  <a:pt x="60972" y="55911"/>
                </a:lnTo>
                <a:lnTo>
                  <a:pt x="57975" y="53575"/>
                </a:lnTo>
                <a:close/>
              </a:path>
              <a:path w="67944" h="107314">
                <a:moveTo>
                  <a:pt x="40081" y="34741"/>
                </a:moveTo>
                <a:lnTo>
                  <a:pt x="38011" y="36442"/>
                </a:lnTo>
                <a:lnTo>
                  <a:pt x="31203" y="41383"/>
                </a:lnTo>
                <a:lnTo>
                  <a:pt x="27165" y="45891"/>
                </a:lnTo>
                <a:lnTo>
                  <a:pt x="21526" y="51733"/>
                </a:lnTo>
                <a:lnTo>
                  <a:pt x="20447" y="54451"/>
                </a:lnTo>
                <a:lnTo>
                  <a:pt x="32784" y="54451"/>
                </a:lnTo>
                <a:lnTo>
                  <a:pt x="34328" y="52863"/>
                </a:lnTo>
                <a:lnTo>
                  <a:pt x="38442" y="48025"/>
                </a:lnTo>
                <a:lnTo>
                  <a:pt x="42646" y="40710"/>
                </a:lnTo>
                <a:lnTo>
                  <a:pt x="43878" y="38703"/>
                </a:lnTo>
                <a:lnTo>
                  <a:pt x="40081" y="347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387476" y="6803122"/>
            <a:ext cx="388270" cy="7665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03456" y="6"/>
            <a:ext cx="1246504" cy="3512821"/>
          </a:xfrm>
          <a:custGeom>
            <a:avLst/>
            <a:gdLst/>
            <a:ahLst/>
            <a:cxnLst/>
            <a:rect l="l" t="t" r="r" b="b"/>
            <a:pathLst>
              <a:path w="1246505" h="3512820">
                <a:moveTo>
                  <a:pt x="615" y="0"/>
                </a:moveTo>
                <a:lnTo>
                  <a:pt x="433" y="11109"/>
                </a:lnTo>
                <a:lnTo>
                  <a:pt x="266" y="23787"/>
                </a:lnTo>
                <a:lnTo>
                  <a:pt x="54" y="49243"/>
                </a:lnTo>
                <a:lnTo>
                  <a:pt x="0" y="70432"/>
                </a:lnTo>
                <a:lnTo>
                  <a:pt x="746" y="149095"/>
                </a:lnTo>
                <a:lnTo>
                  <a:pt x="2991" y="228947"/>
                </a:lnTo>
                <a:lnTo>
                  <a:pt x="6748" y="309942"/>
                </a:lnTo>
                <a:lnTo>
                  <a:pt x="12028" y="392034"/>
                </a:lnTo>
                <a:lnTo>
                  <a:pt x="18841" y="475175"/>
                </a:lnTo>
                <a:lnTo>
                  <a:pt x="27200" y="559320"/>
                </a:lnTo>
                <a:lnTo>
                  <a:pt x="37115" y="644422"/>
                </a:lnTo>
                <a:lnTo>
                  <a:pt x="48598" y="730434"/>
                </a:lnTo>
                <a:lnTo>
                  <a:pt x="61661" y="817309"/>
                </a:lnTo>
                <a:lnTo>
                  <a:pt x="76314" y="905000"/>
                </a:lnTo>
                <a:lnTo>
                  <a:pt x="92569" y="993462"/>
                </a:lnTo>
                <a:lnTo>
                  <a:pt x="110438" y="1082647"/>
                </a:lnTo>
                <a:lnTo>
                  <a:pt x="129932" y="1172508"/>
                </a:lnTo>
                <a:lnTo>
                  <a:pt x="151062" y="1263000"/>
                </a:lnTo>
                <a:lnTo>
                  <a:pt x="173839" y="1354075"/>
                </a:lnTo>
                <a:lnTo>
                  <a:pt x="198276" y="1445687"/>
                </a:lnTo>
                <a:lnTo>
                  <a:pt x="224382" y="1537789"/>
                </a:lnTo>
                <a:lnTo>
                  <a:pt x="252171" y="1630334"/>
                </a:lnTo>
                <a:lnTo>
                  <a:pt x="281653" y="1723276"/>
                </a:lnTo>
                <a:lnTo>
                  <a:pt x="312839" y="1816568"/>
                </a:lnTo>
                <a:lnTo>
                  <a:pt x="348931" y="1918899"/>
                </a:lnTo>
                <a:lnTo>
                  <a:pt x="386455" y="2019624"/>
                </a:lnTo>
                <a:lnTo>
                  <a:pt x="425357" y="2118704"/>
                </a:lnTo>
                <a:lnTo>
                  <a:pt x="465585" y="2216100"/>
                </a:lnTo>
                <a:lnTo>
                  <a:pt x="507086" y="2311771"/>
                </a:lnTo>
                <a:lnTo>
                  <a:pt x="549807" y="2405676"/>
                </a:lnTo>
                <a:lnTo>
                  <a:pt x="593694" y="2497777"/>
                </a:lnTo>
                <a:lnTo>
                  <a:pt x="638696" y="2588033"/>
                </a:lnTo>
                <a:lnTo>
                  <a:pt x="684759" y="2676404"/>
                </a:lnTo>
                <a:lnTo>
                  <a:pt x="731829" y="2762850"/>
                </a:lnTo>
                <a:lnTo>
                  <a:pt x="779855" y="2847331"/>
                </a:lnTo>
                <a:lnTo>
                  <a:pt x="828782" y="2929807"/>
                </a:lnTo>
                <a:lnTo>
                  <a:pt x="878559" y="3010238"/>
                </a:lnTo>
                <a:lnTo>
                  <a:pt x="929132" y="3088585"/>
                </a:lnTo>
                <a:lnTo>
                  <a:pt x="980449" y="3164806"/>
                </a:lnTo>
                <a:lnTo>
                  <a:pt x="1032456" y="3238863"/>
                </a:lnTo>
                <a:lnTo>
                  <a:pt x="1085100" y="3310715"/>
                </a:lnTo>
                <a:lnTo>
                  <a:pt x="1138328" y="3380321"/>
                </a:lnTo>
                <a:lnTo>
                  <a:pt x="1192088" y="3447643"/>
                </a:lnTo>
                <a:lnTo>
                  <a:pt x="1246327" y="3512640"/>
                </a:lnTo>
                <a:lnTo>
                  <a:pt x="1144585" y="3383118"/>
                </a:lnTo>
                <a:lnTo>
                  <a:pt x="1046758" y="3247302"/>
                </a:lnTo>
                <a:lnTo>
                  <a:pt x="952984" y="3105419"/>
                </a:lnTo>
                <a:lnTo>
                  <a:pt x="863406" y="2957698"/>
                </a:lnTo>
                <a:lnTo>
                  <a:pt x="778165" y="2804366"/>
                </a:lnTo>
                <a:lnTo>
                  <a:pt x="697401" y="2645650"/>
                </a:lnTo>
                <a:lnTo>
                  <a:pt x="621256" y="2481779"/>
                </a:lnTo>
                <a:lnTo>
                  <a:pt x="549870" y="2312980"/>
                </a:lnTo>
                <a:lnTo>
                  <a:pt x="483385" y="2139481"/>
                </a:lnTo>
                <a:lnTo>
                  <a:pt x="421941" y="1961508"/>
                </a:lnTo>
                <a:lnTo>
                  <a:pt x="365680" y="1779291"/>
                </a:lnTo>
                <a:lnTo>
                  <a:pt x="314742" y="1593057"/>
                </a:lnTo>
                <a:lnTo>
                  <a:pt x="269269" y="1403033"/>
                </a:lnTo>
                <a:lnTo>
                  <a:pt x="229402" y="1209447"/>
                </a:lnTo>
                <a:lnTo>
                  <a:pt x="195281" y="1012526"/>
                </a:lnTo>
                <a:lnTo>
                  <a:pt x="167048" y="812499"/>
                </a:lnTo>
                <a:lnTo>
                  <a:pt x="144843" y="609593"/>
                </a:lnTo>
                <a:lnTo>
                  <a:pt x="128808" y="404035"/>
                </a:lnTo>
                <a:lnTo>
                  <a:pt x="119084" y="196053"/>
                </a:lnTo>
                <a:lnTo>
                  <a:pt x="116031" y="0"/>
                </a:lnTo>
                <a:lnTo>
                  <a:pt x="615" y="0"/>
                </a:lnTo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603456" y="4101813"/>
            <a:ext cx="1246504" cy="3468370"/>
          </a:xfrm>
          <a:custGeom>
            <a:avLst/>
            <a:gdLst/>
            <a:ahLst/>
            <a:cxnLst/>
            <a:rect l="l" t="t" r="r" b="b"/>
            <a:pathLst>
              <a:path w="1246505" h="3468370">
                <a:moveTo>
                  <a:pt x="1246327" y="0"/>
                </a:moveTo>
                <a:lnTo>
                  <a:pt x="1192088" y="64997"/>
                </a:lnTo>
                <a:lnTo>
                  <a:pt x="1138328" y="132319"/>
                </a:lnTo>
                <a:lnTo>
                  <a:pt x="1085100" y="201925"/>
                </a:lnTo>
                <a:lnTo>
                  <a:pt x="1032456" y="273777"/>
                </a:lnTo>
                <a:lnTo>
                  <a:pt x="980449" y="347834"/>
                </a:lnTo>
                <a:lnTo>
                  <a:pt x="929132" y="424055"/>
                </a:lnTo>
                <a:lnTo>
                  <a:pt x="878559" y="502402"/>
                </a:lnTo>
                <a:lnTo>
                  <a:pt x="828782" y="582833"/>
                </a:lnTo>
                <a:lnTo>
                  <a:pt x="779855" y="665309"/>
                </a:lnTo>
                <a:lnTo>
                  <a:pt x="731829" y="749790"/>
                </a:lnTo>
                <a:lnTo>
                  <a:pt x="684759" y="836236"/>
                </a:lnTo>
                <a:lnTo>
                  <a:pt x="638696" y="924607"/>
                </a:lnTo>
                <a:lnTo>
                  <a:pt x="593694" y="1014863"/>
                </a:lnTo>
                <a:lnTo>
                  <a:pt x="549807" y="1106964"/>
                </a:lnTo>
                <a:lnTo>
                  <a:pt x="507086" y="1200869"/>
                </a:lnTo>
                <a:lnTo>
                  <a:pt x="465585" y="1296540"/>
                </a:lnTo>
                <a:lnTo>
                  <a:pt x="425357" y="1393935"/>
                </a:lnTo>
                <a:lnTo>
                  <a:pt x="386455" y="1493016"/>
                </a:lnTo>
                <a:lnTo>
                  <a:pt x="348931" y="1593741"/>
                </a:lnTo>
                <a:lnTo>
                  <a:pt x="312839" y="1696072"/>
                </a:lnTo>
                <a:lnTo>
                  <a:pt x="281653" y="1789366"/>
                </a:lnTo>
                <a:lnTo>
                  <a:pt x="252171" y="1882309"/>
                </a:lnTo>
                <a:lnTo>
                  <a:pt x="224382" y="1974855"/>
                </a:lnTo>
                <a:lnTo>
                  <a:pt x="198276" y="2066957"/>
                </a:lnTo>
                <a:lnTo>
                  <a:pt x="173839" y="2158568"/>
                </a:lnTo>
                <a:lnTo>
                  <a:pt x="151062" y="2249643"/>
                </a:lnTo>
                <a:lnTo>
                  <a:pt x="129932" y="2340134"/>
                </a:lnTo>
                <a:lnTo>
                  <a:pt x="110438" y="2429995"/>
                </a:lnTo>
                <a:lnTo>
                  <a:pt x="92569" y="2519179"/>
                </a:lnTo>
                <a:lnTo>
                  <a:pt x="76314" y="2607640"/>
                </a:lnTo>
                <a:lnTo>
                  <a:pt x="61661" y="2695330"/>
                </a:lnTo>
                <a:lnTo>
                  <a:pt x="48598" y="2782204"/>
                </a:lnTo>
                <a:lnTo>
                  <a:pt x="37115" y="2868215"/>
                </a:lnTo>
                <a:lnTo>
                  <a:pt x="27200" y="2953316"/>
                </a:lnTo>
                <a:lnTo>
                  <a:pt x="18841" y="3037461"/>
                </a:lnTo>
                <a:lnTo>
                  <a:pt x="12028" y="3120603"/>
                </a:lnTo>
                <a:lnTo>
                  <a:pt x="6748" y="3202695"/>
                </a:lnTo>
                <a:lnTo>
                  <a:pt x="2991" y="3283691"/>
                </a:lnTo>
                <a:lnTo>
                  <a:pt x="746" y="3363544"/>
                </a:lnTo>
                <a:lnTo>
                  <a:pt x="0" y="3442208"/>
                </a:lnTo>
                <a:lnTo>
                  <a:pt x="84" y="3467896"/>
                </a:lnTo>
                <a:lnTo>
                  <a:pt x="116727" y="3467896"/>
                </a:lnTo>
                <a:lnTo>
                  <a:pt x="119084" y="3316587"/>
                </a:lnTo>
                <a:lnTo>
                  <a:pt x="128808" y="3108605"/>
                </a:lnTo>
                <a:lnTo>
                  <a:pt x="144843" y="2903047"/>
                </a:lnTo>
                <a:lnTo>
                  <a:pt x="167048" y="2700141"/>
                </a:lnTo>
                <a:lnTo>
                  <a:pt x="195281" y="2500114"/>
                </a:lnTo>
                <a:lnTo>
                  <a:pt x="229402" y="2303193"/>
                </a:lnTo>
                <a:lnTo>
                  <a:pt x="269269" y="2109607"/>
                </a:lnTo>
                <a:lnTo>
                  <a:pt x="314742" y="1919583"/>
                </a:lnTo>
                <a:lnTo>
                  <a:pt x="365680" y="1733349"/>
                </a:lnTo>
                <a:lnTo>
                  <a:pt x="421941" y="1551131"/>
                </a:lnTo>
                <a:lnTo>
                  <a:pt x="483385" y="1373159"/>
                </a:lnTo>
                <a:lnTo>
                  <a:pt x="549870" y="1199660"/>
                </a:lnTo>
                <a:lnTo>
                  <a:pt x="621256" y="1030861"/>
                </a:lnTo>
                <a:lnTo>
                  <a:pt x="697401" y="866990"/>
                </a:lnTo>
                <a:lnTo>
                  <a:pt x="778165" y="708274"/>
                </a:lnTo>
                <a:lnTo>
                  <a:pt x="863406" y="554942"/>
                </a:lnTo>
                <a:lnTo>
                  <a:pt x="952984" y="407221"/>
                </a:lnTo>
                <a:lnTo>
                  <a:pt x="1046758" y="265338"/>
                </a:lnTo>
                <a:lnTo>
                  <a:pt x="1144585" y="129522"/>
                </a:lnTo>
                <a:lnTo>
                  <a:pt x="1246327" y="0"/>
                </a:lnTo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42007" y="1789377"/>
            <a:ext cx="0" cy="2112010"/>
          </a:xfrm>
          <a:custGeom>
            <a:avLst/>
            <a:gdLst/>
            <a:ahLst/>
            <a:cxnLst/>
            <a:rect l="l" t="t" r="r" b="b"/>
            <a:pathLst>
              <a:path h="2112010">
                <a:moveTo>
                  <a:pt x="0" y="0"/>
                </a:moveTo>
                <a:lnTo>
                  <a:pt x="0" y="2111908"/>
                </a:lnTo>
              </a:path>
            </a:pathLst>
          </a:custGeom>
          <a:ln w="650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512445" y="1312077"/>
            <a:ext cx="7329805" cy="2677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1700" b="1" spc="39" dirty="0">
                <a:solidFill>
                  <a:srgbClr val="009FE2"/>
                </a:solidFill>
                <a:latin typeface="Tahoma"/>
                <a:cs typeface="Tahoma"/>
              </a:rPr>
              <a:t>ВОЕННО-</a:t>
            </a:r>
            <a:r>
              <a:rPr sz="1700" b="1" spc="50" dirty="0">
                <a:solidFill>
                  <a:srgbClr val="009FE2"/>
                </a:solidFill>
                <a:latin typeface="Tahoma"/>
                <a:cs typeface="Tahoma"/>
              </a:rPr>
              <a:t>П</a:t>
            </a:r>
            <a:r>
              <a:rPr sz="1700" b="1" spc="-30" dirty="0">
                <a:solidFill>
                  <a:srgbClr val="009FE2"/>
                </a:solidFill>
                <a:latin typeface="Tahoma"/>
                <a:cs typeface="Tahoma"/>
              </a:rPr>
              <a:t>А</a:t>
            </a:r>
            <a:r>
              <a:rPr sz="1700" b="1" spc="45" dirty="0">
                <a:solidFill>
                  <a:srgbClr val="009FE2"/>
                </a:solidFill>
                <a:latin typeface="Tahoma"/>
                <a:cs typeface="Tahoma"/>
              </a:rPr>
              <a:t>ТРИ</a:t>
            </a:r>
            <a:r>
              <a:rPr sz="1700" b="1" dirty="0">
                <a:solidFill>
                  <a:srgbClr val="009FE2"/>
                </a:solidFill>
                <a:latin typeface="Tahoma"/>
                <a:cs typeface="Tahoma"/>
              </a:rPr>
              <a:t>О</a:t>
            </a:r>
            <a:r>
              <a:rPr sz="1700" b="1" spc="55" dirty="0">
                <a:solidFill>
                  <a:srgbClr val="009FE2"/>
                </a:solidFill>
                <a:latin typeface="Tahoma"/>
                <a:cs typeface="Tahoma"/>
              </a:rPr>
              <a:t>ТИЧЕС</a:t>
            </a:r>
            <a:r>
              <a:rPr sz="1700" b="1" spc="-5" dirty="0">
                <a:solidFill>
                  <a:srgbClr val="009FE2"/>
                </a:solidFill>
                <a:latin typeface="Tahoma"/>
                <a:cs typeface="Tahoma"/>
              </a:rPr>
              <a:t>К</a:t>
            </a:r>
            <a:r>
              <a:rPr sz="1700" b="1" spc="36" dirty="0">
                <a:solidFill>
                  <a:srgbClr val="009FE2"/>
                </a:solidFill>
                <a:latin typeface="Tahoma"/>
                <a:cs typeface="Tahoma"/>
              </a:rPr>
              <a:t>ОЕ</a:t>
            </a:r>
            <a:r>
              <a:rPr sz="1700" b="1" spc="-60" dirty="0">
                <a:solidFill>
                  <a:srgbClr val="009FE2"/>
                </a:solidFill>
                <a:latin typeface="Tahoma"/>
                <a:cs typeface="Tahoma"/>
              </a:rPr>
              <a:t> </a:t>
            </a:r>
            <a:r>
              <a:rPr sz="1700" b="1" spc="50" dirty="0">
                <a:solidFill>
                  <a:srgbClr val="009FE2"/>
                </a:solidFill>
                <a:latin typeface="Tahoma"/>
                <a:cs typeface="Tahoma"/>
              </a:rPr>
              <a:t>НАП</a:t>
            </a:r>
            <a:r>
              <a:rPr sz="1700" b="1" spc="-70" dirty="0">
                <a:solidFill>
                  <a:srgbClr val="009FE2"/>
                </a:solidFill>
                <a:latin typeface="Tahoma"/>
                <a:cs typeface="Tahoma"/>
              </a:rPr>
              <a:t>Р</a:t>
            </a:r>
            <a:r>
              <a:rPr sz="1700" b="1" spc="14" dirty="0">
                <a:solidFill>
                  <a:srgbClr val="009FE2"/>
                </a:solidFill>
                <a:latin typeface="Tahoma"/>
                <a:cs typeface="Tahoma"/>
              </a:rPr>
              <a:t>АВЛЕНИЕ</a:t>
            </a:r>
            <a:endParaRPr sz="1700" dirty="0">
              <a:latin typeface="Tahoma"/>
              <a:cs typeface="Tahoma"/>
            </a:endParaRPr>
          </a:p>
          <a:p>
            <a:pPr>
              <a:spcBef>
                <a:spcPts val="43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12698" marR="5080"/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Юные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защитники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89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2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1600" spc="100" dirty="0">
                <a:solidFill>
                  <a:srgbClr val="4B4B4B"/>
                </a:solidFill>
                <a:latin typeface="Tahoma"/>
                <a:cs typeface="Tahoma"/>
              </a:rPr>
              <a:t>че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36" dirty="0">
                <a:solidFill>
                  <a:srgbClr val="4B4B4B"/>
                </a:solidFill>
                <a:latin typeface="Tahoma"/>
                <a:cs typeface="Tahoma"/>
              </a:rPr>
              <a:t>тва,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2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орые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36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ж</a:t>
            </a:r>
            <a:r>
              <a:rPr sz="1600" spc="80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10" dirty="0">
                <a:solidFill>
                  <a:srgbClr val="4B4B4B"/>
                </a:solidFill>
                <a:latin typeface="Tahoma"/>
                <a:cs typeface="Tahoma"/>
              </a:rPr>
              <a:t>осо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зна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ют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95" dirty="0">
                <a:solidFill>
                  <a:srgbClr val="4B4B4B"/>
                </a:solidFill>
                <a:latin typeface="Tahoma"/>
                <a:cs typeface="Tahoma"/>
              </a:rPr>
              <a:t>св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ою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важную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85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ль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600" spc="2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85" dirty="0">
                <a:solidFill>
                  <a:srgbClr val="4B4B4B"/>
                </a:solidFill>
                <a:latin typeface="Tahoma"/>
                <a:cs typeface="Tahoma"/>
              </a:rPr>
              <a:t>сл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ж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ении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95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дине,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70" dirty="0">
                <a:solidFill>
                  <a:srgbClr val="4B4B4B"/>
                </a:solidFill>
                <a:latin typeface="Tahoma"/>
                <a:cs typeface="Tahoma"/>
              </a:rPr>
              <a:t>пр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85" dirty="0">
                <a:solidFill>
                  <a:srgbClr val="4B4B4B"/>
                </a:solidFill>
                <a:latin typeface="Tahoma"/>
                <a:cs typeface="Tahoma"/>
              </a:rPr>
              <a:t>д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л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жая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зал</a:t>
            </a:r>
            <a:r>
              <a:rPr sz="1600" spc="2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ж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енные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70" dirty="0">
                <a:solidFill>
                  <a:srgbClr val="4B4B4B"/>
                </a:solidFill>
                <a:latin typeface="Tahoma"/>
                <a:cs typeface="Tahoma"/>
              </a:rPr>
              <a:t>ты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сячел</a:t>
            </a:r>
            <a:r>
              <a:rPr sz="1600" spc="11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тней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25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орией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95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1600" spc="105" dirty="0">
                <a:solidFill>
                  <a:srgbClr val="4B4B4B"/>
                </a:solidFill>
                <a:latin typeface="Tahoma"/>
                <a:cs typeface="Tahoma"/>
              </a:rPr>
              <a:t>оссии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традиций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п</a:t>
            </a:r>
            <a:r>
              <a:rPr sz="1600" spc="20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три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80" dirty="0">
                <a:solidFill>
                  <a:srgbClr val="4B4B4B"/>
                </a:solidFill>
                <a:latin typeface="Tahoma"/>
                <a:cs typeface="Tahoma"/>
              </a:rPr>
              <a:t>тизма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2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оенно</a:t>
            </a:r>
            <a:r>
              <a:rPr sz="1600" spc="20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1600" spc="8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дела,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00" dirty="0">
                <a:solidFill>
                  <a:srgbClr val="4B4B4B"/>
                </a:solidFill>
                <a:latin typeface="Tahoma"/>
                <a:cs typeface="Tahoma"/>
              </a:rPr>
              <a:t>мог</a:t>
            </a:r>
            <a:r>
              <a:rPr sz="1600" spc="80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70" dirty="0">
                <a:solidFill>
                  <a:srgbClr val="4B4B4B"/>
                </a:solidFill>
                <a:latin typeface="Tahoma"/>
                <a:cs typeface="Tahoma"/>
              </a:rPr>
              <a:t>попробов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ть</a:t>
            </a:r>
            <a:endParaRPr sz="1600" dirty="0">
              <a:latin typeface="Tahoma"/>
              <a:cs typeface="Tahoma"/>
            </a:endParaRPr>
          </a:p>
          <a:p>
            <a:pPr marL="12698"/>
            <a:r>
              <a:rPr sz="1600" spc="110" dirty="0">
                <a:solidFill>
                  <a:srgbClr val="4B4B4B"/>
                </a:solidFill>
                <a:latin typeface="Tahoma"/>
                <a:cs typeface="Tahoma"/>
              </a:rPr>
              <a:t>себ</a:t>
            </a:r>
            <a:r>
              <a:rPr sz="1600" dirty="0">
                <a:solidFill>
                  <a:srgbClr val="4B4B4B"/>
                </a:solidFill>
                <a:latin typeface="Tahoma"/>
                <a:cs typeface="Tahoma"/>
              </a:rPr>
              <a:t>я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20" dirty="0">
                <a:solidFill>
                  <a:srgbClr val="4B4B4B"/>
                </a:solidFill>
                <a:latin typeface="Tahoma"/>
                <a:cs typeface="Tahoma"/>
              </a:rPr>
              <a:t>э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120" dirty="0">
                <a:solidFill>
                  <a:srgbClr val="4B4B4B"/>
                </a:solidFill>
                <a:latin typeface="Tahoma"/>
                <a:cs typeface="Tahoma"/>
              </a:rPr>
              <a:t>ом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направлении.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Д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ля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них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б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1600" spc="70" dirty="0">
                <a:solidFill>
                  <a:srgbClr val="4B4B4B"/>
                </a:solidFill>
                <a:latin typeface="Tahoma"/>
                <a:cs typeface="Tahoma"/>
              </a:rPr>
              <a:t>д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14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12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зданы</a:t>
            </a:r>
            <a:endParaRPr sz="1600" dirty="0">
              <a:latin typeface="Tahoma"/>
              <a:cs typeface="Tahoma"/>
            </a:endParaRPr>
          </a:p>
          <a:p>
            <a:pPr marL="12698" marR="764868"/>
            <a:r>
              <a:rPr sz="1600" spc="2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600" spc="80" dirty="0">
                <a:solidFill>
                  <a:srgbClr val="4B4B4B"/>
                </a:solidFill>
                <a:latin typeface="Tahoma"/>
                <a:cs typeface="Tahoma"/>
              </a:rPr>
              <a:t>оенно-п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три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70" dirty="0">
                <a:solidFill>
                  <a:srgbClr val="4B4B4B"/>
                </a:solidFill>
                <a:latin typeface="Tahoma"/>
                <a:cs typeface="Tahoma"/>
              </a:rPr>
              <a:t>тические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л</a:t>
            </a:r>
            <a:r>
              <a:rPr sz="1600" spc="25" dirty="0">
                <a:solidFill>
                  <a:srgbClr val="4B4B4B"/>
                </a:solidFill>
                <a:latin typeface="Tahoma"/>
                <a:cs typeface="Tahoma"/>
              </a:rPr>
              <a:t>убы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по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2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600" spc="105" dirty="0">
                <a:solidFill>
                  <a:srgbClr val="4B4B4B"/>
                </a:solidFill>
                <a:latin typeface="Tahoma"/>
                <a:cs typeface="Tahoma"/>
              </a:rPr>
              <a:t>сей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2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тране,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95" dirty="0">
                <a:solidFill>
                  <a:srgbClr val="4B4B4B"/>
                </a:solidFill>
                <a:latin typeface="Tahoma"/>
                <a:cs typeface="Tahoma"/>
              </a:rPr>
              <a:t>ор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1600" spc="70" dirty="0">
                <a:solidFill>
                  <a:srgbClr val="4B4B4B"/>
                </a:solidFill>
                <a:latin typeface="Tahoma"/>
                <a:cs typeface="Tahoma"/>
              </a:rPr>
              <a:t>ани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зованы</a:t>
            </a:r>
            <a:r>
              <a:rPr sz="1600" spc="2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2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600" spc="89" dirty="0">
                <a:solidFill>
                  <a:srgbClr val="4B4B4B"/>
                </a:solidFill>
                <a:latin typeface="Tahoma"/>
                <a:cs typeface="Tahoma"/>
              </a:rPr>
              <a:t>оенно-спо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тивные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игр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ы</a:t>
            </a:r>
            <a:r>
              <a:rPr sz="1600" spc="-14" dirty="0">
                <a:solidFill>
                  <a:srgbClr val="4B4B4B"/>
                </a:solidFill>
                <a:latin typeface="Tahoma"/>
                <a:cs typeface="Tahoma"/>
              </a:rPr>
              <a:t>,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сборы,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соревнования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акции.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z="1600" spc="70" dirty="0">
                <a:solidFill>
                  <a:srgbClr val="4B4B4B"/>
                </a:solidFill>
                <a:latin typeface="Tahoma"/>
                <a:cs typeface="Tahoma"/>
              </a:rPr>
              <a:t>ж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дый</a:t>
            </a:r>
            <a:endParaRPr sz="1600" dirty="0">
              <a:latin typeface="Tahoma"/>
              <a:cs typeface="Tahoma"/>
            </a:endParaRPr>
          </a:p>
          <a:p>
            <a:pPr marL="12698" marR="248185"/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ш</a:t>
            </a:r>
            <a:r>
              <a:rPr sz="160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льник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39" dirty="0">
                <a:solidFill>
                  <a:srgbClr val="4B4B4B"/>
                </a:solidFill>
                <a:latin typeface="Tahoma"/>
                <a:cs typeface="Tahoma"/>
              </a:rPr>
              <a:t>см</a:t>
            </a:r>
            <a:r>
              <a:rPr sz="1600" spc="9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ж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ет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п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зна</a:t>
            </a:r>
            <a:r>
              <a:rPr sz="1600" spc="25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600" spc="95" dirty="0">
                <a:solidFill>
                  <a:srgbClr val="4B4B4B"/>
                </a:solidFill>
                <a:latin typeface="Tahoma"/>
                <a:cs typeface="Tahoma"/>
              </a:rPr>
              <a:t>омить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dirty="0">
                <a:solidFill>
                  <a:srgbClr val="4B4B4B"/>
                </a:solidFill>
                <a:latin typeface="Tahoma"/>
                <a:cs typeface="Tahoma"/>
              </a:rPr>
              <a:t>я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б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ли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ж</a:t>
            </a:r>
            <a:r>
              <a:rPr sz="1600" spc="80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64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20" dirty="0">
                <a:solidFill>
                  <a:srgbClr val="4B4B4B"/>
                </a:solidFill>
                <a:latin typeface="Tahoma"/>
                <a:cs typeface="Tahoma"/>
              </a:rPr>
              <a:t>э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70" dirty="0">
                <a:solidFill>
                  <a:srgbClr val="4B4B4B"/>
                </a:solidFill>
                <a:latin typeface="Tahoma"/>
                <a:cs typeface="Tahoma"/>
              </a:rPr>
              <a:t>ой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85" dirty="0">
                <a:solidFill>
                  <a:srgbClr val="4B4B4B"/>
                </a:solidFill>
                <a:latin typeface="Tahoma"/>
                <a:cs typeface="Tahoma"/>
              </a:rPr>
              <a:t>сл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жной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ин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89" dirty="0">
                <a:solidFill>
                  <a:srgbClr val="4B4B4B"/>
                </a:solidFill>
                <a:latin typeface="Tahoma"/>
                <a:cs typeface="Tahoma"/>
              </a:rPr>
              <a:t>ересной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70" dirty="0">
                <a:solidFill>
                  <a:srgbClr val="4B4B4B"/>
                </a:solidFill>
                <a:latin typeface="Tahoma"/>
                <a:cs typeface="Tahoma"/>
              </a:rPr>
              <a:t>сферой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п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120" dirty="0">
                <a:solidFill>
                  <a:srgbClr val="4B4B4B"/>
                </a:solidFill>
                <a:latin typeface="Tahoma"/>
                <a:cs typeface="Tahoma"/>
              </a:rPr>
              <a:t>ем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1600" spc="89" dirty="0">
                <a:solidFill>
                  <a:srgbClr val="4B4B4B"/>
                </a:solidFill>
                <a:latin typeface="Tahoma"/>
                <a:cs typeface="Tahoma"/>
              </a:rPr>
              <a:t>ча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стия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мероприятиях,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про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димых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20" dirty="0">
                <a:solidFill>
                  <a:srgbClr val="4B4B4B"/>
                </a:solidFill>
                <a:latin typeface="Tahoma"/>
                <a:cs typeface="Tahoma"/>
              </a:rPr>
              <a:t>совме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тно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64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114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па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тнерами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335657" y="5252423"/>
            <a:ext cx="0" cy="1377315"/>
          </a:xfrm>
          <a:custGeom>
            <a:avLst/>
            <a:gdLst/>
            <a:ahLst/>
            <a:cxnLst/>
            <a:rect l="l" t="t" r="r" b="b"/>
            <a:pathLst>
              <a:path h="1377315">
                <a:moveTo>
                  <a:pt x="0" y="0"/>
                </a:moveTo>
                <a:lnTo>
                  <a:pt x="0" y="1376845"/>
                </a:lnTo>
              </a:path>
            </a:pathLst>
          </a:custGeom>
          <a:ln w="650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506092" y="4798398"/>
            <a:ext cx="7216140" cy="19184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1700" b="1" spc="45" dirty="0">
                <a:solidFill>
                  <a:srgbClr val="009FE2"/>
                </a:solidFill>
                <a:latin typeface="Tahoma"/>
                <a:cs typeface="Tahoma"/>
              </a:rPr>
              <a:t>ИНФОРМАЦИОННО-МЕДИЙНО</a:t>
            </a:r>
            <a:r>
              <a:rPr sz="1700" b="1" spc="39" dirty="0">
                <a:solidFill>
                  <a:srgbClr val="009FE2"/>
                </a:solidFill>
                <a:latin typeface="Tahoma"/>
                <a:cs typeface="Tahoma"/>
              </a:rPr>
              <a:t>Е</a:t>
            </a:r>
            <a:r>
              <a:rPr sz="1700" b="1" spc="-30" dirty="0">
                <a:solidFill>
                  <a:srgbClr val="009FE2"/>
                </a:solidFill>
                <a:latin typeface="Tahoma"/>
                <a:cs typeface="Tahoma"/>
              </a:rPr>
              <a:t> </a:t>
            </a:r>
            <a:r>
              <a:rPr sz="1700" b="1" spc="50" dirty="0">
                <a:solidFill>
                  <a:srgbClr val="009FE2"/>
                </a:solidFill>
                <a:latin typeface="Tahoma"/>
                <a:cs typeface="Tahoma"/>
              </a:rPr>
              <a:t>НАП</a:t>
            </a:r>
            <a:r>
              <a:rPr sz="1700" b="1" spc="-70" dirty="0">
                <a:solidFill>
                  <a:srgbClr val="009FE2"/>
                </a:solidFill>
                <a:latin typeface="Tahoma"/>
                <a:cs typeface="Tahoma"/>
              </a:rPr>
              <a:t>Р</a:t>
            </a:r>
            <a:r>
              <a:rPr sz="1700" b="1" spc="14" dirty="0">
                <a:solidFill>
                  <a:srgbClr val="009FE2"/>
                </a:solidFill>
                <a:latin typeface="Tahoma"/>
                <a:cs typeface="Tahoma"/>
              </a:rPr>
              <a:t>АВЛЕНИЕ</a:t>
            </a:r>
            <a:endParaRPr sz="1700" dirty="0">
              <a:latin typeface="Tahoma"/>
              <a:cs typeface="Tahoma"/>
            </a:endParaRPr>
          </a:p>
          <a:p>
            <a:pPr marL="19043" marR="5080">
              <a:spcBef>
                <a:spcPts val="1354"/>
              </a:spcBef>
            </a:pP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Юные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ж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урнали</a:t>
            </a:r>
            <a:r>
              <a:rPr sz="1600" spc="2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5" dirty="0">
                <a:solidFill>
                  <a:srgbClr val="4B4B4B"/>
                </a:solidFill>
                <a:latin typeface="Tahoma"/>
                <a:cs typeface="Tahoma"/>
              </a:rPr>
              <a:t>ты,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еле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600" spc="70" dirty="0">
                <a:solidFill>
                  <a:srgbClr val="4B4B4B"/>
                </a:solidFill>
                <a:latin typeface="Tahoma"/>
                <a:cs typeface="Tahoma"/>
              </a:rPr>
              <a:t>едущие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орреспонденты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00" dirty="0">
                <a:solidFill>
                  <a:srgbClr val="4B4B4B"/>
                </a:solidFill>
                <a:latin typeface="Tahoma"/>
                <a:cs typeface="Tahoma"/>
              </a:rPr>
              <a:t>мог</a:t>
            </a:r>
            <a:r>
              <a:rPr sz="1600" spc="80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70" dirty="0">
                <a:solidFill>
                  <a:srgbClr val="4B4B4B"/>
                </a:solidFill>
                <a:latin typeface="Tahoma"/>
                <a:cs typeface="Tahoma"/>
              </a:rPr>
              <a:t>попробов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ть</a:t>
            </a:r>
            <a:r>
              <a:rPr sz="1600" spc="2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10" dirty="0">
                <a:solidFill>
                  <a:srgbClr val="4B4B4B"/>
                </a:solidFill>
                <a:latin typeface="Tahoma"/>
                <a:cs typeface="Tahoma"/>
              </a:rPr>
              <a:t>себ</a:t>
            </a:r>
            <a:r>
              <a:rPr sz="1600" dirty="0">
                <a:solidFill>
                  <a:srgbClr val="4B4B4B"/>
                </a:solidFill>
                <a:latin typeface="Tahoma"/>
                <a:cs typeface="Tahoma"/>
              </a:rPr>
              <a:t>я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деле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раб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ты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25" dirty="0">
                <a:solidFill>
                  <a:srgbClr val="4B4B4B"/>
                </a:solidFill>
                <a:latin typeface="Tahoma"/>
                <a:cs typeface="Tahoma"/>
              </a:rPr>
              <a:t>со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9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125" dirty="0">
                <a:solidFill>
                  <a:srgbClr val="4B4B4B"/>
                </a:solidFill>
                <a:latin typeface="Tahoma"/>
                <a:cs typeface="Tahoma"/>
              </a:rPr>
              <a:t>МИ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80" dirty="0">
                <a:solidFill>
                  <a:srgbClr val="4B4B4B"/>
                </a:solidFill>
                <a:latin typeface="Tahoma"/>
                <a:cs typeface="Tahoma"/>
              </a:rPr>
              <a:t>разно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1600" spc="8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уровня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-80" dirty="0">
                <a:solidFill>
                  <a:srgbClr val="4B4B4B"/>
                </a:solidFill>
                <a:latin typeface="Tahoma"/>
                <a:cs typeface="Tahoma"/>
              </a:rPr>
              <a:t>–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1600" spc="13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89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1600" spc="100" dirty="0">
                <a:solidFill>
                  <a:srgbClr val="4B4B4B"/>
                </a:solidFill>
                <a:latin typeface="Tahoma"/>
                <a:cs typeface="Tahoma"/>
              </a:rPr>
              <a:t>дар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36" dirty="0">
                <a:solidFill>
                  <a:srgbClr val="4B4B4B"/>
                </a:solidFill>
                <a:latin typeface="Tahoma"/>
                <a:cs typeface="Tahoma"/>
              </a:rPr>
              <a:t>тв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енных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1600" spc="80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з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ет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 и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еле</a:t>
            </a:r>
            <a:r>
              <a:rPr sz="1600" spc="36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аналов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85" dirty="0">
                <a:solidFill>
                  <a:srgbClr val="4B4B4B"/>
                </a:solidFill>
                <a:latin typeface="Tahoma"/>
                <a:cs typeface="Tahoma"/>
              </a:rPr>
              <a:t>до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ш</a:t>
            </a:r>
            <a:r>
              <a:rPr sz="1600" spc="-5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л</a:t>
            </a:r>
            <a:r>
              <a:rPr sz="1600" spc="11" dirty="0">
                <a:solidFill>
                  <a:srgbClr val="4B4B4B"/>
                </a:solidFill>
                <a:latin typeface="Tahoma"/>
                <a:cs typeface="Tahoma"/>
              </a:rPr>
              <a:t>ь</a:t>
            </a:r>
            <a:r>
              <a:rPr sz="1600" spc="25" dirty="0">
                <a:solidFill>
                  <a:srgbClr val="4B4B4B"/>
                </a:solidFill>
                <a:latin typeface="Tahoma"/>
                <a:cs typeface="Tahoma"/>
              </a:rPr>
              <a:t>ных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2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ен</a:t>
            </a:r>
            <a:r>
              <a:rPr sz="1600" spc="20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1600" spc="80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з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ет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ж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урнало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600" spc="-25" dirty="0">
                <a:solidFill>
                  <a:srgbClr val="4B4B4B"/>
                </a:solidFill>
                <a:latin typeface="Tahoma"/>
                <a:cs typeface="Tahoma"/>
              </a:rPr>
              <a:t>.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Б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дущие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95" dirty="0">
                <a:solidFill>
                  <a:srgbClr val="4B4B4B"/>
                </a:solidFill>
                <a:latin typeface="Tahoma"/>
                <a:cs typeface="Tahoma"/>
              </a:rPr>
              <a:t>пред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ави</a:t>
            </a:r>
            <a:r>
              <a:rPr sz="1600" spc="5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ели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сферы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н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ерн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145" dirty="0">
                <a:solidFill>
                  <a:srgbClr val="4B4B4B"/>
                </a:solidFill>
                <a:latin typeface="Tahoma"/>
                <a:cs typeface="Tahoma"/>
              </a:rPr>
              <a:t>-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ехн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логий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00" dirty="0">
                <a:solidFill>
                  <a:srgbClr val="4B4B4B"/>
                </a:solidFill>
                <a:latin typeface="Tahoma"/>
                <a:cs typeface="Tahoma"/>
              </a:rPr>
              <a:t>мог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70" dirty="0">
                <a:solidFill>
                  <a:srgbClr val="4B4B4B"/>
                </a:solidFill>
                <a:latin typeface="Tahoma"/>
                <a:cs typeface="Tahoma"/>
              </a:rPr>
              <a:t>пр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явить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10" dirty="0">
                <a:solidFill>
                  <a:srgbClr val="4B4B4B"/>
                </a:solidFill>
                <a:latin typeface="Tahoma"/>
                <a:cs typeface="Tahoma"/>
              </a:rPr>
              <a:t>себ</a:t>
            </a:r>
            <a:r>
              <a:rPr sz="1600" dirty="0">
                <a:solidFill>
                  <a:srgbClr val="4B4B4B"/>
                </a:solidFill>
                <a:latin typeface="Tahoma"/>
                <a:cs typeface="Tahoma"/>
              </a:rPr>
              <a:t>я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деле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 пр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дви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ж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ения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30" dirty="0">
                <a:solidFill>
                  <a:srgbClr val="4B4B4B"/>
                </a:solidFill>
                <a:latin typeface="Tahoma"/>
                <a:cs typeface="Tahoma"/>
              </a:rPr>
              <a:t>м</a:t>
            </a:r>
            <a:r>
              <a:rPr sz="1600" spc="100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л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85" dirty="0">
                <a:solidFill>
                  <a:srgbClr val="4B4B4B"/>
                </a:solidFill>
                <a:latin typeface="Tahoma"/>
                <a:cs typeface="Tahoma"/>
              </a:rPr>
              <a:t>д</a:t>
            </a:r>
            <a:r>
              <a:rPr sz="1600" spc="45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жно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1600" spc="8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600" spc="70" dirty="0">
                <a:solidFill>
                  <a:srgbClr val="4B4B4B"/>
                </a:solidFill>
                <a:latin typeface="Tahoma"/>
                <a:cs typeface="Tahoma"/>
              </a:rPr>
              <a:t>он</a:t>
            </a:r>
            <a:r>
              <a:rPr sz="1600" spc="2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ен</a:t>
            </a:r>
            <a:r>
              <a:rPr sz="1600" spc="36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3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социальных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14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95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1600" spc="39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1600" spc="5" dirty="0">
                <a:solidFill>
                  <a:srgbClr val="4B4B4B"/>
                </a:solidFill>
                <a:latin typeface="Tahoma"/>
                <a:cs typeface="Tahoma"/>
              </a:rPr>
              <a:t>ях,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14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1600" spc="12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здания</a:t>
            </a:r>
            <a:r>
              <a:rPr sz="1600" spc="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видеор</a:t>
            </a:r>
            <a:r>
              <a:rPr sz="1600" spc="64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1600" spc="50" dirty="0">
                <a:solidFill>
                  <a:srgbClr val="4B4B4B"/>
                </a:solidFill>
                <a:latin typeface="Tahoma"/>
                <a:cs typeface="Tahoma"/>
              </a:rPr>
              <a:t>ли</a:t>
            </a:r>
            <a:r>
              <a:rPr sz="1600" spc="5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1600" spc="55" dirty="0">
                <a:solidFill>
                  <a:srgbClr val="4B4B4B"/>
                </a:solidFill>
                <a:latin typeface="Tahoma"/>
                <a:cs typeface="Tahoma"/>
              </a:rPr>
              <a:t>ов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1600" spc="-7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1600" spc="120" dirty="0">
                <a:solidFill>
                  <a:srgbClr val="4B4B4B"/>
                </a:solidFill>
                <a:latin typeface="Tahoma"/>
                <a:cs typeface="Tahoma"/>
              </a:rPr>
              <a:t>м</a:t>
            </a:r>
            <a:r>
              <a:rPr sz="1600" spc="60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1600" spc="14" dirty="0">
                <a:solidFill>
                  <a:srgbClr val="4B4B4B"/>
                </a:solidFill>
                <a:latin typeface="Tahoma"/>
                <a:cs typeface="Tahoma"/>
              </a:rPr>
              <a:t>л</a:t>
            </a:r>
            <a:r>
              <a:rPr sz="1600" spc="-50" dirty="0">
                <a:solidFill>
                  <a:srgbClr val="4B4B4B"/>
                </a:solidFill>
                <a:latin typeface="Tahoma"/>
                <a:cs typeface="Tahoma"/>
              </a:rPr>
              <a:t>ь</a:t>
            </a:r>
            <a:r>
              <a:rPr sz="1600" spc="75" dirty="0">
                <a:solidFill>
                  <a:srgbClr val="4B4B4B"/>
                </a:solidFill>
                <a:latin typeface="Tahoma"/>
                <a:cs typeface="Tahoma"/>
              </a:rPr>
              <a:t>тимедиа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9185812" y="4646573"/>
            <a:ext cx="479826" cy="48401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741677" y="1203489"/>
            <a:ext cx="505524" cy="5013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2144383" y="282576"/>
            <a:ext cx="964729" cy="10668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9514" y="434978"/>
            <a:ext cx="5731167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9154"/>
            <a:r>
              <a:rPr spc="25" dirty="0"/>
              <a:t>ДН</a:t>
            </a:r>
            <a:r>
              <a:rPr spc="30" dirty="0"/>
              <a:t>И</a:t>
            </a:r>
            <a:r>
              <a:rPr spc="-80" dirty="0"/>
              <a:t> </a:t>
            </a:r>
            <a:r>
              <a:rPr spc="30" dirty="0"/>
              <a:t>ЕДИНЫX</a:t>
            </a:r>
            <a:r>
              <a:rPr spc="-85" dirty="0"/>
              <a:t> </a:t>
            </a:r>
            <a:r>
              <a:rPr spc="70" dirty="0"/>
              <a:t>ДЕЙ</a:t>
            </a:r>
            <a:r>
              <a:rPr spc="11" dirty="0"/>
              <a:t>С</a:t>
            </a:r>
            <a:r>
              <a:rPr spc="60" dirty="0"/>
              <a:t>ТВИЙ</a:t>
            </a:r>
          </a:p>
        </p:txBody>
      </p:sp>
      <p:sp>
        <p:nvSpPr>
          <p:cNvPr id="3" name="object 3"/>
          <p:cNvSpPr/>
          <p:nvPr/>
        </p:nvSpPr>
        <p:spPr>
          <a:xfrm>
            <a:off x="1387485" y="2"/>
            <a:ext cx="1697697" cy="75697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87485" y="0"/>
            <a:ext cx="1528777" cy="66974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89396" y="3722475"/>
            <a:ext cx="67946" cy="107314"/>
          </a:xfrm>
          <a:custGeom>
            <a:avLst/>
            <a:gdLst/>
            <a:ahLst/>
            <a:cxnLst/>
            <a:rect l="l" t="t" r="r" b="b"/>
            <a:pathLst>
              <a:path w="67944" h="107314">
                <a:moveTo>
                  <a:pt x="42447" y="0"/>
                </a:moveTo>
                <a:lnTo>
                  <a:pt x="4686" y="41563"/>
                </a:lnTo>
                <a:lnTo>
                  <a:pt x="2463" y="44776"/>
                </a:lnTo>
                <a:lnTo>
                  <a:pt x="0" y="52294"/>
                </a:lnTo>
                <a:lnTo>
                  <a:pt x="546" y="54720"/>
                </a:lnTo>
                <a:lnTo>
                  <a:pt x="3721" y="56841"/>
                </a:lnTo>
                <a:lnTo>
                  <a:pt x="13771" y="64633"/>
                </a:lnTo>
                <a:lnTo>
                  <a:pt x="23077" y="73280"/>
                </a:lnTo>
                <a:lnTo>
                  <a:pt x="60085" y="106987"/>
                </a:lnTo>
                <a:lnTo>
                  <a:pt x="67515" y="99383"/>
                </a:lnTo>
                <a:lnTo>
                  <a:pt x="66954" y="99284"/>
                </a:lnTo>
                <a:lnTo>
                  <a:pt x="57873" y="90623"/>
                </a:lnTo>
                <a:lnTo>
                  <a:pt x="52273" y="85657"/>
                </a:lnTo>
                <a:lnTo>
                  <a:pt x="43319" y="77834"/>
                </a:lnTo>
                <a:lnTo>
                  <a:pt x="42913" y="75624"/>
                </a:lnTo>
                <a:lnTo>
                  <a:pt x="45537" y="73503"/>
                </a:lnTo>
                <a:lnTo>
                  <a:pt x="36652" y="73503"/>
                </a:lnTo>
                <a:lnTo>
                  <a:pt x="34112" y="69033"/>
                </a:lnTo>
                <a:lnTo>
                  <a:pt x="27254" y="63775"/>
                </a:lnTo>
                <a:lnTo>
                  <a:pt x="26301" y="61121"/>
                </a:lnTo>
                <a:lnTo>
                  <a:pt x="32784" y="54453"/>
                </a:lnTo>
                <a:lnTo>
                  <a:pt x="20447" y="54453"/>
                </a:lnTo>
                <a:lnTo>
                  <a:pt x="14147" y="50999"/>
                </a:lnTo>
                <a:lnTo>
                  <a:pt x="15646" y="48142"/>
                </a:lnTo>
                <a:lnTo>
                  <a:pt x="17106" y="41309"/>
                </a:lnTo>
                <a:lnTo>
                  <a:pt x="21717" y="39544"/>
                </a:lnTo>
                <a:lnTo>
                  <a:pt x="27101" y="33257"/>
                </a:lnTo>
                <a:lnTo>
                  <a:pt x="29870" y="30323"/>
                </a:lnTo>
                <a:lnTo>
                  <a:pt x="33604" y="26196"/>
                </a:lnTo>
                <a:lnTo>
                  <a:pt x="41405" y="16855"/>
                </a:lnTo>
                <a:lnTo>
                  <a:pt x="50672" y="8417"/>
                </a:lnTo>
                <a:lnTo>
                  <a:pt x="42447" y="0"/>
                </a:lnTo>
                <a:close/>
              </a:path>
              <a:path w="67944" h="107314">
                <a:moveTo>
                  <a:pt x="57975" y="53577"/>
                </a:moveTo>
                <a:lnTo>
                  <a:pt x="56007" y="54771"/>
                </a:lnTo>
                <a:lnTo>
                  <a:pt x="50215" y="59965"/>
                </a:lnTo>
                <a:lnTo>
                  <a:pt x="45504" y="63813"/>
                </a:lnTo>
                <a:lnTo>
                  <a:pt x="36652" y="73503"/>
                </a:lnTo>
                <a:lnTo>
                  <a:pt x="45537" y="73503"/>
                </a:lnTo>
                <a:lnTo>
                  <a:pt x="51384" y="68779"/>
                </a:lnTo>
                <a:lnTo>
                  <a:pt x="56400" y="65198"/>
                </a:lnTo>
                <a:lnTo>
                  <a:pt x="59575" y="57768"/>
                </a:lnTo>
                <a:lnTo>
                  <a:pt x="60972" y="55914"/>
                </a:lnTo>
                <a:lnTo>
                  <a:pt x="57975" y="53577"/>
                </a:lnTo>
                <a:close/>
              </a:path>
              <a:path w="67944" h="107314">
                <a:moveTo>
                  <a:pt x="40081" y="34756"/>
                </a:moveTo>
                <a:lnTo>
                  <a:pt x="38011" y="36445"/>
                </a:lnTo>
                <a:lnTo>
                  <a:pt x="31203" y="41385"/>
                </a:lnTo>
                <a:lnTo>
                  <a:pt x="27165" y="45894"/>
                </a:lnTo>
                <a:lnTo>
                  <a:pt x="21526" y="51736"/>
                </a:lnTo>
                <a:lnTo>
                  <a:pt x="20447" y="54453"/>
                </a:lnTo>
                <a:lnTo>
                  <a:pt x="32784" y="54453"/>
                </a:lnTo>
                <a:lnTo>
                  <a:pt x="34328" y="52866"/>
                </a:lnTo>
                <a:lnTo>
                  <a:pt x="38442" y="48027"/>
                </a:lnTo>
                <a:lnTo>
                  <a:pt x="42646" y="40712"/>
                </a:lnTo>
                <a:lnTo>
                  <a:pt x="43878" y="38705"/>
                </a:lnTo>
                <a:lnTo>
                  <a:pt x="40081" y="347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87476" y="6780734"/>
            <a:ext cx="353334" cy="7889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68529" y="7"/>
            <a:ext cx="1246504" cy="3490595"/>
          </a:xfrm>
          <a:custGeom>
            <a:avLst/>
            <a:gdLst/>
            <a:ahLst/>
            <a:cxnLst/>
            <a:rect l="l" t="t" r="r" b="b"/>
            <a:pathLst>
              <a:path w="1246505" h="3490595">
                <a:moveTo>
                  <a:pt x="285" y="0"/>
                </a:moveTo>
                <a:lnTo>
                  <a:pt x="140" y="14112"/>
                </a:lnTo>
                <a:lnTo>
                  <a:pt x="8" y="39625"/>
                </a:lnTo>
                <a:lnTo>
                  <a:pt x="0" y="48045"/>
                </a:lnTo>
                <a:lnTo>
                  <a:pt x="746" y="126707"/>
                </a:lnTo>
                <a:lnTo>
                  <a:pt x="2991" y="206559"/>
                </a:lnTo>
                <a:lnTo>
                  <a:pt x="6748" y="287554"/>
                </a:lnTo>
                <a:lnTo>
                  <a:pt x="12028" y="369646"/>
                </a:lnTo>
                <a:lnTo>
                  <a:pt x="18841" y="452788"/>
                </a:lnTo>
                <a:lnTo>
                  <a:pt x="27200" y="536933"/>
                </a:lnTo>
                <a:lnTo>
                  <a:pt x="37115" y="622034"/>
                </a:lnTo>
                <a:lnTo>
                  <a:pt x="48598" y="708046"/>
                </a:lnTo>
                <a:lnTo>
                  <a:pt x="61661" y="794921"/>
                </a:lnTo>
                <a:lnTo>
                  <a:pt x="76314" y="882612"/>
                </a:lnTo>
                <a:lnTo>
                  <a:pt x="92569" y="971074"/>
                </a:lnTo>
                <a:lnTo>
                  <a:pt x="110438" y="1060259"/>
                </a:lnTo>
                <a:lnTo>
                  <a:pt x="129932" y="1150121"/>
                </a:lnTo>
                <a:lnTo>
                  <a:pt x="151062" y="1240612"/>
                </a:lnTo>
                <a:lnTo>
                  <a:pt x="173839" y="1331687"/>
                </a:lnTo>
                <a:lnTo>
                  <a:pt x="198276" y="1423299"/>
                </a:lnTo>
                <a:lnTo>
                  <a:pt x="224382" y="1515401"/>
                </a:lnTo>
                <a:lnTo>
                  <a:pt x="252171" y="1607946"/>
                </a:lnTo>
                <a:lnTo>
                  <a:pt x="281653" y="1700888"/>
                </a:lnTo>
                <a:lnTo>
                  <a:pt x="312839" y="1794180"/>
                </a:lnTo>
                <a:lnTo>
                  <a:pt x="348931" y="1896511"/>
                </a:lnTo>
                <a:lnTo>
                  <a:pt x="386455" y="1997236"/>
                </a:lnTo>
                <a:lnTo>
                  <a:pt x="425357" y="2096317"/>
                </a:lnTo>
                <a:lnTo>
                  <a:pt x="465585" y="2193712"/>
                </a:lnTo>
                <a:lnTo>
                  <a:pt x="507086" y="2289383"/>
                </a:lnTo>
                <a:lnTo>
                  <a:pt x="549807" y="2383289"/>
                </a:lnTo>
                <a:lnTo>
                  <a:pt x="593694" y="2475389"/>
                </a:lnTo>
                <a:lnTo>
                  <a:pt x="638696" y="2565645"/>
                </a:lnTo>
                <a:lnTo>
                  <a:pt x="684759" y="2654016"/>
                </a:lnTo>
                <a:lnTo>
                  <a:pt x="731829" y="2740462"/>
                </a:lnTo>
                <a:lnTo>
                  <a:pt x="779855" y="2824943"/>
                </a:lnTo>
                <a:lnTo>
                  <a:pt x="828782" y="2907419"/>
                </a:lnTo>
                <a:lnTo>
                  <a:pt x="878559" y="2987851"/>
                </a:lnTo>
                <a:lnTo>
                  <a:pt x="929132" y="3066197"/>
                </a:lnTo>
                <a:lnTo>
                  <a:pt x="980449" y="3142418"/>
                </a:lnTo>
                <a:lnTo>
                  <a:pt x="1032456" y="3216475"/>
                </a:lnTo>
                <a:lnTo>
                  <a:pt x="1085100" y="3288327"/>
                </a:lnTo>
                <a:lnTo>
                  <a:pt x="1138328" y="3357934"/>
                </a:lnTo>
                <a:lnTo>
                  <a:pt x="1192088" y="3425256"/>
                </a:lnTo>
                <a:lnTo>
                  <a:pt x="1246327" y="3490253"/>
                </a:lnTo>
                <a:lnTo>
                  <a:pt x="1144585" y="3360730"/>
                </a:lnTo>
                <a:lnTo>
                  <a:pt x="1046758" y="3224914"/>
                </a:lnTo>
                <a:lnTo>
                  <a:pt x="952984" y="3083031"/>
                </a:lnTo>
                <a:lnTo>
                  <a:pt x="863406" y="2935310"/>
                </a:lnTo>
                <a:lnTo>
                  <a:pt x="778165" y="2781978"/>
                </a:lnTo>
                <a:lnTo>
                  <a:pt x="697401" y="2623262"/>
                </a:lnTo>
                <a:lnTo>
                  <a:pt x="621256" y="2459391"/>
                </a:lnTo>
                <a:lnTo>
                  <a:pt x="549870" y="2290592"/>
                </a:lnTo>
                <a:lnTo>
                  <a:pt x="483385" y="2117093"/>
                </a:lnTo>
                <a:lnTo>
                  <a:pt x="421941" y="1939121"/>
                </a:lnTo>
                <a:lnTo>
                  <a:pt x="365680" y="1756904"/>
                </a:lnTo>
                <a:lnTo>
                  <a:pt x="314742" y="1570669"/>
                </a:lnTo>
                <a:lnTo>
                  <a:pt x="269269" y="1380645"/>
                </a:lnTo>
                <a:lnTo>
                  <a:pt x="229402" y="1187059"/>
                </a:lnTo>
                <a:lnTo>
                  <a:pt x="195281" y="990138"/>
                </a:lnTo>
                <a:lnTo>
                  <a:pt x="167048" y="790111"/>
                </a:lnTo>
                <a:lnTo>
                  <a:pt x="144843" y="587205"/>
                </a:lnTo>
                <a:lnTo>
                  <a:pt x="128808" y="381647"/>
                </a:lnTo>
                <a:lnTo>
                  <a:pt x="119084" y="173666"/>
                </a:lnTo>
                <a:lnTo>
                  <a:pt x="116379" y="0"/>
                </a:lnTo>
                <a:lnTo>
                  <a:pt x="285" y="0"/>
                </a:lnTo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68529" y="4079431"/>
            <a:ext cx="1246504" cy="3490595"/>
          </a:xfrm>
          <a:custGeom>
            <a:avLst/>
            <a:gdLst/>
            <a:ahLst/>
            <a:cxnLst/>
            <a:rect l="l" t="t" r="r" b="b"/>
            <a:pathLst>
              <a:path w="1246505" h="3490595">
                <a:moveTo>
                  <a:pt x="1246327" y="0"/>
                </a:moveTo>
                <a:lnTo>
                  <a:pt x="1192088" y="64997"/>
                </a:lnTo>
                <a:lnTo>
                  <a:pt x="1138328" y="132319"/>
                </a:lnTo>
                <a:lnTo>
                  <a:pt x="1085100" y="201925"/>
                </a:lnTo>
                <a:lnTo>
                  <a:pt x="1032456" y="273777"/>
                </a:lnTo>
                <a:lnTo>
                  <a:pt x="980449" y="347834"/>
                </a:lnTo>
                <a:lnTo>
                  <a:pt x="929132" y="424055"/>
                </a:lnTo>
                <a:lnTo>
                  <a:pt x="878559" y="502402"/>
                </a:lnTo>
                <a:lnTo>
                  <a:pt x="828782" y="582833"/>
                </a:lnTo>
                <a:lnTo>
                  <a:pt x="779855" y="665309"/>
                </a:lnTo>
                <a:lnTo>
                  <a:pt x="731829" y="749790"/>
                </a:lnTo>
                <a:lnTo>
                  <a:pt x="684759" y="836236"/>
                </a:lnTo>
                <a:lnTo>
                  <a:pt x="638696" y="924607"/>
                </a:lnTo>
                <a:lnTo>
                  <a:pt x="593694" y="1014863"/>
                </a:lnTo>
                <a:lnTo>
                  <a:pt x="549807" y="1106964"/>
                </a:lnTo>
                <a:lnTo>
                  <a:pt x="507086" y="1200869"/>
                </a:lnTo>
                <a:lnTo>
                  <a:pt x="465585" y="1296540"/>
                </a:lnTo>
                <a:lnTo>
                  <a:pt x="425357" y="1393935"/>
                </a:lnTo>
                <a:lnTo>
                  <a:pt x="386455" y="1493016"/>
                </a:lnTo>
                <a:lnTo>
                  <a:pt x="348931" y="1593741"/>
                </a:lnTo>
                <a:lnTo>
                  <a:pt x="312839" y="1696072"/>
                </a:lnTo>
                <a:lnTo>
                  <a:pt x="281653" y="1789366"/>
                </a:lnTo>
                <a:lnTo>
                  <a:pt x="252171" y="1882309"/>
                </a:lnTo>
                <a:lnTo>
                  <a:pt x="224382" y="1974855"/>
                </a:lnTo>
                <a:lnTo>
                  <a:pt x="198276" y="2066958"/>
                </a:lnTo>
                <a:lnTo>
                  <a:pt x="173839" y="2158570"/>
                </a:lnTo>
                <a:lnTo>
                  <a:pt x="151062" y="2249646"/>
                </a:lnTo>
                <a:lnTo>
                  <a:pt x="129932" y="2340137"/>
                </a:lnTo>
                <a:lnTo>
                  <a:pt x="110438" y="2429999"/>
                </a:lnTo>
                <a:lnTo>
                  <a:pt x="92569" y="2519183"/>
                </a:lnTo>
                <a:lnTo>
                  <a:pt x="76314" y="2607644"/>
                </a:lnTo>
                <a:lnTo>
                  <a:pt x="61661" y="2695336"/>
                </a:lnTo>
                <a:lnTo>
                  <a:pt x="48598" y="2782210"/>
                </a:lnTo>
                <a:lnTo>
                  <a:pt x="37115" y="2868221"/>
                </a:lnTo>
                <a:lnTo>
                  <a:pt x="27200" y="2953322"/>
                </a:lnTo>
                <a:lnTo>
                  <a:pt x="18841" y="3037466"/>
                </a:lnTo>
                <a:lnTo>
                  <a:pt x="12028" y="3120607"/>
                </a:lnTo>
                <a:lnTo>
                  <a:pt x="6748" y="3202699"/>
                </a:lnTo>
                <a:lnTo>
                  <a:pt x="2991" y="3283694"/>
                </a:lnTo>
                <a:lnTo>
                  <a:pt x="746" y="3363545"/>
                </a:lnTo>
                <a:lnTo>
                  <a:pt x="0" y="3442208"/>
                </a:lnTo>
                <a:lnTo>
                  <a:pt x="8" y="3450630"/>
                </a:lnTo>
                <a:lnTo>
                  <a:pt x="140" y="3476145"/>
                </a:lnTo>
                <a:lnTo>
                  <a:pt x="285" y="3490283"/>
                </a:lnTo>
                <a:lnTo>
                  <a:pt x="116379" y="3490283"/>
                </a:lnTo>
                <a:lnTo>
                  <a:pt x="119084" y="3316587"/>
                </a:lnTo>
                <a:lnTo>
                  <a:pt x="128808" y="3108605"/>
                </a:lnTo>
                <a:lnTo>
                  <a:pt x="144843" y="2903047"/>
                </a:lnTo>
                <a:lnTo>
                  <a:pt x="167048" y="2700141"/>
                </a:lnTo>
                <a:lnTo>
                  <a:pt x="195281" y="2500114"/>
                </a:lnTo>
                <a:lnTo>
                  <a:pt x="229402" y="2303193"/>
                </a:lnTo>
                <a:lnTo>
                  <a:pt x="269269" y="2109607"/>
                </a:lnTo>
                <a:lnTo>
                  <a:pt x="314742" y="1919583"/>
                </a:lnTo>
                <a:lnTo>
                  <a:pt x="365680" y="1733349"/>
                </a:lnTo>
                <a:lnTo>
                  <a:pt x="421941" y="1551131"/>
                </a:lnTo>
                <a:lnTo>
                  <a:pt x="483385" y="1373159"/>
                </a:lnTo>
                <a:lnTo>
                  <a:pt x="549870" y="1199660"/>
                </a:lnTo>
                <a:lnTo>
                  <a:pt x="621256" y="1030861"/>
                </a:lnTo>
                <a:lnTo>
                  <a:pt x="697401" y="866990"/>
                </a:lnTo>
                <a:lnTo>
                  <a:pt x="778165" y="708274"/>
                </a:lnTo>
                <a:lnTo>
                  <a:pt x="863406" y="554942"/>
                </a:lnTo>
                <a:lnTo>
                  <a:pt x="952984" y="407221"/>
                </a:lnTo>
                <a:lnTo>
                  <a:pt x="1046758" y="265338"/>
                </a:lnTo>
                <a:lnTo>
                  <a:pt x="1144585" y="129522"/>
                </a:lnTo>
                <a:lnTo>
                  <a:pt x="1246327" y="0"/>
                </a:lnTo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17874" y="3749607"/>
            <a:ext cx="0" cy="801370"/>
          </a:xfrm>
          <a:custGeom>
            <a:avLst/>
            <a:gdLst/>
            <a:ahLst/>
            <a:cxnLst/>
            <a:rect l="l" t="t" r="r" b="b"/>
            <a:pathLst>
              <a:path h="801370">
                <a:moveTo>
                  <a:pt x="0" y="0"/>
                </a:moveTo>
                <a:lnTo>
                  <a:pt x="0" y="801192"/>
                </a:lnTo>
              </a:path>
            </a:pathLst>
          </a:custGeom>
          <a:ln w="650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17874" y="5000557"/>
            <a:ext cx="0" cy="1410970"/>
          </a:xfrm>
          <a:custGeom>
            <a:avLst/>
            <a:gdLst/>
            <a:ahLst/>
            <a:cxnLst/>
            <a:rect l="l" t="t" r="r" b="b"/>
            <a:pathLst>
              <a:path h="1410970">
                <a:moveTo>
                  <a:pt x="0" y="0"/>
                </a:moveTo>
                <a:lnTo>
                  <a:pt x="0" y="1410792"/>
                </a:lnTo>
              </a:path>
            </a:pathLst>
          </a:custGeom>
          <a:ln w="650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17874" y="6798702"/>
            <a:ext cx="0" cy="232410"/>
          </a:xfrm>
          <a:custGeom>
            <a:avLst/>
            <a:gdLst/>
            <a:ahLst/>
            <a:cxnLst/>
            <a:rect l="l" t="t" r="r" b="b"/>
            <a:pathLst>
              <a:path h="232409">
                <a:moveTo>
                  <a:pt x="0" y="0"/>
                </a:moveTo>
                <a:lnTo>
                  <a:pt x="0" y="232029"/>
                </a:lnTo>
              </a:path>
            </a:pathLst>
          </a:custGeom>
          <a:ln w="650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305183" y="1120775"/>
            <a:ext cx="8272779" cy="5978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 marR="640459"/>
            <a:r>
              <a:rPr sz="2000" spc="125" dirty="0">
                <a:solidFill>
                  <a:srgbClr val="4B4B4B"/>
                </a:solidFill>
                <a:latin typeface="Tahoma"/>
                <a:cs typeface="Tahoma"/>
              </a:rPr>
              <a:t>Всероссиийские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акции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39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95" dirty="0">
                <a:solidFill>
                  <a:srgbClr val="4B4B4B"/>
                </a:solidFill>
                <a:latin typeface="Tahoma"/>
                <a:cs typeface="Tahoma"/>
              </a:rPr>
              <a:t>форм</a:t>
            </a:r>
            <a:r>
              <a:rPr sz="2000" spc="39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z="2000" spc="25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2000" spc="105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“Дней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64" dirty="0">
                <a:solidFill>
                  <a:srgbClr val="4B4B4B"/>
                </a:solidFill>
                <a:latin typeface="Tahoma"/>
                <a:cs typeface="Tahoma"/>
              </a:rPr>
              <a:t>единых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30" dirty="0">
                <a:solidFill>
                  <a:srgbClr val="4B4B4B"/>
                </a:solidFill>
                <a:latin typeface="Tahoma"/>
                <a:cs typeface="Tahoma"/>
              </a:rPr>
              <a:t>дей</a:t>
            </a:r>
            <a:r>
              <a:rPr sz="2000" spc="5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2000" spc="70" dirty="0">
                <a:solidFill>
                  <a:srgbClr val="4B4B4B"/>
                </a:solidFill>
                <a:latin typeface="Tahoma"/>
                <a:cs typeface="Tahoma"/>
              </a:rPr>
              <a:t>твий”</a:t>
            </a:r>
            <a:r>
              <a:rPr sz="2000" spc="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0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2000" spc="45" dirty="0">
                <a:solidFill>
                  <a:srgbClr val="4B4B4B"/>
                </a:solidFill>
                <a:latin typeface="Tahoma"/>
                <a:cs typeface="Tahoma"/>
              </a:rPr>
              <a:t>б</a:t>
            </a:r>
            <a:r>
              <a:rPr sz="2000" spc="64" dirty="0">
                <a:solidFill>
                  <a:srgbClr val="4B4B4B"/>
                </a:solidFill>
                <a:latin typeface="Tahoma"/>
                <a:cs typeface="Tahoma"/>
              </a:rPr>
              <a:t>ъединя</a:t>
            </a:r>
            <a:r>
              <a:rPr sz="2000" spc="45" dirty="0">
                <a:solidFill>
                  <a:srgbClr val="4B4B4B"/>
                </a:solidFill>
                <a:latin typeface="Tahoma"/>
                <a:cs typeface="Tahoma"/>
              </a:rPr>
              <a:t>ю</a:t>
            </a:r>
            <a:r>
              <a:rPr sz="2000" spc="6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3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2000" spc="14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2000" spc="135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2000" spc="45" dirty="0">
                <a:solidFill>
                  <a:srgbClr val="4B4B4B"/>
                </a:solidFill>
                <a:latin typeface="Tahoma"/>
                <a:cs typeface="Tahoma"/>
              </a:rPr>
              <a:t>х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ш</a:t>
            </a:r>
            <a:r>
              <a:rPr sz="200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2000" spc="9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2000" spc="50" dirty="0">
                <a:solidFill>
                  <a:srgbClr val="4B4B4B"/>
                </a:solidFill>
                <a:latin typeface="Tahoma"/>
                <a:cs typeface="Tahoma"/>
              </a:rPr>
              <a:t>льни</a:t>
            </a:r>
            <a:r>
              <a:rPr sz="200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2000" spc="6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2000" spc="-20" dirty="0">
                <a:solidFill>
                  <a:srgbClr val="4B4B4B"/>
                </a:solidFill>
                <a:latin typeface="Tahoma"/>
                <a:cs typeface="Tahoma"/>
              </a:rPr>
              <a:t>,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95" dirty="0">
                <a:solidFill>
                  <a:srgbClr val="4B4B4B"/>
                </a:solidFill>
                <a:latin typeface="Tahoma"/>
                <a:cs typeface="Tahoma"/>
              </a:rPr>
              <a:t>педа</a:t>
            </a:r>
            <a:r>
              <a:rPr sz="2000" spc="30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2000" spc="114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2000" spc="50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2000" spc="70" dirty="0">
                <a:solidFill>
                  <a:srgbClr val="4B4B4B"/>
                </a:solidFill>
                <a:latin typeface="Tahoma"/>
                <a:cs typeface="Tahoma"/>
              </a:rPr>
              <a:t>ов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10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2000" spc="89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2000" spc="85" dirty="0">
                <a:solidFill>
                  <a:srgbClr val="4B4B4B"/>
                </a:solidFill>
                <a:latin typeface="Tahoma"/>
                <a:cs typeface="Tahoma"/>
              </a:rPr>
              <a:t>ди</a:t>
            </a:r>
            <a:r>
              <a:rPr sz="2000" spc="3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2000" spc="85" dirty="0">
                <a:solidFill>
                  <a:srgbClr val="4B4B4B"/>
                </a:solidFill>
                <a:latin typeface="Tahoma"/>
                <a:cs typeface="Tahoma"/>
              </a:rPr>
              <a:t>елей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2000" spc="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95" dirty="0">
                <a:solidFill>
                  <a:srgbClr val="4B4B4B"/>
                </a:solidFill>
                <a:latin typeface="Tahoma"/>
                <a:cs typeface="Tahoma"/>
              </a:rPr>
              <a:t>форми</a:t>
            </a:r>
            <a:r>
              <a:rPr sz="2000" spc="45" dirty="0">
                <a:solidFill>
                  <a:srgbClr val="4B4B4B"/>
                </a:solidFill>
                <a:latin typeface="Tahoma"/>
                <a:cs typeface="Tahoma"/>
              </a:rPr>
              <a:t>ру</a:t>
            </a:r>
            <a:r>
              <a:rPr sz="2000" spc="36" dirty="0">
                <a:solidFill>
                  <a:srgbClr val="4B4B4B"/>
                </a:solidFill>
                <a:latin typeface="Tahoma"/>
                <a:cs typeface="Tahoma"/>
              </a:rPr>
              <a:t>ю</a:t>
            </a:r>
            <a:r>
              <a:rPr sz="2000" spc="6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50" dirty="0">
                <a:solidFill>
                  <a:srgbClr val="4B4B4B"/>
                </a:solidFill>
                <a:latin typeface="Tahoma"/>
                <a:cs typeface="Tahoma"/>
              </a:rPr>
              <a:t>чу</a:t>
            </a:r>
            <a:r>
              <a:rPr sz="2000" spc="39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2000" spc="16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2000" spc="45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2000" spc="39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2000" spc="10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14" dirty="0">
                <a:solidFill>
                  <a:srgbClr val="4B4B4B"/>
                </a:solidFill>
                <a:latin typeface="Tahoma"/>
                <a:cs typeface="Tahoma"/>
              </a:rPr>
              <a:t>соприча</a:t>
            </a:r>
            <a:r>
              <a:rPr sz="2000" spc="5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2000" spc="114" dirty="0">
                <a:solidFill>
                  <a:srgbClr val="4B4B4B"/>
                </a:solidFill>
                <a:latin typeface="Tahoma"/>
                <a:cs typeface="Tahoma"/>
              </a:rPr>
              <a:t>тно</a:t>
            </a:r>
            <a:r>
              <a:rPr sz="2000" spc="5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2000" spc="70" dirty="0">
                <a:solidFill>
                  <a:srgbClr val="4B4B4B"/>
                </a:solidFill>
                <a:latin typeface="Tahoma"/>
                <a:cs typeface="Tahoma"/>
              </a:rPr>
              <a:t>ти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64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3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2000" spc="105" dirty="0">
                <a:solidFill>
                  <a:srgbClr val="4B4B4B"/>
                </a:solidFill>
                <a:latin typeface="Tahoma"/>
                <a:cs typeface="Tahoma"/>
              </a:rPr>
              <a:t>оспи</a:t>
            </a:r>
            <a:r>
              <a:rPr sz="2000" spc="6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2000" spc="70" dirty="0">
                <a:solidFill>
                  <a:srgbClr val="4B4B4B"/>
                </a:solidFill>
                <a:latin typeface="Tahoma"/>
                <a:cs typeface="Tahoma"/>
              </a:rPr>
              <a:t>анию</a:t>
            </a:r>
            <a:r>
              <a:rPr sz="2000" spc="36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п</a:t>
            </a:r>
            <a:r>
              <a:rPr sz="2000" spc="64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2000" spc="130" dirty="0">
                <a:solidFill>
                  <a:srgbClr val="4B4B4B"/>
                </a:solidFill>
                <a:latin typeface="Tahoma"/>
                <a:cs typeface="Tahoma"/>
              </a:rPr>
              <a:t>дра</a:t>
            </a:r>
            <a:r>
              <a:rPr sz="2000" spc="6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2000" spc="85" dirty="0">
                <a:solidFill>
                  <a:srgbClr val="4B4B4B"/>
                </a:solidFill>
                <a:latin typeface="Tahoma"/>
                <a:cs typeface="Tahoma"/>
              </a:rPr>
              <a:t>тюще</a:t>
            </a:r>
            <a:r>
              <a:rPr sz="2000" spc="14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2000" spc="10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по</a:t>
            </a:r>
            <a:r>
              <a:rPr sz="2000" spc="2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2000" spc="9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2000" spc="50" dirty="0">
                <a:solidFill>
                  <a:srgbClr val="4B4B4B"/>
                </a:solidFill>
                <a:latin typeface="Tahoma"/>
                <a:cs typeface="Tahoma"/>
              </a:rPr>
              <a:t>ления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на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05" dirty="0">
                <a:solidFill>
                  <a:srgbClr val="4B4B4B"/>
                </a:solidFill>
                <a:latin typeface="Tahoma"/>
                <a:cs typeface="Tahoma"/>
              </a:rPr>
              <a:t>осно</a:t>
            </a:r>
            <a:r>
              <a:rPr sz="2000" spc="85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2000" spc="105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20" dirty="0">
                <a:solidFill>
                  <a:srgbClr val="4B4B4B"/>
                </a:solidFill>
                <a:latin typeface="Tahoma"/>
                <a:cs typeface="Tahoma"/>
              </a:rPr>
              <a:t>при</a:t>
            </a:r>
            <a:r>
              <a:rPr sz="2000" spc="7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2000" spc="95" dirty="0">
                <a:solidFill>
                  <a:srgbClr val="4B4B4B"/>
                </a:solidFill>
                <a:latin typeface="Tahoma"/>
                <a:cs typeface="Tahoma"/>
              </a:rPr>
              <a:t>ущей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30" dirty="0">
                <a:solidFill>
                  <a:srgbClr val="4B4B4B"/>
                </a:solidFill>
                <a:latin typeface="Tahoma"/>
                <a:cs typeface="Tahoma"/>
              </a:rPr>
              <a:t>российс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2000" spc="120" dirty="0">
                <a:solidFill>
                  <a:srgbClr val="4B4B4B"/>
                </a:solidFill>
                <a:latin typeface="Tahoma"/>
                <a:cs typeface="Tahoma"/>
              </a:rPr>
              <a:t>ому</a:t>
            </a:r>
            <a:r>
              <a:rPr sz="2000" spc="114" dirty="0">
                <a:solidFill>
                  <a:srgbClr val="4B4B4B"/>
                </a:solidFill>
                <a:latin typeface="Tahoma"/>
                <a:cs typeface="Tahoma"/>
              </a:rPr>
              <a:t> обще</a:t>
            </a:r>
            <a:r>
              <a:rPr sz="2000" spc="5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2000" spc="45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2000" spc="25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2000" spc="64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70" dirty="0">
                <a:solidFill>
                  <a:srgbClr val="4B4B4B"/>
                </a:solidFill>
                <a:latin typeface="Tahoma"/>
                <a:cs typeface="Tahoma"/>
              </a:rPr>
              <a:t>си</a:t>
            </a:r>
            <a:r>
              <a:rPr sz="2000" spc="10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2000" spc="25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2000" spc="95" dirty="0">
                <a:solidFill>
                  <a:srgbClr val="4B4B4B"/>
                </a:solidFill>
                <a:latin typeface="Tahoma"/>
                <a:cs typeface="Tahoma"/>
              </a:rPr>
              <a:t>емы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10" dirty="0">
                <a:solidFill>
                  <a:srgbClr val="4B4B4B"/>
                </a:solidFill>
                <a:latin typeface="Tahoma"/>
                <a:cs typeface="Tahoma"/>
              </a:rPr>
              <a:t>ценно</a:t>
            </a:r>
            <a:r>
              <a:rPr sz="2000" spc="39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2000" spc="25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2000" spc="55" dirty="0">
                <a:solidFill>
                  <a:srgbClr val="4B4B4B"/>
                </a:solidFill>
                <a:latin typeface="Tahoma"/>
                <a:cs typeface="Tahoma"/>
              </a:rPr>
              <a:t>ей.</a:t>
            </a:r>
            <a:endParaRPr sz="20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spcBef>
                <a:spcPts val="21"/>
              </a:spcBef>
            </a:pPr>
            <a:endParaRPr sz="2100" dirty="0">
              <a:latin typeface="Times New Roman"/>
              <a:cs typeface="Times New Roman"/>
            </a:endParaRPr>
          </a:p>
          <a:p>
            <a:pPr marL="241203"/>
            <a:r>
              <a:rPr spc="135" dirty="0">
                <a:solidFill>
                  <a:srgbClr val="4A4A4A"/>
                </a:solidFill>
                <a:latin typeface="Tahoma"/>
                <a:cs typeface="Tahoma"/>
              </a:rPr>
              <a:t>ФОРМ</a:t>
            </a:r>
            <a:r>
              <a:rPr spc="-11" dirty="0">
                <a:solidFill>
                  <a:srgbClr val="4A4A4A"/>
                </a:solidFill>
                <a:latin typeface="Tahoma"/>
                <a:cs typeface="Tahoma"/>
              </a:rPr>
              <a:t>А</a:t>
            </a:r>
            <a:r>
              <a:rPr spc="80" dirty="0">
                <a:solidFill>
                  <a:srgbClr val="4A4A4A"/>
                </a:solidFill>
                <a:latin typeface="Tahoma"/>
                <a:cs typeface="Tahoma"/>
              </a:rPr>
              <a:t>Т</a:t>
            </a:r>
            <a:r>
              <a:rPr spc="-80" dirty="0">
                <a:solidFill>
                  <a:srgbClr val="4A4A4A"/>
                </a:solidFill>
                <a:latin typeface="Tahoma"/>
                <a:cs typeface="Tahoma"/>
              </a:rPr>
              <a:t> </a:t>
            </a:r>
            <a:r>
              <a:rPr spc="95" dirty="0">
                <a:solidFill>
                  <a:srgbClr val="4A4A4A"/>
                </a:solidFill>
                <a:latin typeface="Tahoma"/>
                <a:cs typeface="Tahoma"/>
              </a:rPr>
              <a:t>П</a:t>
            </a:r>
            <a:r>
              <a:rPr spc="89" dirty="0">
                <a:solidFill>
                  <a:srgbClr val="4A4A4A"/>
                </a:solidFill>
                <a:latin typeface="Tahoma"/>
                <a:cs typeface="Tahoma"/>
              </a:rPr>
              <a:t>О</a:t>
            </a:r>
            <a:r>
              <a:rPr spc="75" dirty="0">
                <a:solidFill>
                  <a:srgbClr val="4A4A4A"/>
                </a:solidFill>
                <a:latin typeface="Tahoma"/>
                <a:cs typeface="Tahoma"/>
              </a:rPr>
              <a:t>ЗВОЛЯ</a:t>
            </a:r>
            <a:r>
              <a:rPr spc="55" dirty="0">
                <a:solidFill>
                  <a:srgbClr val="4A4A4A"/>
                </a:solidFill>
                <a:latin typeface="Tahoma"/>
                <a:cs typeface="Tahoma"/>
              </a:rPr>
              <a:t>Е</a:t>
            </a:r>
            <a:r>
              <a:rPr spc="-11" dirty="0">
                <a:solidFill>
                  <a:srgbClr val="4A4A4A"/>
                </a:solidFill>
                <a:latin typeface="Tahoma"/>
                <a:cs typeface="Tahoma"/>
              </a:rPr>
              <a:t>Т:</a:t>
            </a:r>
            <a:endParaRPr dirty="0">
              <a:latin typeface="Tahoma"/>
              <a:cs typeface="Tahoma"/>
            </a:endParaRPr>
          </a:p>
          <a:p>
            <a:pPr marL="241203" marR="5080">
              <a:spcBef>
                <a:spcPts val="1120"/>
              </a:spcBef>
            </a:pP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Привле</a:t>
            </a:r>
            <a:r>
              <a:rPr sz="2000" spc="3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2000" spc="50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z="2000" spc="36" dirty="0">
                <a:solidFill>
                  <a:srgbClr val="4B4B4B"/>
                </a:solidFill>
                <a:latin typeface="Tahoma"/>
                <a:cs typeface="Tahoma"/>
              </a:rPr>
              <a:t>ть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45" dirty="0">
                <a:solidFill>
                  <a:srgbClr val="4B4B4B"/>
                </a:solidFill>
                <a:latin typeface="Tahoma"/>
                <a:cs typeface="Tahoma"/>
              </a:rPr>
              <a:t>новых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45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2000" spc="114" dirty="0">
                <a:solidFill>
                  <a:srgbClr val="4B4B4B"/>
                </a:solidFill>
                <a:latin typeface="Tahoma"/>
                <a:cs typeface="Tahoma"/>
              </a:rPr>
              <a:t>ча</a:t>
            </a:r>
            <a:r>
              <a:rPr sz="2000" spc="5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2000" spc="70" dirty="0">
                <a:solidFill>
                  <a:srgbClr val="4B4B4B"/>
                </a:solidFill>
                <a:latin typeface="Tahoma"/>
                <a:cs typeface="Tahoma"/>
              </a:rPr>
              <a:t>тни</a:t>
            </a:r>
            <a:r>
              <a:rPr sz="2000" spc="2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2000" spc="70" dirty="0">
                <a:solidFill>
                  <a:srgbClr val="4B4B4B"/>
                </a:solidFill>
                <a:latin typeface="Tahoma"/>
                <a:cs typeface="Tahoma"/>
              </a:rPr>
              <a:t>ов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дви</a:t>
            </a:r>
            <a:r>
              <a:rPr sz="2000" spc="50" dirty="0">
                <a:solidFill>
                  <a:srgbClr val="4B4B4B"/>
                </a:solidFill>
                <a:latin typeface="Tahoma"/>
                <a:cs typeface="Tahoma"/>
              </a:rPr>
              <a:t>ж</a:t>
            </a:r>
            <a:r>
              <a:rPr sz="2000" spc="45" dirty="0">
                <a:solidFill>
                  <a:srgbClr val="4B4B4B"/>
                </a:solidFill>
                <a:latin typeface="Tahoma"/>
                <a:cs typeface="Tahoma"/>
              </a:rPr>
              <a:t>ения,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3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овле</a:t>
            </a:r>
            <a:r>
              <a:rPr sz="2000" spc="3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2000" spc="39" dirty="0">
                <a:solidFill>
                  <a:srgbClr val="4B4B4B"/>
                </a:solidFill>
                <a:latin typeface="Tahoma"/>
                <a:cs typeface="Tahoma"/>
              </a:rPr>
              <a:t>ая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60" dirty="0">
                <a:solidFill>
                  <a:srgbClr val="4B4B4B"/>
                </a:solidFill>
                <a:latin typeface="Tahoma"/>
                <a:cs typeface="Tahoma"/>
              </a:rPr>
              <a:t>их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39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25" dirty="0">
                <a:solidFill>
                  <a:srgbClr val="4B4B4B"/>
                </a:solidFill>
                <a:latin typeface="Tahoma"/>
                <a:cs typeface="Tahoma"/>
              </a:rPr>
              <a:t>процесс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20" dirty="0">
                <a:solidFill>
                  <a:srgbClr val="4B4B4B"/>
                </a:solidFill>
                <a:latin typeface="Tahoma"/>
                <a:cs typeface="Tahoma"/>
              </a:rPr>
              <a:t>ор</a:t>
            </a:r>
            <a:r>
              <a:rPr sz="2000" spc="50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2000" spc="85" dirty="0">
                <a:solidFill>
                  <a:srgbClr val="4B4B4B"/>
                </a:solidFill>
                <a:latin typeface="Tahoma"/>
                <a:cs typeface="Tahoma"/>
              </a:rPr>
              <a:t>анизации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30" dirty="0">
                <a:solidFill>
                  <a:srgbClr val="4B4B4B"/>
                </a:solidFill>
                <a:latin typeface="Tahoma"/>
                <a:cs typeface="Tahoma"/>
              </a:rPr>
              <a:t>про</a:t>
            </a:r>
            <a:r>
              <a:rPr sz="2000" spc="6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2000" spc="30" dirty="0">
                <a:solidFill>
                  <a:srgbClr val="4B4B4B"/>
                </a:solidFill>
                <a:latin typeface="Tahoma"/>
                <a:cs typeface="Tahoma"/>
              </a:rPr>
              <a:t>тых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39" dirty="0">
                <a:solidFill>
                  <a:srgbClr val="4B4B4B"/>
                </a:solidFill>
                <a:latin typeface="Tahoma"/>
                <a:cs typeface="Tahoma"/>
              </a:rPr>
              <a:t>понятных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по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64" dirty="0">
                <a:solidFill>
                  <a:srgbClr val="4B4B4B"/>
                </a:solidFill>
                <a:latin typeface="Tahoma"/>
                <a:cs typeface="Tahoma"/>
              </a:rPr>
              <a:t>м</a:t>
            </a:r>
            <a:r>
              <a:rPr sz="2000" spc="100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2000" spc="36" dirty="0">
                <a:solidFill>
                  <a:srgbClr val="4B4B4B"/>
                </a:solidFill>
                <a:latin typeface="Tahoma"/>
                <a:cs typeface="Tahoma"/>
              </a:rPr>
              <a:t>х</a:t>
            </a:r>
            <a:r>
              <a:rPr sz="2000" spc="95" dirty="0">
                <a:solidFill>
                  <a:srgbClr val="4B4B4B"/>
                </a:solidFill>
                <a:latin typeface="Tahoma"/>
                <a:cs typeface="Tahoma"/>
              </a:rPr>
              <a:t>анизму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про</a:t>
            </a:r>
            <a:r>
              <a:rPr sz="2000" spc="6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едения</a:t>
            </a:r>
            <a:r>
              <a:rPr sz="2000" spc="64" dirty="0">
                <a:solidFill>
                  <a:srgbClr val="4B4B4B"/>
                </a:solidFill>
                <a:latin typeface="Tahoma"/>
                <a:cs typeface="Tahoma"/>
              </a:rPr>
              <a:t> событий.</a:t>
            </a:r>
            <a:endParaRPr sz="2000" dirty="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2100" dirty="0">
              <a:latin typeface="Times New Roman"/>
              <a:cs typeface="Times New Roman"/>
            </a:endParaRPr>
          </a:p>
          <a:p>
            <a:pPr marL="241203" marR="127584"/>
            <a:r>
              <a:rPr sz="2000" spc="64" dirty="0">
                <a:solidFill>
                  <a:srgbClr val="4B4B4B"/>
                </a:solidFill>
                <a:latin typeface="Tahoma"/>
                <a:cs typeface="Tahoma"/>
              </a:rPr>
              <a:t>Охв</a:t>
            </a:r>
            <a:r>
              <a:rPr sz="2000" spc="30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z="2000" spc="45" dirty="0">
                <a:solidFill>
                  <a:srgbClr val="4B4B4B"/>
                </a:solidFill>
                <a:latin typeface="Tahoma"/>
                <a:cs typeface="Tahoma"/>
              </a:rPr>
              <a:t>тыв</a:t>
            </a:r>
            <a:r>
              <a:rPr sz="2000" spc="11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z="2000" spc="36" dirty="0">
                <a:solidFill>
                  <a:srgbClr val="4B4B4B"/>
                </a:solidFill>
                <a:latin typeface="Tahoma"/>
                <a:cs typeface="Tahoma"/>
              </a:rPr>
              <a:t>ть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85" dirty="0">
                <a:solidFill>
                  <a:srgbClr val="4B4B4B"/>
                </a:solidFill>
                <a:latin typeface="Tahoma"/>
                <a:cs typeface="Tahoma"/>
              </a:rPr>
              <a:t>гра</a:t>
            </a:r>
            <a:r>
              <a:rPr sz="2000" spc="114" dirty="0">
                <a:solidFill>
                  <a:srgbClr val="4B4B4B"/>
                </a:solidFill>
                <a:latin typeface="Tahoma"/>
                <a:cs typeface="Tahoma"/>
              </a:rPr>
              <a:t>ж</a:t>
            </a:r>
            <a:r>
              <a:rPr sz="2000" spc="85" dirty="0">
                <a:solidFill>
                  <a:srgbClr val="4B4B4B"/>
                </a:solidFill>
                <a:latin typeface="Tahoma"/>
                <a:cs typeface="Tahoma"/>
              </a:rPr>
              <a:t>дан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3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2000" spc="10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3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2000" spc="14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2000" spc="135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2000" spc="45" dirty="0">
                <a:solidFill>
                  <a:srgbClr val="4B4B4B"/>
                </a:solidFill>
                <a:latin typeface="Tahoma"/>
                <a:cs typeface="Tahoma"/>
              </a:rPr>
              <a:t>х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4B4B4B"/>
                </a:solidFill>
                <a:latin typeface="Tahoma"/>
                <a:cs typeface="Tahoma"/>
              </a:rPr>
              <a:t>регионах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20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2000" spc="130" dirty="0">
                <a:solidFill>
                  <a:srgbClr val="4B4B4B"/>
                </a:solidFill>
                <a:latin typeface="Tahoma"/>
                <a:cs typeface="Tahoma"/>
              </a:rPr>
              <a:t>оссии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4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2000" spc="15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2000" spc="80" dirty="0">
                <a:solidFill>
                  <a:srgbClr val="4B4B4B"/>
                </a:solidFill>
                <a:latin typeface="Tahoma"/>
                <a:cs typeface="Tahoma"/>
              </a:rPr>
              <a:t>здав</a:t>
            </a:r>
            <a:r>
              <a:rPr sz="2000" spc="50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z="2000" spc="36" dirty="0">
                <a:solidFill>
                  <a:srgbClr val="4B4B4B"/>
                </a:solidFill>
                <a:latin typeface="Tahoma"/>
                <a:cs typeface="Tahoma"/>
              </a:rPr>
              <a:t>ть</a:t>
            </a:r>
            <a:r>
              <a:rPr sz="2000" spc="2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89" dirty="0">
                <a:solidFill>
                  <a:srgbClr val="4B4B4B"/>
                </a:solidFill>
                <a:latin typeface="Tahoma"/>
                <a:cs typeface="Tahoma"/>
              </a:rPr>
              <a:t>огромный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по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14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2000" spc="120" dirty="0">
                <a:solidFill>
                  <a:srgbClr val="4B4B4B"/>
                </a:solidFill>
                <a:latin typeface="Tahoma"/>
                <a:cs typeface="Tahoma"/>
              </a:rPr>
              <a:t>воему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п</a:t>
            </a:r>
            <a:r>
              <a:rPr sz="2000" spc="30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2000" spc="25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енциалу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70" dirty="0">
                <a:solidFill>
                  <a:srgbClr val="4B4B4B"/>
                </a:solidFill>
                <a:latin typeface="Tahoma"/>
                <a:cs typeface="Tahoma"/>
              </a:rPr>
              <a:t>информационный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64" dirty="0">
                <a:solidFill>
                  <a:srgbClr val="4B4B4B"/>
                </a:solidFill>
                <a:latin typeface="Tahoma"/>
                <a:cs typeface="Tahoma"/>
              </a:rPr>
              <a:t>по</a:t>
            </a:r>
            <a:r>
              <a:rPr sz="2000" spc="39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2000" spc="9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2000" spc="150" dirty="0">
                <a:solidFill>
                  <a:srgbClr val="4B4B4B"/>
                </a:solidFill>
                <a:latin typeface="Tahoma"/>
                <a:cs typeface="Tahoma"/>
              </a:rPr>
              <a:t>д</a:t>
            </a:r>
            <a:r>
              <a:rPr sz="2000" spc="-20" dirty="0">
                <a:solidFill>
                  <a:srgbClr val="4B4B4B"/>
                </a:solidFill>
                <a:latin typeface="Tahoma"/>
                <a:cs typeface="Tahoma"/>
              </a:rPr>
              <a:t>, </a:t>
            </a:r>
            <a:r>
              <a:rPr sz="2000" spc="95" dirty="0">
                <a:solidFill>
                  <a:srgbClr val="4B4B4B"/>
                </a:solidFill>
                <a:latin typeface="Tahoma"/>
                <a:cs typeface="Tahoma"/>
              </a:rPr>
              <a:t>проеци</a:t>
            </a:r>
            <a:r>
              <a:rPr sz="2000" spc="55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2000" spc="25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2000" spc="95" dirty="0">
                <a:solidFill>
                  <a:srgbClr val="4B4B4B"/>
                </a:solidFill>
                <a:latin typeface="Tahoma"/>
                <a:cs typeface="Tahoma"/>
              </a:rPr>
              <a:t>емый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89" dirty="0">
                <a:solidFill>
                  <a:srgbClr val="4B4B4B"/>
                </a:solidFill>
                <a:latin typeface="Tahoma"/>
                <a:cs typeface="Tahoma"/>
              </a:rPr>
              <a:t>трансли</a:t>
            </a:r>
            <a:r>
              <a:rPr sz="2000" spc="55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2000" spc="25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2000" spc="95" dirty="0">
                <a:solidFill>
                  <a:srgbClr val="4B4B4B"/>
                </a:solidFill>
                <a:latin typeface="Tahoma"/>
                <a:cs typeface="Tahoma"/>
              </a:rPr>
              <a:t>емый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на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3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2000" spc="130" dirty="0">
                <a:solidFill>
                  <a:srgbClr val="4B4B4B"/>
                </a:solidFill>
                <a:latin typeface="Tahoma"/>
                <a:cs typeface="Tahoma"/>
              </a:rPr>
              <a:t>сю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25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2000" spc="95" dirty="0">
                <a:solidFill>
                  <a:srgbClr val="4B4B4B"/>
                </a:solidFill>
                <a:latin typeface="Tahoma"/>
                <a:cs typeface="Tahoma"/>
              </a:rPr>
              <a:t>ерри</a:t>
            </a:r>
            <a:r>
              <a:rPr sz="2000" spc="39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2000" spc="80" dirty="0">
                <a:solidFill>
                  <a:srgbClr val="4B4B4B"/>
                </a:solidFill>
                <a:latin typeface="Tahoma"/>
                <a:cs typeface="Tahoma"/>
              </a:rPr>
              <a:t>орию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4B4B4B"/>
                </a:solidFill>
                <a:latin typeface="Tahoma"/>
                <a:cs typeface="Tahoma"/>
              </a:rPr>
              <a:t>нашей</a:t>
            </a:r>
            <a:r>
              <a:rPr sz="2000" spc="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2000" spc="50" dirty="0">
                <a:solidFill>
                  <a:srgbClr val="4B4B4B"/>
                </a:solidFill>
                <a:latin typeface="Tahoma"/>
                <a:cs typeface="Tahoma"/>
              </a:rPr>
              <a:t>траны.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80" dirty="0">
                <a:solidFill>
                  <a:srgbClr val="4B4B4B"/>
                </a:solidFill>
                <a:latin typeface="Tahoma"/>
                <a:cs typeface="Tahoma"/>
              </a:rPr>
              <a:t>Э</a:t>
            </a:r>
            <a:r>
              <a:rPr sz="2000" spc="10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2000" spc="10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50" dirty="0">
                <a:solidFill>
                  <a:srgbClr val="4B4B4B"/>
                </a:solidFill>
                <a:latin typeface="Tahoma"/>
                <a:cs typeface="Tahoma"/>
              </a:rPr>
              <a:t>до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2000" spc="80" dirty="0">
                <a:solidFill>
                  <a:srgbClr val="4B4B4B"/>
                </a:solidFill>
                <a:latin typeface="Tahoma"/>
                <a:cs typeface="Tahoma"/>
              </a:rPr>
              <a:t>ти</a:t>
            </a:r>
            <a:r>
              <a:rPr sz="2000" spc="25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2000" spc="89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z="2000" spc="55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2000" spc="25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2000" spc="19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2000" dirty="0">
                <a:solidFill>
                  <a:srgbClr val="4B4B4B"/>
                </a:solidFill>
                <a:latin typeface="Tahoma"/>
                <a:cs typeface="Tahoma"/>
              </a:rPr>
              <a:t>я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95" dirty="0">
                <a:solidFill>
                  <a:srgbClr val="4B4B4B"/>
                </a:solidFill>
                <a:latin typeface="Tahoma"/>
                <a:cs typeface="Tahoma"/>
              </a:rPr>
              <a:t>за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8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ч</a:t>
            </a:r>
            <a:r>
              <a:rPr sz="2000" spc="36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2000" spc="6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85" dirty="0">
                <a:solidFill>
                  <a:srgbClr val="4B4B4B"/>
                </a:solidFill>
                <a:latin typeface="Tahoma"/>
                <a:cs typeface="Tahoma"/>
              </a:rPr>
              <a:t>единовременных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30" dirty="0">
                <a:solidFill>
                  <a:srgbClr val="4B4B4B"/>
                </a:solidFill>
                <a:latin typeface="Tahoma"/>
                <a:cs typeface="Tahoma"/>
              </a:rPr>
              <a:t>дей</a:t>
            </a:r>
            <a:r>
              <a:rPr sz="2000" spc="5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2000" spc="60" dirty="0">
                <a:solidFill>
                  <a:srgbClr val="4B4B4B"/>
                </a:solidFill>
                <a:latin typeface="Tahoma"/>
                <a:cs typeface="Tahoma"/>
              </a:rPr>
              <a:t>твий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по</a:t>
            </a:r>
            <a:r>
              <a:rPr sz="2000" spc="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00" dirty="0">
                <a:solidFill>
                  <a:srgbClr val="4B4B4B"/>
                </a:solidFill>
                <a:latin typeface="Tahoma"/>
                <a:cs typeface="Tahoma"/>
              </a:rPr>
              <a:t>единому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00" dirty="0">
                <a:solidFill>
                  <a:srgbClr val="4B4B4B"/>
                </a:solidFill>
                <a:latin typeface="Tahoma"/>
                <a:cs typeface="Tahoma"/>
              </a:rPr>
              <a:t>сценарию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по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25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2000" spc="130" dirty="0">
                <a:solidFill>
                  <a:srgbClr val="4B4B4B"/>
                </a:solidFill>
                <a:latin typeface="Tahoma"/>
                <a:cs typeface="Tahoma"/>
              </a:rPr>
              <a:t>сей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16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2000" spc="64" dirty="0">
                <a:solidFill>
                  <a:srgbClr val="4B4B4B"/>
                </a:solidFill>
                <a:latin typeface="Tahoma"/>
                <a:cs typeface="Tahoma"/>
              </a:rPr>
              <a:t>тране.</a:t>
            </a:r>
            <a:endParaRPr sz="2000" dirty="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2100" dirty="0">
              <a:latin typeface="Times New Roman"/>
              <a:cs typeface="Times New Roman"/>
            </a:endParaRPr>
          </a:p>
          <a:p>
            <a:pPr marL="241203"/>
            <a:r>
              <a:rPr sz="2000" spc="125" dirty="0">
                <a:solidFill>
                  <a:srgbClr val="4B4B4B"/>
                </a:solidFill>
                <a:latin typeface="Tahoma"/>
                <a:cs typeface="Tahoma"/>
              </a:rPr>
              <a:t>Масш</a:t>
            </a:r>
            <a:r>
              <a:rPr sz="2000" spc="6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2000" spc="85" dirty="0">
                <a:solidFill>
                  <a:srgbClr val="4B4B4B"/>
                </a:solidFill>
                <a:latin typeface="Tahoma"/>
                <a:cs typeface="Tahoma"/>
              </a:rPr>
              <a:t>абиров</a:t>
            </a:r>
            <a:r>
              <a:rPr sz="2000" spc="50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z="2000" spc="36" dirty="0">
                <a:solidFill>
                  <a:srgbClr val="4B4B4B"/>
                </a:solidFill>
                <a:latin typeface="Tahoma"/>
                <a:cs typeface="Tahoma"/>
              </a:rPr>
              <a:t>ть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50" dirty="0">
                <a:solidFill>
                  <a:srgbClr val="4B4B4B"/>
                </a:solidFill>
                <a:latin typeface="Tahoma"/>
                <a:cs typeface="Tahoma"/>
              </a:rPr>
              <a:t>эффе</a:t>
            </a:r>
            <a:r>
              <a:rPr sz="2000" spc="-5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2000" spc="6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60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2000" spc="6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про</a:t>
            </a:r>
            <a:r>
              <a:rPr sz="2000" spc="6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2000" spc="75" dirty="0">
                <a:solidFill>
                  <a:srgbClr val="4B4B4B"/>
                </a:solidFill>
                <a:latin typeface="Tahoma"/>
                <a:cs typeface="Tahoma"/>
              </a:rPr>
              <a:t>едения</a:t>
            </a:r>
            <a:r>
              <a:rPr sz="2000" spc="-8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2000" spc="60" dirty="0">
                <a:solidFill>
                  <a:srgbClr val="4B4B4B"/>
                </a:solidFill>
                <a:latin typeface="Tahoma"/>
                <a:cs typeface="Tahoma"/>
              </a:rPr>
              <a:t>акции.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2144375" y="282578"/>
            <a:ext cx="1027951" cy="11514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35375" y="2298704"/>
            <a:ext cx="899794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3000" spc="135" dirty="0">
                <a:solidFill>
                  <a:srgbClr val="4B4B4B"/>
                </a:solidFill>
                <a:latin typeface="Tahoma"/>
                <a:cs typeface="Tahoma"/>
              </a:rPr>
              <a:t>2</a:t>
            </a:r>
            <a:r>
              <a:rPr sz="3000" spc="45" dirty="0">
                <a:solidFill>
                  <a:srgbClr val="4B4B4B"/>
                </a:solidFill>
                <a:latin typeface="Tahoma"/>
                <a:cs typeface="Tahoma"/>
              </a:rPr>
              <a:t>016</a:t>
            </a:r>
            <a:endParaRPr sz="3000" dirty="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43959" y="6228720"/>
            <a:ext cx="87630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3000" spc="135" dirty="0">
                <a:solidFill>
                  <a:srgbClr val="4B4B4B"/>
                </a:solidFill>
                <a:latin typeface="Tahoma"/>
                <a:cs typeface="Tahoma"/>
              </a:rPr>
              <a:t>2</a:t>
            </a:r>
            <a:r>
              <a:rPr sz="3000" dirty="0">
                <a:solidFill>
                  <a:srgbClr val="4B4B4B"/>
                </a:solidFill>
                <a:latin typeface="Tahoma"/>
                <a:cs typeface="Tahoma"/>
              </a:rPr>
              <a:t>017</a:t>
            </a:r>
            <a:endParaRPr sz="3000" dirty="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31408" y="1374527"/>
            <a:ext cx="0" cy="678815"/>
          </a:xfrm>
          <a:custGeom>
            <a:avLst/>
            <a:gdLst/>
            <a:ahLst/>
            <a:cxnLst/>
            <a:rect l="l" t="t" r="r" b="b"/>
            <a:pathLst>
              <a:path h="678814">
                <a:moveTo>
                  <a:pt x="0" y="0"/>
                </a:moveTo>
                <a:lnTo>
                  <a:pt x="0" y="678484"/>
                </a:lnTo>
              </a:path>
            </a:pathLst>
          </a:custGeom>
          <a:ln w="3175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47981" y="1374527"/>
            <a:ext cx="0" cy="678815"/>
          </a:xfrm>
          <a:custGeom>
            <a:avLst/>
            <a:gdLst/>
            <a:ahLst/>
            <a:cxnLst/>
            <a:rect l="l" t="t" r="r" b="b"/>
            <a:pathLst>
              <a:path h="678814">
                <a:moveTo>
                  <a:pt x="0" y="0"/>
                </a:moveTo>
                <a:lnTo>
                  <a:pt x="0" y="678483"/>
                </a:lnTo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55396" y="808309"/>
            <a:ext cx="585470" cy="585470"/>
          </a:xfrm>
          <a:custGeom>
            <a:avLst/>
            <a:gdLst/>
            <a:ahLst/>
            <a:cxnLst/>
            <a:rect l="l" t="t" r="r" b="b"/>
            <a:pathLst>
              <a:path w="585469" h="585469">
                <a:moveTo>
                  <a:pt x="292582" y="0"/>
                </a:moveTo>
                <a:lnTo>
                  <a:pt x="245122" y="3829"/>
                </a:lnTo>
                <a:lnTo>
                  <a:pt x="200101" y="14916"/>
                </a:lnTo>
                <a:lnTo>
                  <a:pt x="158121" y="32659"/>
                </a:lnTo>
                <a:lnTo>
                  <a:pt x="119784" y="56454"/>
                </a:lnTo>
                <a:lnTo>
                  <a:pt x="85693" y="85699"/>
                </a:lnTo>
                <a:lnTo>
                  <a:pt x="56449" y="119792"/>
                </a:lnTo>
                <a:lnTo>
                  <a:pt x="32656" y="158131"/>
                </a:lnTo>
                <a:lnTo>
                  <a:pt x="14915" y="200112"/>
                </a:lnTo>
                <a:lnTo>
                  <a:pt x="3829" y="245135"/>
                </a:lnTo>
                <a:lnTo>
                  <a:pt x="0" y="292595"/>
                </a:lnTo>
                <a:lnTo>
                  <a:pt x="969" y="316592"/>
                </a:lnTo>
                <a:lnTo>
                  <a:pt x="8502" y="362908"/>
                </a:lnTo>
                <a:lnTo>
                  <a:pt x="22991" y="406486"/>
                </a:lnTo>
                <a:lnTo>
                  <a:pt x="43834" y="446721"/>
                </a:lnTo>
                <a:lnTo>
                  <a:pt x="70427" y="483012"/>
                </a:lnTo>
                <a:lnTo>
                  <a:pt x="102170" y="514757"/>
                </a:lnTo>
                <a:lnTo>
                  <a:pt x="138459" y="541352"/>
                </a:lnTo>
                <a:lnTo>
                  <a:pt x="178693" y="562196"/>
                </a:lnTo>
                <a:lnTo>
                  <a:pt x="222269" y="576686"/>
                </a:lnTo>
                <a:lnTo>
                  <a:pt x="268585" y="584220"/>
                </a:lnTo>
                <a:lnTo>
                  <a:pt x="292582" y="585190"/>
                </a:lnTo>
                <a:lnTo>
                  <a:pt x="316579" y="584220"/>
                </a:lnTo>
                <a:lnTo>
                  <a:pt x="362896" y="576686"/>
                </a:lnTo>
                <a:lnTo>
                  <a:pt x="406473" y="562196"/>
                </a:lnTo>
                <a:lnTo>
                  <a:pt x="446708" y="541352"/>
                </a:lnTo>
                <a:lnTo>
                  <a:pt x="483000" y="514757"/>
                </a:lnTo>
                <a:lnTo>
                  <a:pt x="514744" y="483012"/>
                </a:lnTo>
                <a:lnTo>
                  <a:pt x="541340" y="446721"/>
                </a:lnTo>
                <a:lnTo>
                  <a:pt x="562184" y="406486"/>
                </a:lnTo>
                <a:lnTo>
                  <a:pt x="576674" y="362908"/>
                </a:lnTo>
                <a:lnTo>
                  <a:pt x="584207" y="316592"/>
                </a:lnTo>
                <a:lnTo>
                  <a:pt x="585177" y="292595"/>
                </a:lnTo>
                <a:lnTo>
                  <a:pt x="584207" y="268598"/>
                </a:lnTo>
                <a:lnTo>
                  <a:pt x="576674" y="222281"/>
                </a:lnTo>
                <a:lnTo>
                  <a:pt x="562184" y="178704"/>
                </a:lnTo>
                <a:lnTo>
                  <a:pt x="541340" y="138469"/>
                </a:lnTo>
                <a:lnTo>
                  <a:pt x="514744" y="102177"/>
                </a:lnTo>
                <a:lnTo>
                  <a:pt x="483000" y="70433"/>
                </a:lnTo>
                <a:lnTo>
                  <a:pt x="446708" y="43837"/>
                </a:lnTo>
                <a:lnTo>
                  <a:pt x="406473" y="22993"/>
                </a:lnTo>
                <a:lnTo>
                  <a:pt x="362896" y="8503"/>
                </a:lnTo>
                <a:lnTo>
                  <a:pt x="316579" y="969"/>
                </a:lnTo>
                <a:lnTo>
                  <a:pt x="292582" y="0"/>
                </a:lnTo>
                <a:close/>
              </a:path>
            </a:pathLst>
          </a:custGeom>
          <a:solidFill>
            <a:srgbClr val="009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55396" y="808309"/>
            <a:ext cx="585470" cy="585470"/>
          </a:xfrm>
          <a:custGeom>
            <a:avLst/>
            <a:gdLst/>
            <a:ahLst/>
            <a:cxnLst/>
            <a:rect l="l" t="t" r="r" b="b"/>
            <a:pathLst>
              <a:path w="585469" h="585469">
                <a:moveTo>
                  <a:pt x="585177" y="292595"/>
                </a:moveTo>
                <a:lnTo>
                  <a:pt x="581348" y="245135"/>
                </a:lnTo>
                <a:lnTo>
                  <a:pt x="570261" y="200112"/>
                </a:lnTo>
                <a:lnTo>
                  <a:pt x="552518" y="158131"/>
                </a:lnTo>
                <a:lnTo>
                  <a:pt x="528723" y="119792"/>
                </a:lnTo>
                <a:lnTo>
                  <a:pt x="499478" y="85699"/>
                </a:lnTo>
                <a:lnTo>
                  <a:pt x="465385" y="56454"/>
                </a:lnTo>
                <a:lnTo>
                  <a:pt x="427046" y="32659"/>
                </a:lnTo>
                <a:lnTo>
                  <a:pt x="385064" y="14916"/>
                </a:lnTo>
                <a:lnTo>
                  <a:pt x="340042" y="3829"/>
                </a:lnTo>
                <a:lnTo>
                  <a:pt x="292582" y="0"/>
                </a:lnTo>
                <a:lnTo>
                  <a:pt x="268585" y="969"/>
                </a:lnTo>
                <a:lnTo>
                  <a:pt x="222269" y="8503"/>
                </a:lnTo>
                <a:lnTo>
                  <a:pt x="178693" y="22993"/>
                </a:lnTo>
                <a:lnTo>
                  <a:pt x="138459" y="43837"/>
                </a:lnTo>
                <a:lnTo>
                  <a:pt x="102170" y="70433"/>
                </a:lnTo>
                <a:lnTo>
                  <a:pt x="70427" y="102177"/>
                </a:lnTo>
                <a:lnTo>
                  <a:pt x="43834" y="138469"/>
                </a:lnTo>
                <a:lnTo>
                  <a:pt x="22991" y="178704"/>
                </a:lnTo>
                <a:lnTo>
                  <a:pt x="8502" y="222281"/>
                </a:lnTo>
                <a:lnTo>
                  <a:pt x="969" y="268598"/>
                </a:lnTo>
                <a:lnTo>
                  <a:pt x="0" y="292595"/>
                </a:lnTo>
                <a:lnTo>
                  <a:pt x="969" y="316592"/>
                </a:lnTo>
                <a:lnTo>
                  <a:pt x="8502" y="362908"/>
                </a:lnTo>
                <a:lnTo>
                  <a:pt x="22991" y="406486"/>
                </a:lnTo>
                <a:lnTo>
                  <a:pt x="43834" y="446721"/>
                </a:lnTo>
                <a:lnTo>
                  <a:pt x="70427" y="483012"/>
                </a:lnTo>
                <a:lnTo>
                  <a:pt x="102170" y="514757"/>
                </a:lnTo>
                <a:lnTo>
                  <a:pt x="138459" y="541352"/>
                </a:lnTo>
                <a:lnTo>
                  <a:pt x="178693" y="562196"/>
                </a:lnTo>
                <a:lnTo>
                  <a:pt x="222269" y="576686"/>
                </a:lnTo>
                <a:lnTo>
                  <a:pt x="268585" y="584220"/>
                </a:lnTo>
                <a:lnTo>
                  <a:pt x="292582" y="585190"/>
                </a:lnTo>
                <a:lnTo>
                  <a:pt x="316579" y="584220"/>
                </a:lnTo>
                <a:lnTo>
                  <a:pt x="362896" y="576686"/>
                </a:lnTo>
                <a:lnTo>
                  <a:pt x="406473" y="562196"/>
                </a:lnTo>
                <a:lnTo>
                  <a:pt x="446708" y="541352"/>
                </a:lnTo>
                <a:lnTo>
                  <a:pt x="483000" y="514757"/>
                </a:lnTo>
                <a:lnTo>
                  <a:pt x="514744" y="483012"/>
                </a:lnTo>
                <a:lnTo>
                  <a:pt x="541340" y="446721"/>
                </a:lnTo>
                <a:lnTo>
                  <a:pt x="562184" y="406486"/>
                </a:lnTo>
                <a:lnTo>
                  <a:pt x="576674" y="362908"/>
                </a:lnTo>
                <a:lnTo>
                  <a:pt x="584207" y="316592"/>
                </a:lnTo>
                <a:lnTo>
                  <a:pt x="585177" y="292595"/>
                </a:lnTo>
                <a:close/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39825" y="2118032"/>
            <a:ext cx="0" cy="678815"/>
          </a:xfrm>
          <a:custGeom>
            <a:avLst/>
            <a:gdLst/>
            <a:ahLst/>
            <a:cxnLst/>
            <a:rect l="l" t="t" r="r" b="b"/>
            <a:pathLst>
              <a:path h="678814">
                <a:moveTo>
                  <a:pt x="0" y="0"/>
                </a:moveTo>
                <a:lnTo>
                  <a:pt x="0" y="678484"/>
                </a:lnTo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47235" y="2777544"/>
            <a:ext cx="585470" cy="585470"/>
          </a:xfrm>
          <a:custGeom>
            <a:avLst/>
            <a:gdLst/>
            <a:ahLst/>
            <a:cxnLst/>
            <a:rect l="l" t="t" r="r" b="b"/>
            <a:pathLst>
              <a:path w="585470" h="585470">
                <a:moveTo>
                  <a:pt x="292595" y="0"/>
                </a:moveTo>
                <a:lnTo>
                  <a:pt x="245135" y="3829"/>
                </a:lnTo>
                <a:lnTo>
                  <a:pt x="200112" y="14916"/>
                </a:lnTo>
                <a:lnTo>
                  <a:pt x="158131" y="32659"/>
                </a:lnTo>
                <a:lnTo>
                  <a:pt x="119792" y="56454"/>
                </a:lnTo>
                <a:lnTo>
                  <a:pt x="85699" y="85699"/>
                </a:lnTo>
                <a:lnTo>
                  <a:pt x="56454" y="119792"/>
                </a:lnTo>
                <a:lnTo>
                  <a:pt x="32659" y="158131"/>
                </a:lnTo>
                <a:lnTo>
                  <a:pt x="14916" y="200112"/>
                </a:lnTo>
                <a:lnTo>
                  <a:pt x="3829" y="245135"/>
                </a:lnTo>
                <a:lnTo>
                  <a:pt x="0" y="292595"/>
                </a:lnTo>
                <a:lnTo>
                  <a:pt x="969" y="316592"/>
                </a:lnTo>
                <a:lnTo>
                  <a:pt x="8503" y="362908"/>
                </a:lnTo>
                <a:lnTo>
                  <a:pt x="22993" y="406486"/>
                </a:lnTo>
                <a:lnTo>
                  <a:pt x="43837" y="446721"/>
                </a:lnTo>
                <a:lnTo>
                  <a:pt x="70433" y="483012"/>
                </a:lnTo>
                <a:lnTo>
                  <a:pt x="102177" y="514757"/>
                </a:lnTo>
                <a:lnTo>
                  <a:pt x="138469" y="541352"/>
                </a:lnTo>
                <a:lnTo>
                  <a:pt x="178704" y="562196"/>
                </a:lnTo>
                <a:lnTo>
                  <a:pt x="222281" y="576686"/>
                </a:lnTo>
                <a:lnTo>
                  <a:pt x="268598" y="584220"/>
                </a:lnTo>
                <a:lnTo>
                  <a:pt x="292595" y="585190"/>
                </a:lnTo>
                <a:lnTo>
                  <a:pt x="316592" y="584220"/>
                </a:lnTo>
                <a:lnTo>
                  <a:pt x="362908" y="576686"/>
                </a:lnTo>
                <a:lnTo>
                  <a:pt x="406484" y="562196"/>
                </a:lnTo>
                <a:lnTo>
                  <a:pt x="446717" y="541352"/>
                </a:lnTo>
                <a:lnTo>
                  <a:pt x="483007" y="514757"/>
                </a:lnTo>
                <a:lnTo>
                  <a:pt x="514750" y="483012"/>
                </a:lnTo>
                <a:lnTo>
                  <a:pt x="541343" y="446721"/>
                </a:lnTo>
                <a:lnTo>
                  <a:pt x="562186" y="406486"/>
                </a:lnTo>
                <a:lnTo>
                  <a:pt x="576675" y="362908"/>
                </a:lnTo>
                <a:lnTo>
                  <a:pt x="584208" y="316592"/>
                </a:lnTo>
                <a:lnTo>
                  <a:pt x="585177" y="292595"/>
                </a:lnTo>
                <a:lnTo>
                  <a:pt x="584208" y="268598"/>
                </a:lnTo>
                <a:lnTo>
                  <a:pt x="576675" y="222281"/>
                </a:lnTo>
                <a:lnTo>
                  <a:pt x="562186" y="178704"/>
                </a:lnTo>
                <a:lnTo>
                  <a:pt x="541343" y="138469"/>
                </a:lnTo>
                <a:lnTo>
                  <a:pt x="514750" y="102177"/>
                </a:lnTo>
                <a:lnTo>
                  <a:pt x="483007" y="70433"/>
                </a:lnTo>
                <a:lnTo>
                  <a:pt x="446717" y="43837"/>
                </a:lnTo>
                <a:lnTo>
                  <a:pt x="406484" y="22993"/>
                </a:lnTo>
                <a:lnTo>
                  <a:pt x="362908" y="8503"/>
                </a:lnTo>
                <a:lnTo>
                  <a:pt x="316592" y="969"/>
                </a:lnTo>
                <a:lnTo>
                  <a:pt x="292595" y="0"/>
                </a:lnTo>
                <a:close/>
              </a:path>
            </a:pathLst>
          </a:custGeom>
          <a:solidFill>
            <a:srgbClr val="009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47235" y="2777544"/>
            <a:ext cx="585470" cy="585470"/>
          </a:xfrm>
          <a:custGeom>
            <a:avLst/>
            <a:gdLst/>
            <a:ahLst/>
            <a:cxnLst/>
            <a:rect l="l" t="t" r="r" b="b"/>
            <a:pathLst>
              <a:path w="585470" h="585470">
                <a:moveTo>
                  <a:pt x="0" y="292595"/>
                </a:moveTo>
                <a:lnTo>
                  <a:pt x="3829" y="340055"/>
                </a:lnTo>
                <a:lnTo>
                  <a:pt x="14916" y="385077"/>
                </a:lnTo>
                <a:lnTo>
                  <a:pt x="32659" y="427059"/>
                </a:lnTo>
                <a:lnTo>
                  <a:pt x="56454" y="465397"/>
                </a:lnTo>
                <a:lnTo>
                  <a:pt x="85699" y="499490"/>
                </a:lnTo>
                <a:lnTo>
                  <a:pt x="119792" y="528736"/>
                </a:lnTo>
                <a:lnTo>
                  <a:pt x="158131" y="552531"/>
                </a:lnTo>
                <a:lnTo>
                  <a:pt x="200112" y="570273"/>
                </a:lnTo>
                <a:lnTo>
                  <a:pt x="245135" y="581360"/>
                </a:lnTo>
                <a:lnTo>
                  <a:pt x="292595" y="585190"/>
                </a:lnTo>
                <a:lnTo>
                  <a:pt x="316592" y="584220"/>
                </a:lnTo>
                <a:lnTo>
                  <a:pt x="362908" y="576686"/>
                </a:lnTo>
                <a:lnTo>
                  <a:pt x="406484" y="562196"/>
                </a:lnTo>
                <a:lnTo>
                  <a:pt x="446717" y="541352"/>
                </a:lnTo>
                <a:lnTo>
                  <a:pt x="483007" y="514757"/>
                </a:lnTo>
                <a:lnTo>
                  <a:pt x="514750" y="483012"/>
                </a:lnTo>
                <a:lnTo>
                  <a:pt x="541343" y="446721"/>
                </a:lnTo>
                <a:lnTo>
                  <a:pt x="562186" y="406486"/>
                </a:lnTo>
                <a:lnTo>
                  <a:pt x="576675" y="362908"/>
                </a:lnTo>
                <a:lnTo>
                  <a:pt x="584208" y="316592"/>
                </a:lnTo>
                <a:lnTo>
                  <a:pt x="585177" y="292595"/>
                </a:lnTo>
                <a:lnTo>
                  <a:pt x="584208" y="268598"/>
                </a:lnTo>
                <a:lnTo>
                  <a:pt x="576675" y="222281"/>
                </a:lnTo>
                <a:lnTo>
                  <a:pt x="562186" y="178704"/>
                </a:lnTo>
                <a:lnTo>
                  <a:pt x="541343" y="138469"/>
                </a:lnTo>
                <a:lnTo>
                  <a:pt x="514750" y="102177"/>
                </a:lnTo>
                <a:lnTo>
                  <a:pt x="483007" y="70433"/>
                </a:lnTo>
                <a:lnTo>
                  <a:pt x="446717" y="43837"/>
                </a:lnTo>
                <a:lnTo>
                  <a:pt x="406484" y="22993"/>
                </a:lnTo>
                <a:lnTo>
                  <a:pt x="362908" y="8503"/>
                </a:lnTo>
                <a:lnTo>
                  <a:pt x="316592" y="969"/>
                </a:lnTo>
                <a:lnTo>
                  <a:pt x="292595" y="0"/>
                </a:lnTo>
                <a:lnTo>
                  <a:pt x="268598" y="969"/>
                </a:lnTo>
                <a:lnTo>
                  <a:pt x="222281" y="8503"/>
                </a:lnTo>
                <a:lnTo>
                  <a:pt x="178704" y="22993"/>
                </a:lnTo>
                <a:lnTo>
                  <a:pt x="138469" y="43837"/>
                </a:lnTo>
                <a:lnTo>
                  <a:pt x="102177" y="70433"/>
                </a:lnTo>
                <a:lnTo>
                  <a:pt x="70433" y="102177"/>
                </a:lnTo>
                <a:lnTo>
                  <a:pt x="43837" y="138469"/>
                </a:lnTo>
                <a:lnTo>
                  <a:pt x="22993" y="178704"/>
                </a:lnTo>
                <a:lnTo>
                  <a:pt x="8503" y="222281"/>
                </a:lnTo>
                <a:lnTo>
                  <a:pt x="969" y="268598"/>
                </a:lnTo>
                <a:lnTo>
                  <a:pt x="0" y="292595"/>
                </a:lnTo>
                <a:close/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61710" y="1374527"/>
            <a:ext cx="0" cy="678815"/>
          </a:xfrm>
          <a:custGeom>
            <a:avLst/>
            <a:gdLst/>
            <a:ahLst/>
            <a:cxnLst/>
            <a:rect l="l" t="t" r="r" b="b"/>
            <a:pathLst>
              <a:path h="678814">
                <a:moveTo>
                  <a:pt x="0" y="0"/>
                </a:moveTo>
                <a:lnTo>
                  <a:pt x="0" y="678483"/>
                </a:lnTo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69124" y="808309"/>
            <a:ext cx="585470" cy="585470"/>
          </a:xfrm>
          <a:custGeom>
            <a:avLst/>
            <a:gdLst/>
            <a:ahLst/>
            <a:cxnLst/>
            <a:rect l="l" t="t" r="r" b="b"/>
            <a:pathLst>
              <a:path w="585470" h="585469">
                <a:moveTo>
                  <a:pt x="292582" y="0"/>
                </a:moveTo>
                <a:lnTo>
                  <a:pt x="245122" y="3829"/>
                </a:lnTo>
                <a:lnTo>
                  <a:pt x="200101" y="14916"/>
                </a:lnTo>
                <a:lnTo>
                  <a:pt x="158121" y="32659"/>
                </a:lnTo>
                <a:lnTo>
                  <a:pt x="119784" y="56454"/>
                </a:lnTo>
                <a:lnTo>
                  <a:pt x="85693" y="85699"/>
                </a:lnTo>
                <a:lnTo>
                  <a:pt x="56449" y="119792"/>
                </a:lnTo>
                <a:lnTo>
                  <a:pt x="32656" y="158131"/>
                </a:lnTo>
                <a:lnTo>
                  <a:pt x="14915" y="200112"/>
                </a:lnTo>
                <a:lnTo>
                  <a:pt x="3829" y="245135"/>
                </a:lnTo>
                <a:lnTo>
                  <a:pt x="0" y="292595"/>
                </a:lnTo>
                <a:lnTo>
                  <a:pt x="969" y="316592"/>
                </a:lnTo>
                <a:lnTo>
                  <a:pt x="8502" y="362908"/>
                </a:lnTo>
                <a:lnTo>
                  <a:pt x="22991" y="406486"/>
                </a:lnTo>
                <a:lnTo>
                  <a:pt x="43834" y="446721"/>
                </a:lnTo>
                <a:lnTo>
                  <a:pt x="70427" y="483012"/>
                </a:lnTo>
                <a:lnTo>
                  <a:pt x="102170" y="514757"/>
                </a:lnTo>
                <a:lnTo>
                  <a:pt x="138459" y="541352"/>
                </a:lnTo>
                <a:lnTo>
                  <a:pt x="178693" y="562196"/>
                </a:lnTo>
                <a:lnTo>
                  <a:pt x="222269" y="576686"/>
                </a:lnTo>
                <a:lnTo>
                  <a:pt x="268585" y="584220"/>
                </a:lnTo>
                <a:lnTo>
                  <a:pt x="292582" y="585190"/>
                </a:lnTo>
                <a:lnTo>
                  <a:pt x="316579" y="584220"/>
                </a:lnTo>
                <a:lnTo>
                  <a:pt x="362896" y="576686"/>
                </a:lnTo>
                <a:lnTo>
                  <a:pt x="406473" y="562196"/>
                </a:lnTo>
                <a:lnTo>
                  <a:pt x="446708" y="541352"/>
                </a:lnTo>
                <a:lnTo>
                  <a:pt x="483000" y="514757"/>
                </a:lnTo>
                <a:lnTo>
                  <a:pt x="514744" y="483012"/>
                </a:lnTo>
                <a:lnTo>
                  <a:pt x="541340" y="446721"/>
                </a:lnTo>
                <a:lnTo>
                  <a:pt x="562184" y="406486"/>
                </a:lnTo>
                <a:lnTo>
                  <a:pt x="576674" y="362908"/>
                </a:lnTo>
                <a:lnTo>
                  <a:pt x="584207" y="316592"/>
                </a:lnTo>
                <a:lnTo>
                  <a:pt x="585177" y="292595"/>
                </a:lnTo>
                <a:lnTo>
                  <a:pt x="584207" y="268598"/>
                </a:lnTo>
                <a:lnTo>
                  <a:pt x="576674" y="222281"/>
                </a:lnTo>
                <a:lnTo>
                  <a:pt x="562184" y="178704"/>
                </a:lnTo>
                <a:lnTo>
                  <a:pt x="541340" y="138469"/>
                </a:lnTo>
                <a:lnTo>
                  <a:pt x="514744" y="102177"/>
                </a:lnTo>
                <a:lnTo>
                  <a:pt x="483000" y="70433"/>
                </a:lnTo>
                <a:lnTo>
                  <a:pt x="446708" y="43837"/>
                </a:lnTo>
                <a:lnTo>
                  <a:pt x="406473" y="22993"/>
                </a:lnTo>
                <a:lnTo>
                  <a:pt x="362896" y="8503"/>
                </a:lnTo>
                <a:lnTo>
                  <a:pt x="316579" y="969"/>
                </a:lnTo>
                <a:lnTo>
                  <a:pt x="292582" y="0"/>
                </a:lnTo>
                <a:close/>
              </a:path>
            </a:pathLst>
          </a:custGeom>
          <a:solidFill>
            <a:srgbClr val="009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69124" y="808309"/>
            <a:ext cx="585470" cy="585470"/>
          </a:xfrm>
          <a:custGeom>
            <a:avLst/>
            <a:gdLst/>
            <a:ahLst/>
            <a:cxnLst/>
            <a:rect l="l" t="t" r="r" b="b"/>
            <a:pathLst>
              <a:path w="585470" h="585469">
                <a:moveTo>
                  <a:pt x="585177" y="292595"/>
                </a:moveTo>
                <a:lnTo>
                  <a:pt x="581348" y="245135"/>
                </a:lnTo>
                <a:lnTo>
                  <a:pt x="570261" y="200112"/>
                </a:lnTo>
                <a:lnTo>
                  <a:pt x="552518" y="158131"/>
                </a:lnTo>
                <a:lnTo>
                  <a:pt x="528723" y="119792"/>
                </a:lnTo>
                <a:lnTo>
                  <a:pt x="499478" y="85699"/>
                </a:lnTo>
                <a:lnTo>
                  <a:pt x="465385" y="56454"/>
                </a:lnTo>
                <a:lnTo>
                  <a:pt x="427046" y="32659"/>
                </a:lnTo>
                <a:lnTo>
                  <a:pt x="385064" y="14916"/>
                </a:lnTo>
                <a:lnTo>
                  <a:pt x="340042" y="3829"/>
                </a:lnTo>
                <a:lnTo>
                  <a:pt x="292582" y="0"/>
                </a:lnTo>
                <a:lnTo>
                  <a:pt x="268585" y="969"/>
                </a:lnTo>
                <a:lnTo>
                  <a:pt x="222269" y="8503"/>
                </a:lnTo>
                <a:lnTo>
                  <a:pt x="178693" y="22993"/>
                </a:lnTo>
                <a:lnTo>
                  <a:pt x="138459" y="43837"/>
                </a:lnTo>
                <a:lnTo>
                  <a:pt x="102170" y="70433"/>
                </a:lnTo>
                <a:lnTo>
                  <a:pt x="70427" y="102177"/>
                </a:lnTo>
                <a:lnTo>
                  <a:pt x="43834" y="138469"/>
                </a:lnTo>
                <a:lnTo>
                  <a:pt x="22991" y="178704"/>
                </a:lnTo>
                <a:lnTo>
                  <a:pt x="8502" y="222281"/>
                </a:lnTo>
                <a:lnTo>
                  <a:pt x="969" y="268598"/>
                </a:lnTo>
                <a:lnTo>
                  <a:pt x="0" y="292595"/>
                </a:lnTo>
                <a:lnTo>
                  <a:pt x="969" y="316592"/>
                </a:lnTo>
                <a:lnTo>
                  <a:pt x="8502" y="362908"/>
                </a:lnTo>
                <a:lnTo>
                  <a:pt x="22991" y="406486"/>
                </a:lnTo>
                <a:lnTo>
                  <a:pt x="43834" y="446721"/>
                </a:lnTo>
                <a:lnTo>
                  <a:pt x="70427" y="483012"/>
                </a:lnTo>
                <a:lnTo>
                  <a:pt x="102170" y="514757"/>
                </a:lnTo>
                <a:lnTo>
                  <a:pt x="138459" y="541352"/>
                </a:lnTo>
                <a:lnTo>
                  <a:pt x="178693" y="562196"/>
                </a:lnTo>
                <a:lnTo>
                  <a:pt x="222269" y="576686"/>
                </a:lnTo>
                <a:lnTo>
                  <a:pt x="268585" y="584220"/>
                </a:lnTo>
                <a:lnTo>
                  <a:pt x="292582" y="585190"/>
                </a:lnTo>
                <a:lnTo>
                  <a:pt x="316579" y="584220"/>
                </a:lnTo>
                <a:lnTo>
                  <a:pt x="362896" y="576686"/>
                </a:lnTo>
                <a:lnTo>
                  <a:pt x="406473" y="562196"/>
                </a:lnTo>
                <a:lnTo>
                  <a:pt x="446708" y="541352"/>
                </a:lnTo>
                <a:lnTo>
                  <a:pt x="483000" y="514757"/>
                </a:lnTo>
                <a:lnTo>
                  <a:pt x="514744" y="483012"/>
                </a:lnTo>
                <a:lnTo>
                  <a:pt x="541340" y="446721"/>
                </a:lnTo>
                <a:lnTo>
                  <a:pt x="562184" y="406486"/>
                </a:lnTo>
                <a:lnTo>
                  <a:pt x="576674" y="362908"/>
                </a:lnTo>
                <a:lnTo>
                  <a:pt x="584207" y="316592"/>
                </a:lnTo>
                <a:lnTo>
                  <a:pt x="585177" y="292595"/>
                </a:lnTo>
                <a:close/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339327" y="2118032"/>
            <a:ext cx="0" cy="678815"/>
          </a:xfrm>
          <a:custGeom>
            <a:avLst/>
            <a:gdLst/>
            <a:ahLst/>
            <a:cxnLst/>
            <a:rect l="l" t="t" r="r" b="b"/>
            <a:pathLst>
              <a:path h="678814">
                <a:moveTo>
                  <a:pt x="0" y="0"/>
                </a:moveTo>
                <a:lnTo>
                  <a:pt x="0" y="678484"/>
                </a:lnTo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046737" y="2777544"/>
            <a:ext cx="585470" cy="585470"/>
          </a:xfrm>
          <a:custGeom>
            <a:avLst/>
            <a:gdLst/>
            <a:ahLst/>
            <a:cxnLst/>
            <a:rect l="l" t="t" r="r" b="b"/>
            <a:pathLst>
              <a:path w="585470" h="585470">
                <a:moveTo>
                  <a:pt x="292595" y="0"/>
                </a:moveTo>
                <a:lnTo>
                  <a:pt x="245135" y="3829"/>
                </a:lnTo>
                <a:lnTo>
                  <a:pt x="200112" y="14916"/>
                </a:lnTo>
                <a:lnTo>
                  <a:pt x="158131" y="32659"/>
                </a:lnTo>
                <a:lnTo>
                  <a:pt x="119792" y="56454"/>
                </a:lnTo>
                <a:lnTo>
                  <a:pt x="85699" y="85699"/>
                </a:lnTo>
                <a:lnTo>
                  <a:pt x="56454" y="119792"/>
                </a:lnTo>
                <a:lnTo>
                  <a:pt x="32659" y="158131"/>
                </a:lnTo>
                <a:lnTo>
                  <a:pt x="14916" y="200112"/>
                </a:lnTo>
                <a:lnTo>
                  <a:pt x="3829" y="245135"/>
                </a:lnTo>
                <a:lnTo>
                  <a:pt x="0" y="292595"/>
                </a:lnTo>
                <a:lnTo>
                  <a:pt x="969" y="316592"/>
                </a:lnTo>
                <a:lnTo>
                  <a:pt x="8503" y="362908"/>
                </a:lnTo>
                <a:lnTo>
                  <a:pt x="22993" y="406486"/>
                </a:lnTo>
                <a:lnTo>
                  <a:pt x="43837" y="446721"/>
                </a:lnTo>
                <a:lnTo>
                  <a:pt x="70433" y="483012"/>
                </a:lnTo>
                <a:lnTo>
                  <a:pt x="102177" y="514757"/>
                </a:lnTo>
                <a:lnTo>
                  <a:pt x="138469" y="541352"/>
                </a:lnTo>
                <a:lnTo>
                  <a:pt x="178704" y="562196"/>
                </a:lnTo>
                <a:lnTo>
                  <a:pt x="222281" y="576686"/>
                </a:lnTo>
                <a:lnTo>
                  <a:pt x="268598" y="584220"/>
                </a:lnTo>
                <a:lnTo>
                  <a:pt x="292595" y="585190"/>
                </a:lnTo>
                <a:lnTo>
                  <a:pt x="316592" y="584220"/>
                </a:lnTo>
                <a:lnTo>
                  <a:pt x="362908" y="576686"/>
                </a:lnTo>
                <a:lnTo>
                  <a:pt x="406484" y="562196"/>
                </a:lnTo>
                <a:lnTo>
                  <a:pt x="446717" y="541352"/>
                </a:lnTo>
                <a:lnTo>
                  <a:pt x="483007" y="514757"/>
                </a:lnTo>
                <a:lnTo>
                  <a:pt x="514750" y="483012"/>
                </a:lnTo>
                <a:lnTo>
                  <a:pt x="541343" y="446721"/>
                </a:lnTo>
                <a:lnTo>
                  <a:pt x="562186" y="406486"/>
                </a:lnTo>
                <a:lnTo>
                  <a:pt x="576675" y="362908"/>
                </a:lnTo>
                <a:lnTo>
                  <a:pt x="584208" y="316592"/>
                </a:lnTo>
                <a:lnTo>
                  <a:pt x="585177" y="292595"/>
                </a:lnTo>
                <a:lnTo>
                  <a:pt x="584208" y="268598"/>
                </a:lnTo>
                <a:lnTo>
                  <a:pt x="576675" y="222281"/>
                </a:lnTo>
                <a:lnTo>
                  <a:pt x="562186" y="178704"/>
                </a:lnTo>
                <a:lnTo>
                  <a:pt x="541343" y="138469"/>
                </a:lnTo>
                <a:lnTo>
                  <a:pt x="514750" y="102177"/>
                </a:lnTo>
                <a:lnTo>
                  <a:pt x="483007" y="70433"/>
                </a:lnTo>
                <a:lnTo>
                  <a:pt x="446717" y="43837"/>
                </a:lnTo>
                <a:lnTo>
                  <a:pt x="406484" y="22993"/>
                </a:lnTo>
                <a:lnTo>
                  <a:pt x="362908" y="8503"/>
                </a:lnTo>
                <a:lnTo>
                  <a:pt x="316592" y="969"/>
                </a:lnTo>
                <a:lnTo>
                  <a:pt x="292595" y="0"/>
                </a:lnTo>
                <a:close/>
              </a:path>
            </a:pathLst>
          </a:custGeom>
          <a:solidFill>
            <a:srgbClr val="009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046737" y="2777544"/>
            <a:ext cx="585470" cy="585470"/>
          </a:xfrm>
          <a:custGeom>
            <a:avLst/>
            <a:gdLst/>
            <a:ahLst/>
            <a:cxnLst/>
            <a:rect l="l" t="t" r="r" b="b"/>
            <a:pathLst>
              <a:path w="585470" h="585470">
                <a:moveTo>
                  <a:pt x="0" y="292595"/>
                </a:moveTo>
                <a:lnTo>
                  <a:pt x="3829" y="340055"/>
                </a:lnTo>
                <a:lnTo>
                  <a:pt x="14916" y="385077"/>
                </a:lnTo>
                <a:lnTo>
                  <a:pt x="32659" y="427059"/>
                </a:lnTo>
                <a:lnTo>
                  <a:pt x="56454" y="465397"/>
                </a:lnTo>
                <a:lnTo>
                  <a:pt x="85699" y="499490"/>
                </a:lnTo>
                <a:lnTo>
                  <a:pt x="119792" y="528736"/>
                </a:lnTo>
                <a:lnTo>
                  <a:pt x="158131" y="552531"/>
                </a:lnTo>
                <a:lnTo>
                  <a:pt x="200112" y="570273"/>
                </a:lnTo>
                <a:lnTo>
                  <a:pt x="245135" y="581360"/>
                </a:lnTo>
                <a:lnTo>
                  <a:pt x="292595" y="585190"/>
                </a:lnTo>
                <a:lnTo>
                  <a:pt x="316592" y="584220"/>
                </a:lnTo>
                <a:lnTo>
                  <a:pt x="362908" y="576686"/>
                </a:lnTo>
                <a:lnTo>
                  <a:pt x="406484" y="562196"/>
                </a:lnTo>
                <a:lnTo>
                  <a:pt x="446717" y="541352"/>
                </a:lnTo>
                <a:lnTo>
                  <a:pt x="483007" y="514757"/>
                </a:lnTo>
                <a:lnTo>
                  <a:pt x="514750" y="483012"/>
                </a:lnTo>
                <a:lnTo>
                  <a:pt x="541343" y="446721"/>
                </a:lnTo>
                <a:lnTo>
                  <a:pt x="562186" y="406486"/>
                </a:lnTo>
                <a:lnTo>
                  <a:pt x="576675" y="362908"/>
                </a:lnTo>
                <a:lnTo>
                  <a:pt x="584208" y="316592"/>
                </a:lnTo>
                <a:lnTo>
                  <a:pt x="585177" y="292595"/>
                </a:lnTo>
                <a:lnTo>
                  <a:pt x="584208" y="268598"/>
                </a:lnTo>
                <a:lnTo>
                  <a:pt x="576675" y="222281"/>
                </a:lnTo>
                <a:lnTo>
                  <a:pt x="562186" y="178704"/>
                </a:lnTo>
                <a:lnTo>
                  <a:pt x="541343" y="138469"/>
                </a:lnTo>
                <a:lnTo>
                  <a:pt x="514750" y="102177"/>
                </a:lnTo>
                <a:lnTo>
                  <a:pt x="483007" y="70433"/>
                </a:lnTo>
                <a:lnTo>
                  <a:pt x="446717" y="43837"/>
                </a:lnTo>
                <a:lnTo>
                  <a:pt x="406484" y="22993"/>
                </a:lnTo>
                <a:lnTo>
                  <a:pt x="362908" y="8503"/>
                </a:lnTo>
                <a:lnTo>
                  <a:pt x="316592" y="969"/>
                </a:lnTo>
                <a:lnTo>
                  <a:pt x="292595" y="0"/>
                </a:lnTo>
                <a:lnTo>
                  <a:pt x="268598" y="969"/>
                </a:lnTo>
                <a:lnTo>
                  <a:pt x="222281" y="8503"/>
                </a:lnTo>
                <a:lnTo>
                  <a:pt x="178704" y="22993"/>
                </a:lnTo>
                <a:lnTo>
                  <a:pt x="138469" y="43837"/>
                </a:lnTo>
                <a:lnTo>
                  <a:pt x="102177" y="70433"/>
                </a:lnTo>
                <a:lnTo>
                  <a:pt x="70433" y="102177"/>
                </a:lnTo>
                <a:lnTo>
                  <a:pt x="43837" y="138469"/>
                </a:lnTo>
                <a:lnTo>
                  <a:pt x="22993" y="178704"/>
                </a:lnTo>
                <a:lnTo>
                  <a:pt x="8503" y="222281"/>
                </a:lnTo>
                <a:lnTo>
                  <a:pt x="969" y="268598"/>
                </a:lnTo>
                <a:lnTo>
                  <a:pt x="0" y="292595"/>
                </a:lnTo>
                <a:close/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955616" y="999488"/>
            <a:ext cx="365761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1400" spc="-195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400" spc="5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400" spc="110" dirty="0">
                <a:solidFill>
                  <a:srgbClr val="FFFFFF"/>
                </a:solidFill>
                <a:latin typeface="Tahoma"/>
                <a:cs typeface="Tahoma"/>
              </a:rPr>
              <a:t>9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96401" y="2968445"/>
            <a:ext cx="461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1400" spc="89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1400" spc="14" dirty="0">
                <a:solidFill>
                  <a:srgbClr val="FFFFFF"/>
                </a:solidFill>
                <a:latin typeface="Tahoma"/>
                <a:cs typeface="Tahoma"/>
              </a:rPr>
              <a:t>9</a:t>
            </a:r>
            <a:r>
              <a:rPr sz="1400" spc="-15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400" spc="-20" dirty="0">
                <a:solidFill>
                  <a:srgbClr val="FFFFFF"/>
                </a:solidFill>
                <a:latin typeface="Tahoma"/>
                <a:cs typeface="Tahoma"/>
              </a:rPr>
              <a:t>10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62726" y="2973246"/>
            <a:ext cx="354331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1400" spc="36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r>
              <a:rPr sz="1400" spc="-15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400" spc="-155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400" spc="105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84159" y="848712"/>
            <a:ext cx="355600" cy="511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440"/>
              </a:lnSpc>
            </a:pPr>
            <a:r>
              <a:rPr sz="1400" spc="39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1400" spc="-15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400" spc="-155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400" spc="105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endParaRPr sz="1400" dirty="0">
              <a:latin typeface="Tahoma"/>
              <a:cs typeface="Tahoma"/>
            </a:endParaRPr>
          </a:p>
          <a:p>
            <a:pPr marL="12698" marR="5080" algn="ctr">
              <a:lnSpc>
                <a:spcPct val="71400"/>
              </a:lnSpc>
              <a:spcBef>
                <a:spcPts val="239"/>
              </a:spcBef>
            </a:pPr>
            <a:r>
              <a:rPr sz="1400" spc="145" dirty="0">
                <a:solidFill>
                  <a:srgbClr val="FFFFFF"/>
                </a:solidFill>
                <a:latin typeface="Tahoma"/>
                <a:cs typeface="Tahoma"/>
              </a:rPr>
              <a:t>- </a:t>
            </a:r>
            <a:r>
              <a:rPr sz="1400" spc="36" dirty="0">
                <a:solidFill>
                  <a:srgbClr val="FFFFFF"/>
                </a:solidFill>
                <a:latin typeface="Tahoma"/>
                <a:cs typeface="Tahoma"/>
              </a:rPr>
              <a:t>9</a:t>
            </a:r>
            <a:r>
              <a:rPr sz="1400" spc="-15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400" spc="-155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400" spc="105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09151" y="752466"/>
            <a:ext cx="1085850" cy="692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 marR="5080"/>
            <a:r>
              <a:rPr sz="900" spc="30" dirty="0">
                <a:solidFill>
                  <a:srgbClr val="4B4B4B"/>
                </a:solidFill>
                <a:latin typeface="Tahoma"/>
                <a:cs typeface="Tahoma"/>
              </a:rPr>
              <a:t>День</a:t>
            </a:r>
            <a:r>
              <a:rPr sz="900" spc="-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25" dirty="0">
                <a:solidFill>
                  <a:srgbClr val="4B4B4B"/>
                </a:solidFill>
                <a:latin typeface="Tahoma"/>
                <a:cs typeface="Tahoma"/>
              </a:rPr>
              <a:t>знаний.</a:t>
            </a:r>
            <a:r>
              <a:rPr sz="900" spc="14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Зап</a:t>
            </a:r>
            <a:r>
              <a:rPr sz="900" spc="14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900" spc="60" dirty="0">
                <a:solidFill>
                  <a:srgbClr val="4B4B4B"/>
                </a:solidFill>
                <a:latin typeface="Tahoma"/>
                <a:cs typeface="Tahoma"/>
              </a:rPr>
              <a:t>ск</a:t>
            </a:r>
            <a:r>
              <a:rPr sz="900" spc="-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30" dirty="0">
                <a:solidFill>
                  <a:srgbClr val="4B4B4B"/>
                </a:solidFill>
                <a:latin typeface="Tahoma"/>
                <a:cs typeface="Tahoma"/>
              </a:rPr>
              <a:t>пил</a:t>
            </a:r>
            <a:r>
              <a:rPr sz="900" spc="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900" spc="20" dirty="0">
                <a:solidFill>
                  <a:srgbClr val="4B4B4B"/>
                </a:solidFill>
                <a:latin typeface="Tahoma"/>
                <a:cs typeface="Tahoma"/>
              </a:rPr>
              <a:t>тных</a:t>
            </a:r>
            <a:r>
              <a:rPr sz="900" spc="11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ш</a:t>
            </a:r>
            <a:r>
              <a:rPr sz="90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900" spc="39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900" spc="14" dirty="0">
                <a:solidFill>
                  <a:srgbClr val="4B4B4B"/>
                </a:solidFill>
                <a:latin typeface="Tahoma"/>
                <a:cs typeface="Tahoma"/>
              </a:rPr>
              <a:t>л</a:t>
            </a:r>
            <a:r>
              <a:rPr sz="900" spc="-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30" dirty="0">
                <a:solidFill>
                  <a:srgbClr val="4B4B4B"/>
                </a:solidFill>
                <a:latin typeface="Tahoma"/>
                <a:cs typeface="Tahoma"/>
              </a:rPr>
              <a:t>по</a:t>
            </a:r>
            <a:r>
              <a:rPr sz="900" spc="-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45" dirty="0">
                <a:solidFill>
                  <a:srgbClr val="4B4B4B"/>
                </a:solidFill>
                <a:latin typeface="Tahoma"/>
                <a:cs typeface="Tahoma"/>
              </a:rPr>
              <a:t>основным</a:t>
            </a:r>
            <a:r>
              <a:rPr sz="900" spc="2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30" dirty="0">
                <a:solidFill>
                  <a:srgbClr val="4B4B4B"/>
                </a:solidFill>
                <a:latin typeface="Tahoma"/>
                <a:cs typeface="Tahoma"/>
              </a:rPr>
              <a:t>направлениям</a:t>
            </a:r>
            <a:r>
              <a:rPr sz="900" spc="14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50" dirty="0">
                <a:solidFill>
                  <a:srgbClr val="4B4B4B"/>
                </a:solidFill>
                <a:latin typeface="Tahoma"/>
                <a:cs typeface="Tahoma"/>
              </a:rPr>
              <a:t>д</a:t>
            </a:r>
            <a:r>
              <a:rPr sz="900" spc="39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900" spc="11" dirty="0">
                <a:solidFill>
                  <a:srgbClr val="4B4B4B"/>
                </a:solidFill>
                <a:latin typeface="Tahoma"/>
                <a:cs typeface="Tahoma"/>
              </a:rPr>
              <a:t>я</a:t>
            </a:r>
            <a:r>
              <a:rPr sz="900" spc="-11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900" spc="39" dirty="0">
                <a:solidFill>
                  <a:srgbClr val="4B4B4B"/>
                </a:solidFill>
                <a:latin typeface="Tahoma"/>
                <a:cs typeface="Tahoma"/>
              </a:rPr>
              <a:t>ельно</a:t>
            </a:r>
            <a:r>
              <a:rPr sz="900" spc="11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900" spc="30" dirty="0">
                <a:solidFill>
                  <a:srgbClr val="4B4B4B"/>
                </a:solidFill>
                <a:latin typeface="Tahoma"/>
                <a:cs typeface="Tahoma"/>
              </a:rPr>
              <a:t>ти</a:t>
            </a:r>
            <a:r>
              <a:rPr sz="900" spc="-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45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900" spc="11" dirty="0">
                <a:solidFill>
                  <a:srgbClr val="4B4B4B"/>
                </a:solidFill>
                <a:latin typeface="Tahoma"/>
                <a:cs typeface="Tahoma"/>
              </a:rPr>
              <a:t>ДШ</a:t>
            </a:r>
            <a:endParaRPr sz="900" dirty="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900989" y="2789859"/>
            <a:ext cx="782321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900" spc="30" dirty="0">
                <a:solidFill>
                  <a:srgbClr val="4B4B4B"/>
                </a:solidFill>
                <a:latin typeface="Tahoma"/>
                <a:cs typeface="Tahoma"/>
              </a:rPr>
              <a:t>День</a:t>
            </a:r>
            <a:r>
              <a:rPr sz="900" spc="-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14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900" spc="25" dirty="0">
                <a:solidFill>
                  <a:srgbClr val="4B4B4B"/>
                </a:solidFill>
                <a:latin typeface="Tahoma"/>
                <a:cs typeface="Tahoma"/>
              </a:rPr>
              <a:t>чи</a:t>
            </a:r>
            <a:r>
              <a:rPr sz="900" spc="5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900" spc="14" dirty="0">
                <a:solidFill>
                  <a:srgbClr val="4B4B4B"/>
                </a:solidFill>
                <a:latin typeface="Tahoma"/>
                <a:cs typeface="Tahoma"/>
              </a:rPr>
              <a:t>еля</a:t>
            </a:r>
            <a:endParaRPr sz="900" dirty="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422894" y="722976"/>
            <a:ext cx="1305559" cy="692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 marR="5080"/>
            <a:r>
              <a:rPr sz="900" spc="30" dirty="0">
                <a:solidFill>
                  <a:srgbClr val="4B4B4B"/>
                </a:solidFill>
                <a:latin typeface="Tahoma"/>
                <a:cs typeface="Tahoma"/>
              </a:rPr>
              <a:t>Выборы</a:t>
            </a:r>
            <a:r>
              <a:rPr sz="900" spc="-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14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900" spc="-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50" dirty="0">
                <a:solidFill>
                  <a:srgbClr val="4B4B4B"/>
                </a:solidFill>
                <a:latin typeface="Tahoma"/>
                <a:cs typeface="Tahoma"/>
              </a:rPr>
              <a:t>ор</a:t>
            </a:r>
            <a:r>
              <a:rPr sz="900" spc="20" dirty="0">
                <a:solidFill>
                  <a:srgbClr val="4B4B4B"/>
                </a:solidFill>
                <a:latin typeface="Tahoma"/>
                <a:cs typeface="Tahoma"/>
              </a:rPr>
              <a:t>ганы</a:t>
            </a:r>
            <a:r>
              <a:rPr sz="900" spc="11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20" dirty="0">
                <a:solidFill>
                  <a:srgbClr val="4B4B4B"/>
                </a:solidFill>
                <a:latin typeface="Tahoma"/>
                <a:cs typeface="Tahoma"/>
              </a:rPr>
              <a:t>у</a:t>
            </a:r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ченичес</a:t>
            </a:r>
            <a:r>
              <a:rPr sz="900" spc="14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900" spc="50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900" spc="20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900" spc="4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900" spc="2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89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900" spc="60" dirty="0">
                <a:solidFill>
                  <a:srgbClr val="4B4B4B"/>
                </a:solidFill>
                <a:latin typeface="Tahoma"/>
                <a:cs typeface="Tahoma"/>
              </a:rPr>
              <a:t>ам</a:t>
            </a:r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900" spc="25" dirty="0">
                <a:solidFill>
                  <a:srgbClr val="4B4B4B"/>
                </a:solidFill>
                <a:latin typeface="Tahoma"/>
                <a:cs typeface="Tahoma"/>
              </a:rPr>
              <a:t>управления</a:t>
            </a:r>
            <a:r>
              <a:rPr sz="900" spc="14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45" dirty="0">
                <a:solidFill>
                  <a:srgbClr val="4B4B4B"/>
                </a:solidFill>
                <a:latin typeface="Tahoma"/>
                <a:cs typeface="Tahoma"/>
              </a:rPr>
              <a:t>общеобра</a:t>
            </a:r>
            <a:r>
              <a:rPr sz="900" spc="30" dirty="0">
                <a:solidFill>
                  <a:srgbClr val="4B4B4B"/>
                </a:solidFill>
                <a:latin typeface="Tahoma"/>
                <a:cs typeface="Tahoma"/>
              </a:rPr>
              <a:t>зов</a:t>
            </a:r>
            <a:r>
              <a:rPr sz="900" spc="14" dirty="0">
                <a:solidFill>
                  <a:srgbClr val="4B4B4B"/>
                </a:solidFill>
                <a:latin typeface="Tahoma"/>
                <a:cs typeface="Tahoma"/>
              </a:rPr>
              <a:t>а</a:t>
            </a:r>
            <a:r>
              <a:rPr sz="900" spc="5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900" spc="20" dirty="0">
                <a:solidFill>
                  <a:srgbClr val="4B4B4B"/>
                </a:solidFill>
                <a:latin typeface="Tahoma"/>
                <a:cs typeface="Tahoma"/>
              </a:rPr>
              <a:t>ельных</a:t>
            </a:r>
            <a:r>
              <a:rPr sz="900" spc="11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50" dirty="0">
                <a:solidFill>
                  <a:srgbClr val="4B4B4B"/>
                </a:solidFill>
                <a:latin typeface="Tahoma"/>
                <a:cs typeface="Tahoma"/>
              </a:rPr>
              <a:t>ор</a:t>
            </a:r>
            <a:r>
              <a:rPr sz="900" spc="20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анизаций</a:t>
            </a:r>
            <a:endParaRPr sz="900" dirty="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700531" y="2789861"/>
            <a:ext cx="79502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 marR="5080"/>
            <a:r>
              <a:rPr sz="900" spc="25" dirty="0">
                <a:solidFill>
                  <a:srgbClr val="4B4B4B"/>
                </a:solidFill>
                <a:latin typeface="Tahoma"/>
                <a:cs typeface="Tahoma"/>
              </a:rPr>
              <a:t>День </a:t>
            </a:r>
            <a:r>
              <a:rPr sz="900" spc="55" dirty="0">
                <a:solidFill>
                  <a:srgbClr val="4B4B4B"/>
                </a:solidFill>
                <a:latin typeface="Tahoma"/>
                <a:cs typeface="Tahoma"/>
              </a:rPr>
              <a:t>“российс</a:t>
            </a:r>
            <a:r>
              <a:rPr sz="900" spc="3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900" spc="50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900" spc="20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900" spc="4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900" spc="2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30" dirty="0">
                <a:solidFill>
                  <a:srgbClr val="4B4B4B"/>
                </a:solidFill>
                <a:latin typeface="Tahoma"/>
                <a:cs typeface="Tahoma"/>
              </a:rPr>
              <a:t>дви</a:t>
            </a:r>
            <a:r>
              <a:rPr sz="900" spc="25" dirty="0">
                <a:solidFill>
                  <a:srgbClr val="4B4B4B"/>
                </a:solidFill>
                <a:latin typeface="Tahoma"/>
                <a:cs typeface="Tahoma"/>
              </a:rPr>
              <a:t>жения</a:t>
            </a:r>
            <a:r>
              <a:rPr sz="900" spc="14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ш</a:t>
            </a:r>
            <a:r>
              <a:rPr sz="90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900" spc="39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900" spc="20" dirty="0">
                <a:solidFill>
                  <a:srgbClr val="4B4B4B"/>
                </a:solidFill>
                <a:latin typeface="Tahoma"/>
                <a:cs typeface="Tahoma"/>
              </a:rPr>
              <a:t>льни</a:t>
            </a:r>
            <a:r>
              <a:rPr sz="90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ов”</a:t>
            </a:r>
            <a:endParaRPr sz="900" dirty="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714395" y="2792717"/>
            <a:ext cx="71818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 marR="5080"/>
            <a:r>
              <a:rPr sz="900" spc="30" dirty="0">
                <a:solidFill>
                  <a:srgbClr val="4B4B4B"/>
                </a:solidFill>
                <a:latin typeface="Tahoma"/>
                <a:cs typeface="Tahoma"/>
              </a:rPr>
              <a:t>День</a:t>
            </a:r>
            <a:r>
              <a:rPr sz="900" spc="-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20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900" spc="39" dirty="0">
                <a:solidFill>
                  <a:srgbClr val="4B4B4B"/>
                </a:solidFill>
                <a:latin typeface="Tahoma"/>
                <a:cs typeface="Tahoma"/>
              </a:rPr>
              <a:t>ероев</a:t>
            </a:r>
            <a:r>
              <a:rPr sz="900" spc="2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50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900" spc="11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900" spc="55" dirty="0">
                <a:solidFill>
                  <a:srgbClr val="4B4B4B"/>
                </a:solidFill>
                <a:latin typeface="Tahoma"/>
                <a:cs typeface="Tahoma"/>
              </a:rPr>
              <a:t>че</a:t>
            </a:r>
            <a:r>
              <a:rPr sz="900" spc="2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900" spc="25" dirty="0">
                <a:solidFill>
                  <a:srgbClr val="4B4B4B"/>
                </a:solidFill>
                <a:latin typeface="Tahoma"/>
                <a:cs typeface="Tahoma"/>
              </a:rPr>
              <a:t>тва</a:t>
            </a:r>
            <a:endParaRPr sz="900" dirty="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66637" y="4707132"/>
            <a:ext cx="98933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 marR="5080"/>
            <a:r>
              <a:rPr sz="900" spc="30" dirty="0">
                <a:solidFill>
                  <a:srgbClr val="4B4B4B"/>
                </a:solidFill>
                <a:latin typeface="Tahoma"/>
                <a:cs typeface="Tahoma"/>
              </a:rPr>
              <a:t>Неделя профориен</a:t>
            </a:r>
            <a:r>
              <a:rPr sz="900" spc="14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ации</a:t>
            </a:r>
            <a:endParaRPr sz="900" dirty="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46692" y="730177"/>
            <a:ext cx="94678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 marR="5080"/>
            <a:r>
              <a:rPr sz="900" spc="30" dirty="0">
                <a:solidFill>
                  <a:srgbClr val="4B4B4B"/>
                </a:solidFill>
                <a:latin typeface="Tahoma"/>
                <a:cs typeface="Tahoma"/>
              </a:rPr>
              <a:t>День</a:t>
            </a:r>
            <a:r>
              <a:rPr sz="900" spc="-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45" dirty="0">
                <a:solidFill>
                  <a:srgbClr val="4B4B4B"/>
                </a:solidFill>
                <a:latin typeface="Tahoma"/>
                <a:cs typeface="Tahoma"/>
              </a:rPr>
              <a:t>Нар</a:t>
            </a:r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900" spc="45" dirty="0">
                <a:solidFill>
                  <a:srgbClr val="4B4B4B"/>
                </a:solidFill>
                <a:latin typeface="Tahoma"/>
                <a:cs typeface="Tahoma"/>
              </a:rPr>
              <a:t>дно</a:t>
            </a:r>
            <a:r>
              <a:rPr sz="900" spc="11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900" spc="4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900" spc="2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50" dirty="0">
                <a:solidFill>
                  <a:srgbClr val="4B4B4B"/>
                </a:solidFill>
                <a:latin typeface="Tahoma"/>
                <a:cs typeface="Tahoma"/>
              </a:rPr>
              <a:t>един</a:t>
            </a:r>
            <a:r>
              <a:rPr sz="900" spc="2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900" spc="25" dirty="0">
                <a:solidFill>
                  <a:srgbClr val="4B4B4B"/>
                </a:solidFill>
                <a:latin typeface="Tahoma"/>
                <a:cs typeface="Tahoma"/>
              </a:rPr>
              <a:t>тва</a:t>
            </a:r>
            <a:endParaRPr sz="900" dirty="0">
              <a:latin typeface="Tahoma"/>
              <a:cs typeface="Tahom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9085483" y="1374527"/>
            <a:ext cx="0" cy="678815"/>
          </a:xfrm>
          <a:custGeom>
            <a:avLst/>
            <a:gdLst/>
            <a:ahLst/>
            <a:cxnLst/>
            <a:rect l="l" t="t" r="r" b="b"/>
            <a:pathLst>
              <a:path h="678814">
                <a:moveTo>
                  <a:pt x="0" y="0"/>
                </a:moveTo>
                <a:lnTo>
                  <a:pt x="0" y="678483"/>
                </a:lnTo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92885" y="808309"/>
            <a:ext cx="585470" cy="585470"/>
          </a:xfrm>
          <a:custGeom>
            <a:avLst/>
            <a:gdLst/>
            <a:ahLst/>
            <a:cxnLst/>
            <a:rect l="l" t="t" r="r" b="b"/>
            <a:pathLst>
              <a:path w="585470" h="585469">
                <a:moveTo>
                  <a:pt x="292595" y="0"/>
                </a:moveTo>
                <a:lnTo>
                  <a:pt x="245135" y="3829"/>
                </a:lnTo>
                <a:lnTo>
                  <a:pt x="200112" y="14916"/>
                </a:lnTo>
                <a:lnTo>
                  <a:pt x="158131" y="32659"/>
                </a:lnTo>
                <a:lnTo>
                  <a:pt x="119792" y="56454"/>
                </a:lnTo>
                <a:lnTo>
                  <a:pt x="85699" y="85699"/>
                </a:lnTo>
                <a:lnTo>
                  <a:pt x="56454" y="119792"/>
                </a:lnTo>
                <a:lnTo>
                  <a:pt x="32659" y="158131"/>
                </a:lnTo>
                <a:lnTo>
                  <a:pt x="14916" y="200112"/>
                </a:lnTo>
                <a:lnTo>
                  <a:pt x="3829" y="245135"/>
                </a:lnTo>
                <a:lnTo>
                  <a:pt x="0" y="292595"/>
                </a:lnTo>
                <a:lnTo>
                  <a:pt x="969" y="316592"/>
                </a:lnTo>
                <a:lnTo>
                  <a:pt x="8503" y="362908"/>
                </a:lnTo>
                <a:lnTo>
                  <a:pt x="22993" y="406486"/>
                </a:lnTo>
                <a:lnTo>
                  <a:pt x="43837" y="446721"/>
                </a:lnTo>
                <a:lnTo>
                  <a:pt x="70433" y="483012"/>
                </a:lnTo>
                <a:lnTo>
                  <a:pt x="102177" y="514757"/>
                </a:lnTo>
                <a:lnTo>
                  <a:pt x="138469" y="541352"/>
                </a:lnTo>
                <a:lnTo>
                  <a:pt x="178704" y="562196"/>
                </a:lnTo>
                <a:lnTo>
                  <a:pt x="222281" y="576686"/>
                </a:lnTo>
                <a:lnTo>
                  <a:pt x="268598" y="584220"/>
                </a:lnTo>
                <a:lnTo>
                  <a:pt x="292595" y="585190"/>
                </a:lnTo>
                <a:lnTo>
                  <a:pt x="316592" y="584220"/>
                </a:lnTo>
                <a:lnTo>
                  <a:pt x="362908" y="576686"/>
                </a:lnTo>
                <a:lnTo>
                  <a:pt x="406486" y="562196"/>
                </a:lnTo>
                <a:lnTo>
                  <a:pt x="446721" y="541352"/>
                </a:lnTo>
                <a:lnTo>
                  <a:pt x="483012" y="514757"/>
                </a:lnTo>
                <a:lnTo>
                  <a:pt x="514757" y="483012"/>
                </a:lnTo>
                <a:lnTo>
                  <a:pt x="541352" y="446721"/>
                </a:lnTo>
                <a:lnTo>
                  <a:pt x="562196" y="406486"/>
                </a:lnTo>
                <a:lnTo>
                  <a:pt x="576686" y="362908"/>
                </a:lnTo>
                <a:lnTo>
                  <a:pt x="584220" y="316592"/>
                </a:lnTo>
                <a:lnTo>
                  <a:pt x="585190" y="292595"/>
                </a:lnTo>
                <a:lnTo>
                  <a:pt x="584220" y="268598"/>
                </a:lnTo>
                <a:lnTo>
                  <a:pt x="576686" y="222281"/>
                </a:lnTo>
                <a:lnTo>
                  <a:pt x="562196" y="178704"/>
                </a:lnTo>
                <a:lnTo>
                  <a:pt x="541352" y="138469"/>
                </a:lnTo>
                <a:lnTo>
                  <a:pt x="514757" y="102177"/>
                </a:lnTo>
                <a:lnTo>
                  <a:pt x="483012" y="70433"/>
                </a:lnTo>
                <a:lnTo>
                  <a:pt x="446721" y="43837"/>
                </a:lnTo>
                <a:lnTo>
                  <a:pt x="406486" y="22993"/>
                </a:lnTo>
                <a:lnTo>
                  <a:pt x="362908" y="8503"/>
                </a:lnTo>
                <a:lnTo>
                  <a:pt x="316592" y="969"/>
                </a:lnTo>
                <a:lnTo>
                  <a:pt x="292595" y="0"/>
                </a:lnTo>
                <a:close/>
              </a:path>
            </a:pathLst>
          </a:custGeom>
          <a:solidFill>
            <a:srgbClr val="009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792885" y="808309"/>
            <a:ext cx="585470" cy="585470"/>
          </a:xfrm>
          <a:custGeom>
            <a:avLst/>
            <a:gdLst/>
            <a:ahLst/>
            <a:cxnLst/>
            <a:rect l="l" t="t" r="r" b="b"/>
            <a:pathLst>
              <a:path w="585470" h="585469">
                <a:moveTo>
                  <a:pt x="585190" y="292595"/>
                </a:moveTo>
                <a:lnTo>
                  <a:pt x="581360" y="245135"/>
                </a:lnTo>
                <a:lnTo>
                  <a:pt x="570273" y="200112"/>
                </a:lnTo>
                <a:lnTo>
                  <a:pt x="552531" y="158131"/>
                </a:lnTo>
                <a:lnTo>
                  <a:pt x="528736" y="119792"/>
                </a:lnTo>
                <a:lnTo>
                  <a:pt x="499490" y="85699"/>
                </a:lnTo>
                <a:lnTo>
                  <a:pt x="465397" y="56454"/>
                </a:lnTo>
                <a:lnTo>
                  <a:pt x="427059" y="32659"/>
                </a:lnTo>
                <a:lnTo>
                  <a:pt x="385077" y="14916"/>
                </a:lnTo>
                <a:lnTo>
                  <a:pt x="340055" y="3829"/>
                </a:lnTo>
                <a:lnTo>
                  <a:pt x="292595" y="0"/>
                </a:lnTo>
                <a:lnTo>
                  <a:pt x="268598" y="969"/>
                </a:lnTo>
                <a:lnTo>
                  <a:pt x="222281" y="8503"/>
                </a:lnTo>
                <a:lnTo>
                  <a:pt x="178704" y="22993"/>
                </a:lnTo>
                <a:lnTo>
                  <a:pt x="138469" y="43837"/>
                </a:lnTo>
                <a:lnTo>
                  <a:pt x="102177" y="70433"/>
                </a:lnTo>
                <a:lnTo>
                  <a:pt x="70433" y="102177"/>
                </a:lnTo>
                <a:lnTo>
                  <a:pt x="43837" y="138469"/>
                </a:lnTo>
                <a:lnTo>
                  <a:pt x="22993" y="178704"/>
                </a:lnTo>
                <a:lnTo>
                  <a:pt x="8503" y="222281"/>
                </a:lnTo>
                <a:lnTo>
                  <a:pt x="969" y="268598"/>
                </a:lnTo>
                <a:lnTo>
                  <a:pt x="0" y="292595"/>
                </a:lnTo>
                <a:lnTo>
                  <a:pt x="969" y="316592"/>
                </a:lnTo>
                <a:lnTo>
                  <a:pt x="8503" y="362908"/>
                </a:lnTo>
                <a:lnTo>
                  <a:pt x="22993" y="406486"/>
                </a:lnTo>
                <a:lnTo>
                  <a:pt x="43837" y="446721"/>
                </a:lnTo>
                <a:lnTo>
                  <a:pt x="70433" y="483012"/>
                </a:lnTo>
                <a:lnTo>
                  <a:pt x="102177" y="514757"/>
                </a:lnTo>
                <a:lnTo>
                  <a:pt x="138469" y="541352"/>
                </a:lnTo>
                <a:lnTo>
                  <a:pt x="178704" y="562196"/>
                </a:lnTo>
                <a:lnTo>
                  <a:pt x="222281" y="576686"/>
                </a:lnTo>
                <a:lnTo>
                  <a:pt x="268598" y="584220"/>
                </a:lnTo>
                <a:lnTo>
                  <a:pt x="292595" y="585190"/>
                </a:lnTo>
                <a:lnTo>
                  <a:pt x="316592" y="584220"/>
                </a:lnTo>
                <a:lnTo>
                  <a:pt x="362908" y="576686"/>
                </a:lnTo>
                <a:lnTo>
                  <a:pt x="406486" y="562196"/>
                </a:lnTo>
                <a:lnTo>
                  <a:pt x="446721" y="541352"/>
                </a:lnTo>
                <a:lnTo>
                  <a:pt x="483012" y="514757"/>
                </a:lnTo>
                <a:lnTo>
                  <a:pt x="514757" y="483012"/>
                </a:lnTo>
                <a:lnTo>
                  <a:pt x="541352" y="446721"/>
                </a:lnTo>
                <a:lnTo>
                  <a:pt x="562196" y="406486"/>
                </a:lnTo>
                <a:lnTo>
                  <a:pt x="576686" y="362908"/>
                </a:lnTo>
                <a:lnTo>
                  <a:pt x="584220" y="316592"/>
                </a:lnTo>
                <a:lnTo>
                  <a:pt x="585190" y="292595"/>
                </a:lnTo>
                <a:close/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363100" y="2118032"/>
            <a:ext cx="0" cy="678815"/>
          </a:xfrm>
          <a:custGeom>
            <a:avLst/>
            <a:gdLst/>
            <a:ahLst/>
            <a:cxnLst/>
            <a:rect l="l" t="t" r="r" b="b"/>
            <a:pathLst>
              <a:path h="678814">
                <a:moveTo>
                  <a:pt x="0" y="0"/>
                </a:moveTo>
                <a:lnTo>
                  <a:pt x="0" y="678484"/>
                </a:lnTo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070508" y="2777544"/>
            <a:ext cx="585470" cy="585470"/>
          </a:xfrm>
          <a:custGeom>
            <a:avLst/>
            <a:gdLst/>
            <a:ahLst/>
            <a:cxnLst/>
            <a:rect l="l" t="t" r="r" b="b"/>
            <a:pathLst>
              <a:path w="585470" h="585470">
                <a:moveTo>
                  <a:pt x="292595" y="0"/>
                </a:moveTo>
                <a:lnTo>
                  <a:pt x="245135" y="3829"/>
                </a:lnTo>
                <a:lnTo>
                  <a:pt x="200112" y="14916"/>
                </a:lnTo>
                <a:lnTo>
                  <a:pt x="158131" y="32659"/>
                </a:lnTo>
                <a:lnTo>
                  <a:pt x="119792" y="56454"/>
                </a:lnTo>
                <a:lnTo>
                  <a:pt x="85699" y="85699"/>
                </a:lnTo>
                <a:lnTo>
                  <a:pt x="56454" y="119792"/>
                </a:lnTo>
                <a:lnTo>
                  <a:pt x="32659" y="158131"/>
                </a:lnTo>
                <a:lnTo>
                  <a:pt x="14916" y="200112"/>
                </a:lnTo>
                <a:lnTo>
                  <a:pt x="3829" y="245135"/>
                </a:lnTo>
                <a:lnTo>
                  <a:pt x="0" y="292595"/>
                </a:lnTo>
                <a:lnTo>
                  <a:pt x="969" y="316592"/>
                </a:lnTo>
                <a:lnTo>
                  <a:pt x="8503" y="362908"/>
                </a:lnTo>
                <a:lnTo>
                  <a:pt x="22993" y="406486"/>
                </a:lnTo>
                <a:lnTo>
                  <a:pt x="43837" y="446721"/>
                </a:lnTo>
                <a:lnTo>
                  <a:pt x="70433" y="483012"/>
                </a:lnTo>
                <a:lnTo>
                  <a:pt x="102177" y="514757"/>
                </a:lnTo>
                <a:lnTo>
                  <a:pt x="138469" y="541352"/>
                </a:lnTo>
                <a:lnTo>
                  <a:pt x="178704" y="562196"/>
                </a:lnTo>
                <a:lnTo>
                  <a:pt x="222281" y="576686"/>
                </a:lnTo>
                <a:lnTo>
                  <a:pt x="268598" y="584220"/>
                </a:lnTo>
                <a:lnTo>
                  <a:pt x="292595" y="585190"/>
                </a:lnTo>
                <a:lnTo>
                  <a:pt x="316592" y="584220"/>
                </a:lnTo>
                <a:lnTo>
                  <a:pt x="362908" y="576686"/>
                </a:lnTo>
                <a:lnTo>
                  <a:pt x="406484" y="562196"/>
                </a:lnTo>
                <a:lnTo>
                  <a:pt x="446717" y="541352"/>
                </a:lnTo>
                <a:lnTo>
                  <a:pt x="483007" y="514757"/>
                </a:lnTo>
                <a:lnTo>
                  <a:pt x="514750" y="483012"/>
                </a:lnTo>
                <a:lnTo>
                  <a:pt x="541343" y="446721"/>
                </a:lnTo>
                <a:lnTo>
                  <a:pt x="562186" y="406486"/>
                </a:lnTo>
                <a:lnTo>
                  <a:pt x="576675" y="362908"/>
                </a:lnTo>
                <a:lnTo>
                  <a:pt x="584208" y="316592"/>
                </a:lnTo>
                <a:lnTo>
                  <a:pt x="585177" y="292595"/>
                </a:lnTo>
                <a:lnTo>
                  <a:pt x="584208" y="268598"/>
                </a:lnTo>
                <a:lnTo>
                  <a:pt x="576675" y="222281"/>
                </a:lnTo>
                <a:lnTo>
                  <a:pt x="562186" y="178704"/>
                </a:lnTo>
                <a:lnTo>
                  <a:pt x="541343" y="138469"/>
                </a:lnTo>
                <a:lnTo>
                  <a:pt x="514750" y="102177"/>
                </a:lnTo>
                <a:lnTo>
                  <a:pt x="483007" y="70433"/>
                </a:lnTo>
                <a:lnTo>
                  <a:pt x="446717" y="43837"/>
                </a:lnTo>
                <a:lnTo>
                  <a:pt x="406484" y="22993"/>
                </a:lnTo>
                <a:lnTo>
                  <a:pt x="362908" y="8503"/>
                </a:lnTo>
                <a:lnTo>
                  <a:pt x="316592" y="969"/>
                </a:lnTo>
                <a:lnTo>
                  <a:pt x="292595" y="0"/>
                </a:lnTo>
                <a:close/>
              </a:path>
            </a:pathLst>
          </a:custGeom>
          <a:solidFill>
            <a:srgbClr val="009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070508" y="2777544"/>
            <a:ext cx="585470" cy="585470"/>
          </a:xfrm>
          <a:custGeom>
            <a:avLst/>
            <a:gdLst/>
            <a:ahLst/>
            <a:cxnLst/>
            <a:rect l="l" t="t" r="r" b="b"/>
            <a:pathLst>
              <a:path w="585470" h="585470">
                <a:moveTo>
                  <a:pt x="0" y="292595"/>
                </a:moveTo>
                <a:lnTo>
                  <a:pt x="3829" y="340055"/>
                </a:lnTo>
                <a:lnTo>
                  <a:pt x="14916" y="385077"/>
                </a:lnTo>
                <a:lnTo>
                  <a:pt x="32659" y="427059"/>
                </a:lnTo>
                <a:lnTo>
                  <a:pt x="56454" y="465397"/>
                </a:lnTo>
                <a:lnTo>
                  <a:pt x="85699" y="499490"/>
                </a:lnTo>
                <a:lnTo>
                  <a:pt x="119792" y="528736"/>
                </a:lnTo>
                <a:lnTo>
                  <a:pt x="158131" y="552531"/>
                </a:lnTo>
                <a:lnTo>
                  <a:pt x="200112" y="570273"/>
                </a:lnTo>
                <a:lnTo>
                  <a:pt x="245135" y="581360"/>
                </a:lnTo>
                <a:lnTo>
                  <a:pt x="292595" y="585190"/>
                </a:lnTo>
                <a:lnTo>
                  <a:pt x="316592" y="584220"/>
                </a:lnTo>
                <a:lnTo>
                  <a:pt x="362908" y="576686"/>
                </a:lnTo>
                <a:lnTo>
                  <a:pt x="406484" y="562196"/>
                </a:lnTo>
                <a:lnTo>
                  <a:pt x="446717" y="541352"/>
                </a:lnTo>
                <a:lnTo>
                  <a:pt x="483007" y="514757"/>
                </a:lnTo>
                <a:lnTo>
                  <a:pt x="514750" y="483012"/>
                </a:lnTo>
                <a:lnTo>
                  <a:pt x="541343" y="446721"/>
                </a:lnTo>
                <a:lnTo>
                  <a:pt x="562186" y="406486"/>
                </a:lnTo>
                <a:lnTo>
                  <a:pt x="576675" y="362908"/>
                </a:lnTo>
                <a:lnTo>
                  <a:pt x="584208" y="316592"/>
                </a:lnTo>
                <a:lnTo>
                  <a:pt x="585177" y="292595"/>
                </a:lnTo>
                <a:lnTo>
                  <a:pt x="584208" y="268598"/>
                </a:lnTo>
                <a:lnTo>
                  <a:pt x="576675" y="222281"/>
                </a:lnTo>
                <a:lnTo>
                  <a:pt x="562186" y="178704"/>
                </a:lnTo>
                <a:lnTo>
                  <a:pt x="541343" y="138469"/>
                </a:lnTo>
                <a:lnTo>
                  <a:pt x="514750" y="102177"/>
                </a:lnTo>
                <a:lnTo>
                  <a:pt x="483007" y="70433"/>
                </a:lnTo>
                <a:lnTo>
                  <a:pt x="446717" y="43837"/>
                </a:lnTo>
                <a:lnTo>
                  <a:pt x="406484" y="22993"/>
                </a:lnTo>
                <a:lnTo>
                  <a:pt x="362908" y="8503"/>
                </a:lnTo>
                <a:lnTo>
                  <a:pt x="316592" y="969"/>
                </a:lnTo>
                <a:lnTo>
                  <a:pt x="292595" y="0"/>
                </a:lnTo>
                <a:lnTo>
                  <a:pt x="268598" y="969"/>
                </a:lnTo>
                <a:lnTo>
                  <a:pt x="222281" y="8503"/>
                </a:lnTo>
                <a:lnTo>
                  <a:pt x="178704" y="22993"/>
                </a:lnTo>
                <a:lnTo>
                  <a:pt x="138469" y="43837"/>
                </a:lnTo>
                <a:lnTo>
                  <a:pt x="102177" y="70433"/>
                </a:lnTo>
                <a:lnTo>
                  <a:pt x="70433" y="102177"/>
                </a:lnTo>
                <a:lnTo>
                  <a:pt x="43837" y="138469"/>
                </a:lnTo>
                <a:lnTo>
                  <a:pt x="22993" y="178704"/>
                </a:lnTo>
                <a:lnTo>
                  <a:pt x="8503" y="222281"/>
                </a:lnTo>
                <a:lnTo>
                  <a:pt x="969" y="268598"/>
                </a:lnTo>
                <a:lnTo>
                  <a:pt x="0" y="292595"/>
                </a:lnTo>
                <a:close/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147982" y="5227742"/>
            <a:ext cx="0" cy="707390"/>
          </a:xfrm>
          <a:custGeom>
            <a:avLst/>
            <a:gdLst/>
            <a:ahLst/>
            <a:cxnLst/>
            <a:rect l="l" t="t" r="r" b="b"/>
            <a:pathLst>
              <a:path h="707389">
                <a:moveTo>
                  <a:pt x="0" y="706932"/>
                </a:moveTo>
                <a:lnTo>
                  <a:pt x="0" y="0"/>
                </a:lnTo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55396" y="4661524"/>
            <a:ext cx="585470" cy="585470"/>
          </a:xfrm>
          <a:custGeom>
            <a:avLst/>
            <a:gdLst/>
            <a:ahLst/>
            <a:cxnLst/>
            <a:rect l="l" t="t" r="r" b="b"/>
            <a:pathLst>
              <a:path w="585469" h="585470">
                <a:moveTo>
                  <a:pt x="292582" y="0"/>
                </a:moveTo>
                <a:lnTo>
                  <a:pt x="245122" y="3829"/>
                </a:lnTo>
                <a:lnTo>
                  <a:pt x="200101" y="14916"/>
                </a:lnTo>
                <a:lnTo>
                  <a:pt x="158121" y="32659"/>
                </a:lnTo>
                <a:lnTo>
                  <a:pt x="119784" y="56454"/>
                </a:lnTo>
                <a:lnTo>
                  <a:pt x="85693" y="85699"/>
                </a:lnTo>
                <a:lnTo>
                  <a:pt x="56449" y="119792"/>
                </a:lnTo>
                <a:lnTo>
                  <a:pt x="32656" y="158131"/>
                </a:lnTo>
                <a:lnTo>
                  <a:pt x="14915" y="200112"/>
                </a:lnTo>
                <a:lnTo>
                  <a:pt x="3829" y="245135"/>
                </a:lnTo>
                <a:lnTo>
                  <a:pt x="0" y="292595"/>
                </a:lnTo>
                <a:lnTo>
                  <a:pt x="969" y="316592"/>
                </a:lnTo>
                <a:lnTo>
                  <a:pt x="8502" y="362908"/>
                </a:lnTo>
                <a:lnTo>
                  <a:pt x="22991" y="406486"/>
                </a:lnTo>
                <a:lnTo>
                  <a:pt x="43834" y="446721"/>
                </a:lnTo>
                <a:lnTo>
                  <a:pt x="70427" y="483012"/>
                </a:lnTo>
                <a:lnTo>
                  <a:pt x="102170" y="514757"/>
                </a:lnTo>
                <a:lnTo>
                  <a:pt x="138459" y="541352"/>
                </a:lnTo>
                <a:lnTo>
                  <a:pt x="178693" y="562196"/>
                </a:lnTo>
                <a:lnTo>
                  <a:pt x="222269" y="576686"/>
                </a:lnTo>
                <a:lnTo>
                  <a:pt x="268585" y="584220"/>
                </a:lnTo>
                <a:lnTo>
                  <a:pt x="292582" y="585190"/>
                </a:lnTo>
                <a:lnTo>
                  <a:pt x="316579" y="584220"/>
                </a:lnTo>
                <a:lnTo>
                  <a:pt x="362896" y="576686"/>
                </a:lnTo>
                <a:lnTo>
                  <a:pt x="406473" y="562196"/>
                </a:lnTo>
                <a:lnTo>
                  <a:pt x="446708" y="541352"/>
                </a:lnTo>
                <a:lnTo>
                  <a:pt x="483000" y="514757"/>
                </a:lnTo>
                <a:lnTo>
                  <a:pt x="514744" y="483012"/>
                </a:lnTo>
                <a:lnTo>
                  <a:pt x="541340" y="446721"/>
                </a:lnTo>
                <a:lnTo>
                  <a:pt x="562184" y="406486"/>
                </a:lnTo>
                <a:lnTo>
                  <a:pt x="576674" y="362908"/>
                </a:lnTo>
                <a:lnTo>
                  <a:pt x="584207" y="316592"/>
                </a:lnTo>
                <a:lnTo>
                  <a:pt x="585177" y="292595"/>
                </a:lnTo>
                <a:lnTo>
                  <a:pt x="584207" y="268598"/>
                </a:lnTo>
                <a:lnTo>
                  <a:pt x="576674" y="222281"/>
                </a:lnTo>
                <a:lnTo>
                  <a:pt x="562184" y="178704"/>
                </a:lnTo>
                <a:lnTo>
                  <a:pt x="541340" y="138469"/>
                </a:lnTo>
                <a:lnTo>
                  <a:pt x="514744" y="102177"/>
                </a:lnTo>
                <a:lnTo>
                  <a:pt x="483000" y="70433"/>
                </a:lnTo>
                <a:lnTo>
                  <a:pt x="446708" y="43837"/>
                </a:lnTo>
                <a:lnTo>
                  <a:pt x="406473" y="22993"/>
                </a:lnTo>
                <a:lnTo>
                  <a:pt x="362896" y="8503"/>
                </a:lnTo>
                <a:lnTo>
                  <a:pt x="316579" y="969"/>
                </a:lnTo>
                <a:lnTo>
                  <a:pt x="292582" y="0"/>
                </a:lnTo>
                <a:close/>
              </a:path>
            </a:pathLst>
          </a:custGeom>
          <a:solidFill>
            <a:srgbClr val="009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855396" y="4661524"/>
            <a:ext cx="585470" cy="585470"/>
          </a:xfrm>
          <a:custGeom>
            <a:avLst/>
            <a:gdLst/>
            <a:ahLst/>
            <a:cxnLst/>
            <a:rect l="l" t="t" r="r" b="b"/>
            <a:pathLst>
              <a:path w="585469" h="585470">
                <a:moveTo>
                  <a:pt x="585177" y="292595"/>
                </a:moveTo>
                <a:lnTo>
                  <a:pt x="581348" y="245135"/>
                </a:lnTo>
                <a:lnTo>
                  <a:pt x="570261" y="200112"/>
                </a:lnTo>
                <a:lnTo>
                  <a:pt x="552518" y="158131"/>
                </a:lnTo>
                <a:lnTo>
                  <a:pt x="528723" y="119792"/>
                </a:lnTo>
                <a:lnTo>
                  <a:pt x="499478" y="85699"/>
                </a:lnTo>
                <a:lnTo>
                  <a:pt x="465385" y="56454"/>
                </a:lnTo>
                <a:lnTo>
                  <a:pt x="427046" y="32659"/>
                </a:lnTo>
                <a:lnTo>
                  <a:pt x="385064" y="14916"/>
                </a:lnTo>
                <a:lnTo>
                  <a:pt x="340042" y="3829"/>
                </a:lnTo>
                <a:lnTo>
                  <a:pt x="292582" y="0"/>
                </a:lnTo>
                <a:lnTo>
                  <a:pt x="268585" y="969"/>
                </a:lnTo>
                <a:lnTo>
                  <a:pt x="222269" y="8503"/>
                </a:lnTo>
                <a:lnTo>
                  <a:pt x="178693" y="22993"/>
                </a:lnTo>
                <a:lnTo>
                  <a:pt x="138459" y="43837"/>
                </a:lnTo>
                <a:lnTo>
                  <a:pt x="102170" y="70433"/>
                </a:lnTo>
                <a:lnTo>
                  <a:pt x="70427" y="102177"/>
                </a:lnTo>
                <a:lnTo>
                  <a:pt x="43834" y="138469"/>
                </a:lnTo>
                <a:lnTo>
                  <a:pt x="22991" y="178704"/>
                </a:lnTo>
                <a:lnTo>
                  <a:pt x="8502" y="222281"/>
                </a:lnTo>
                <a:lnTo>
                  <a:pt x="969" y="268598"/>
                </a:lnTo>
                <a:lnTo>
                  <a:pt x="0" y="292595"/>
                </a:lnTo>
                <a:lnTo>
                  <a:pt x="969" y="316592"/>
                </a:lnTo>
                <a:lnTo>
                  <a:pt x="8502" y="362908"/>
                </a:lnTo>
                <a:lnTo>
                  <a:pt x="22991" y="406486"/>
                </a:lnTo>
                <a:lnTo>
                  <a:pt x="43834" y="446721"/>
                </a:lnTo>
                <a:lnTo>
                  <a:pt x="70427" y="483012"/>
                </a:lnTo>
                <a:lnTo>
                  <a:pt x="102170" y="514757"/>
                </a:lnTo>
                <a:lnTo>
                  <a:pt x="138459" y="541352"/>
                </a:lnTo>
                <a:lnTo>
                  <a:pt x="178693" y="562196"/>
                </a:lnTo>
                <a:lnTo>
                  <a:pt x="222269" y="576686"/>
                </a:lnTo>
                <a:lnTo>
                  <a:pt x="268585" y="584220"/>
                </a:lnTo>
                <a:lnTo>
                  <a:pt x="292582" y="585190"/>
                </a:lnTo>
                <a:lnTo>
                  <a:pt x="316579" y="584220"/>
                </a:lnTo>
                <a:lnTo>
                  <a:pt x="362896" y="576686"/>
                </a:lnTo>
                <a:lnTo>
                  <a:pt x="406473" y="562196"/>
                </a:lnTo>
                <a:lnTo>
                  <a:pt x="446708" y="541352"/>
                </a:lnTo>
                <a:lnTo>
                  <a:pt x="483000" y="514757"/>
                </a:lnTo>
                <a:lnTo>
                  <a:pt x="514744" y="483012"/>
                </a:lnTo>
                <a:lnTo>
                  <a:pt x="541340" y="446721"/>
                </a:lnTo>
                <a:lnTo>
                  <a:pt x="562184" y="406486"/>
                </a:lnTo>
                <a:lnTo>
                  <a:pt x="576674" y="362908"/>
                </a:lnTo>
                <a:lnTo>
                  <a:pt x="584207" y="316592"/>
                </a:lnTo>
                <a:lnTo>
                  <a:pt x="585177" y="292595"/>
                </a:lnTo>
                <a:close/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177019" y="5993533"/>
            <a:ext cx="0" cy="657860"/>
          </a:xfrm>
          <a:custGeom>
            <a:avLst/>
            <a:gdLst/>
            <a:ahLst/>
            <a:cxnLst/>
            <a:rect l="l" t="t" r="r" b="b"/>
            <a:pathLst>
              <a:path h="657859">
                <a:moveTo>
                  <a:pt x="0" y="0"/>
                </a:moveTo>
                <a:lnTo>
                  <a:pt x="0" y="657365"/>
                </a:lnTo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88979" y="5264252"/>
            <a:ext cx="0" cy="664845"/>
          </a:xfrm>
          <a:custGeom>
            <a:avLst/>
            <a:gdLst/>
            <a:ahLst/>
            <a:cxnLst/>
            <a:rect l="l" t="t" r="r" b="b"/>
            <a:pathLst>
              <a:path h="664845">
                <a:moveTo>
                  <a:pt x="0" y="0"/>
                </a:moveTo>
                <a:lnTo>
                  <a:pt x="0" y="664264"/>
                </a:lnTo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976521" y="5993533"/>
            <a:ext cx="0" cy="657860"/>
          </a:xfrm>
          <a:custGeom>
            <a:avLst/>
            <a:gdLst/>
            <a:ahLst/>
            <a:cxnLst/>
            <a:rect l="l" t="t" r="r" b="b"/>
            <a:pathLst>
              <a:path h="657859">
                <a:moveTo>
                  <a:pt x="0" y="0"/>
                </a:moveTo>
                <a:lnTo>
                  <a:pt x="0" y="657365"/>
                </a:lnTo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683931" y="6631924"/>
            <a:ext cx="585470" cy="585470"/>
          </a:xfrm>
          <a:custGeom>
            <a:avLst/>
            <a:gdLst/>
            <a:ahLst/>
            <a:cxnLst/>
            <a:rect l="l" t="t" r="r" b="b"/>
            <a:pathLst>
              <a:path w="585470" h="585470">
                <a:moveTo>
                  <a:pt x="292595" y="0"/>
                </a:moveTo>
                <a:lnTo>
                  <a:pt x="245135" y="3829"/>
                </a:lnTo>
                <a:lnTo>
                  <a:pt x="200112" y="14916"/>
                </a:lnTo>
                <a:lnTo>
                  <a:pt x="158131" y="32659"/>
                </a:lnTo>
                <a:lnTo>
                  <a:pt x="119792" y="56454"/>
                </a:lnTo>
                <a:lnTo>
                  <a:pt x="85699" y="85699"/>
                </a:lnTo>
                <a:lnTo>
                  <a:pt x="56454" y="119792"/>
                </a:lnTo>
                <a:lnTo>
                  <a:pt x="32659" y="158131"/>
                </a:lnTo>
                <a:lnTo>
                  <a:pt x="14916" y="200112"/>
                </a:lnTo>
                <a:lnTo>
                  <a:pt x="3829" y="245135"/>
                </a:lnTo>
                <a:lnTo>
                  <a:pt x="0" y="292595"/>
                </a:lnTo>
                <a:lnTo>
                  <a:pt x="969" y="316592"/>
                </a:lnTo>
                <a:lnTo>
                  <a:pt x="8503" y="362908"/>
                </a:lnTo>
                <a:lnTo>
                  <a:pt x="22993" y="406486"/>
                </a:lnTo>
                <a:lnTo>
                  <a:pt x="43837" y="446721"/>
                </a:lnTo>
                <a:lnTo>
                  <a:pt x="70433" y="483012"/>
                </a:lnTo>
                <a:lnTo>
                  <a:pt x="102177" y="514757"/>
                </a:lnTo>
                <a:lnTo>
                  <a:pt x="138469" y="541352"/>
                </a:lnTo>
                <a:lnTo>
                  <a:pt x="178704" y="562196"/>
                </a:lnTo>
                <a:lnTo>
                  <a:pt x="222281" y="576686"/>
                </a:lnTo>
                <a:lnTo>
                  <a:pt x="268598" y="584220"/>
                </a:lnTo>
                <a:lnTo>
                  <a:pt x="292595" y="585190"/>
                </a:lnTo>
                <a:lnTo>
                  <a:pt x="316592" y="584220"/>
                </a:lnTo>
                <a:lnTo>
                  <a:pt x="362908" y="576686"/>
                </a:lnTo>
                <a:lnTo>
                  <a:pt x="406484" y="562196"/>
                </a:lnTo>
                <a:lnTo>
                  <a:pt x="446717" y="541352"/>
                </a:lnTo>
                <a:lnTo>
                  <a:pt x="483007" y="514757"/>
                </a:lnTo>
                <a:lnTo>
                  <a:pt x="514750" y="483012"/>
                </a:lnTo>
                <a:lnTo>
                  <a:pt x="541343" y="446721"/>
                </a:lnTo>
                <a:lnTo>
                  <a:pt x="562186" y="406486"/>
                </a:lnTo>
                <a:lnTo>
                  <a:pt x="576675" y="362908"/>
                </a:lnTo>
                <a:lnTo>
                  <a:pt x="584208" y="316592"/>
                </a:lnTo>
                <a:lnTo>
                  <a:pt x="585177" y="292595"/>
                </a:lnTo>
                <a:lnTo>
                  <a:pt x="584208" y="268598"/>
                </a:lnTo>
                <a:lnTo>
                  <a:pt x="576675" y="222281"/>
                </a:lnTo>
                <a:lnTo>
                  <a:pt x="562186" y="178704"/>
                </a:lnTo>
                <a:lnTo>
                  <a:pt x="541343" y="138469"/>
                </a:lnTo>
                <a:lnTo>
                  <a:pt x="514750" y="102177"/>
                </a:lnTo>
                <a:lnTo>
                  <a:pt x="483007" y="70433"/>
                </a:lnTo>
                <a:lnTo>
                  <a:pt x="446717" y="43837"/>
                </a:lnTo>
                <a:lnTo>
                  <a:pt x="406484" y="22993"/>
                </a:lnTo>
                <a:lnTo>
                  <a:pt x="362908" y="8503"/>
                </a:lnTo>
                <a:lnTo>
                  <a:pt x="316592" y="969"/>
                </a:lnTo>
                <a:lnTo>
                  <a:pt x="292595" y="0"/>
                </a:lnTo>
                <a:close/>
              </a:path>
            </a:pathLst>
          </a:custGeom>
          <a:solidFill>
            <a:srgbClr val="009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683931" y="6631924"/>
            <a:ext cx="585470" cy="585470"/>
          </a:xfrm>
          <a:custGeom>
            <a:avLst/>
            <a:gdLst/>
            <a:ahLst/>
            <a:cxnLst/>
            <a:rect l="l" t="t" r="r" b="b"/>
            <a:pathLst>
              <a:path w="585470" h="585470">
                <a:moveTo>
                  <a:pt x="0" y="292595"/>
                </a:moveTo>
                <a:lnTo>
                  <a:pt x="3829" y="340055"/>
                </a:lnTo>
                <a:lnTo>
                  <a:pt x="14916" y="385077"/>
                </a:lnTo>
                <a:lnTo>
                  <a:pt x="32659" y="427059"/>
                </a:lnTo>
                <a:lnTo>
                  <a:pt x="56454" y="465397"/>
                </a:lnTo>
                <a:lnTo>
                  <a:pt x="85699" y="499490"/>
                </a:lnTo>
                <a:lnTo>
                  <a:pt x="119792" y="528736"/>
                </a:lnTo>
                <a:lnTo>
                  <a:pt x="158131" y="552531"/>
                </a:lnTo>
                <a:lnTo>
                  <a:pt x="200112" y="570273"/>
                </a:lnTo>
                <a:lnTo>
                  <a:pt x="245135" y="581360"/>
                </a:lnTo>
                <a:lnTo>
                  <a:pt x="292595" y="585190"/>
                </a:lnTo>
                <a:lnTo>
                  <a:pt x="316592" y="584220"/>
                </a:lnTo>
                <a:lnTo>
                  <a:pt x="362908" y="576686"/>
                </a:lnTo>
                <a:lnTo>
                  <a:pt x="406484" y="562196"/>
                </a:lnTo>
                <a:lnTo>
                  <a:pt x="446717" y="541352"/>
                </a:lnTo>
                <a:lnTo>
                  <a:pt x="483007" y="514757"/>
                </a:lnTo>
                <a:lnTo>
                  <a:pt x="514750" y="483012"/>
                </a:lnTo>
                <a:lnTo>
                  <a:pt x="541343" y="446721"/>
                </a:lnTo>
                <a:lnTo>
                  <a:pt x="562186" y="406486"/>
                </a:lnTo>
                <a:lnTo>
                  <a:pt x="576675" y="362908"/>
                </a:lnTo>
                <a:lnTo>
                  <a:pt x="584208" y="316592"/>
                </a:lnTo>
                <a:lnTo>
                  <a:pt x="585177" y="292595"/>
                </a:lnTo>
                <a:lnTo>
                  <a:pt x="584208" y="268598"/>
                </a:lnTo>
                <a:lnTo>
                  <a:pt x="576675" y="222281"/>
                </a:lnTo>
                <a:lnTo>
                  <a:pt x="562186" y="178704"/>
                </a:lnTo>
                <a:lnTo>
                  <a:pt x="541343" y="138469"/>
                </a:lnTo>
                <a:lnTo>
                  <a:pt x="514750" y="102177"/>
                </a:lnTo>
                <a:lnTo>
                  <a:pt x="483007" y="70433"/>
                </a:lnTo>
                <a:lnTo>
                  <a:pt x="446717" y="43837"/>
                </a:lnTo>
                <a:lnTo>
                  <a:pt x="406484" y="22993"/>
                </a:lnTo>
                <a:lnTo>
                  <a:pt x="362908" y="8503"/>
                </a:lnTo>
                <a:lnTo>
                  <a:pt x="316592" y="969"/>
                </a:lnTo>
                <a:lnTo>
                  <a:pt x="292595" y="0"/>
                </a:lnTo>
                <a:lnTo>
                  <a:pt x="268598" y="969"/>
                </a:lnTo>
                <a:lnTo>
                  <a:pt x="222281" y="8503"/>
                </a:lnTo>
                <a:lnTo>
                  <a:pt x="178704" y="22993"/>
                </a:lnTo>
                <a:lnTo>
                  <a:pt x="138469" y="43837"/>
                </a:lnTo>
                <a:lnTo>
                  <a:pt x="102177" y="70433"/>
                </a:lnTo>
                <a:lnTo>
                  <a:pt x="70433" y="102177"/>
                </a:lnTo>
                <a:lnTo>
                  <a:pt x="43837" y="138469"/>
                </a:lnTo>
                <a:lnTo>
                  <a:pt x="22993" y="178704"/>
                </a:lnTo>
                <a:lnTo>
                  <a:pt x="8503" y="222281"/>
                </a:lnTo>
                <a:lnTo>
                  <a:pt x="969" y="268598"/>
                </a:lnTo>
                <a:lnTo>
                  <a:pt x="0" y="292595"/>
                </a:lnTo>
                <a:close/>
              </a:path>
            </a:pathLst>
          </a:custGeom>
          <a:ln w="12700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3509145" y="4623516"/>
            <a:ext cx="100076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 marR="5080"/>
            <a:r>
              <a:rPr sz="900" spc="30" dirty="0">
                <a:solidFill>
                  <a:srgbClr val="4B4B4B"/>
                </a:solidFill>
                <a:latin typeface="Tahoma"/>
                <a:cs typeface="Tahoma"/>
              </a:rPr>
              <a:t>День</a:t>
            </a:r>
            <a:r>
              <a:rPr sz="900" spc="-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50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900" spc="60" dirty="0">
                <a:solidFill>
                  <a:srgbClr val="4B4B4B"/>
                </a:solidFill>
                <a:latin typeface="Tahoma"/>
                <a:cs typeface="Tahoma"/>
              </a:rPr>
              <a:t>оссийс</a:t>
            </a:r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кой</a:t>
            </a:r>
            <a:r>
              <a:rPr sz="900" spc="20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н</a:t>
            </a:r>
            <a:r>
              <a:rPr sz="900" spc="20" dirty="0">
                <a:solidFill>
                  <a:srgbClr val="4B4B4B"/>
                </a:solidFill>
                <a:latin typeface="Tahoma"/>
                <a:cs typeface="Tahoma"/>
              </a:rPr>
              <a:t>ауки.</a:t>
            </a:r>
            <a:endParaRPr sz="900" dirty="0">
              <a:latin typeface="Tahoma"/>
              <a:cs typeface="Tahoma"/>
            </a:endParaRPr>
          </a:p>
          <a:p>
            <a:pPr marL="12698" marR="20948"/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Неделя</a:t>
            </a:r>
            <a:r>
              <a:rPr sz="900" spc="-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н</a:t>
            </a:r>
            <a:r>
              <a:rPr sz="900" spc="20" dirty="0">
                <a:solidFill>
                  <a:srgbClr val="4B4B4B"/>
                </a:solidFill>
                <a:latin typeface="Tahoma"/>
                <a:cs typeface="Tahoma"/>
              </a:rPr>
              <a:t>ау</a:t>
            </a:r>
            <a:r>
              <a:rPr sz="900" spc="30" dirty="0">
                <a:solidFill>
                  <a:srgbClr val="4B4B4B"/>
                </a:solidFill>
                <a:latin typeface="Tahoma"/>
                <a:cs typeface="Tahoma"/>
              </a:rPr>
              <a:t>чно</a:t>
            </a:r>
            <a:r>
              <a:rPr sz="900" spc="5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900" spc="4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900" spc="2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20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900" spc="14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900" spc="4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р</a:t>
            </a:r>
            <a:r>
              <a:rPr sz="900" spc="55" dirty="0">
                <a:solidFill>
                  <a:srgbClr val="4B4B4B"/>
                </a:solidFill>
                <a:latin typeface="Tahoma"/>
                <a:cs typeface="Tahoma"/>
              </a:rPr>
              <a:t>че</a:t>
            </a:r>
            <a:r>
              <a:rPr sz="900" spc="20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900" spc="25" dirty="0">
                <a:solidFill>
                  <a:srgbClr val="4B4B4B"/>
                </a:solidFill>
                <a:latin typeface="Tahoma"/>
                <a:cs typeface="Tahoma"/>
              </a:rPr>
              <a:t>тва</a:t>
            </a:r>
            <a:endParaRPr sz="900" dirty="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538196" y="6667323"/>
            <a:ext cx="1569720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 marR="195501"/>
            <a:r>
              <a:rPr sz="900" spc="80" dirty="0">
                <a:solidFill>
                  <a:srgbClr val="4B4B4B"/>
                </a:solidFill>
                <a:latin typeface="Tahoma"/>
                <a:cs typeface="Tahoma"/>
              </a:rPr>
              <a:t>М</a:t>
            </a:r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еж</a:t>
            </a:r>
            <a:r>
              <a:rPr sz="900" spc="39" dirty="0">
                <a:solidFill>
                  <a:srgbClr val="4B4B4B"/>
                </a:solidFill>
                <a:latin typeface="Tahoma"/>
                <a:cs typeface="Tahoma"/>
              </a:rPr>
              <a:t>дунар</a:t>
            </a:r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900" spc="25" dirty="0">
                <a:solidFill>
                  <a:srgbClr val="4B4B4B"/>
                </a:solidFill>
                <a:latin typeface="Tahoma"/>
                <a:cs typeface="Tahoma"/>
              </a:rPr>
              <a:t>дный</a:t>
            </a:r>
            <a:r>
              <a:rPr sz="900" spc="-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30" dirty="0">
                <a:solidFill>
                  <a:srgbClr val="4B4B4B"/>
                </a:solidFill>
                <a:latin typeface="Tahoma"/>
                <a:cs typeface="Tahoma"/>
              </a:rPr>
              <a:t>день</a:t>
            </a:r>
            <a:r>
              <a:rPr sz="900" spc="14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50" dirty="0">
                <a:solidFill>
                  <a:srgbClr val="4B4B4B"/>
                </a:solidFill>
                <a:latin typeface="Tahoma"/>
                <a:cs typeface="Tahoma"/>
              </a:rPr>
              <a:t>д</a:t>
            </a:r>
            <a:r>
              <a:rPr sz="900" spc="25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900" spc="5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900" spc="55" dirty="0">
                <a:solidFill>
                  <a:srgbClr val="4B4B4B"/>
                </a:solidFill>
                <a:latin typeface="Tahoma"/>
                <a:cs typeface="Tahoma"/>
              </a:rPr>
              <a:t>с</a:t>
            </a:r>
            <a:r>
              <a:rPr sz="900" spc="39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900" spc="50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900" spc="20" dirty="0">
                <a:solidFill>
                  <a:srgbClr val="4B4B4B"/>
                </a:solidFill>
                <a:latin typeface="Tahoma"/>
                <a:cs typeface="Tahoma"/>
              </a:rPr>
              <a:t>г</a:t>
            </a:r>
            <a:r>
              <a:rPr sz="900" spc="45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900" spc="-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5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900" spc="30" dirty="0">
                <a:solidFill>
                  <a:srgbClr val="4B4B4B"/>
                </a:solidFill>
                <a:latin typeface="Tahoma"/>
                <a:cs typeface="Tahoma"/>
              </a:rPr>
              <a:t>елевидения</a:t>
            </a:r>
            <a:r>
              <a:rPr sz="900" spc="-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и</a:t>
            </a:r>
            <a:r>
              <a:rPr sz="900" spc="14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радио</a:t>
            </a:r>
            <a:r>
              <a:rPr sz="900" spc="30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900" spc="20" dirty="0">
                <a:solidFill>
                  <a:srgbClr val="4B4B4B"/>
                </a:solidFill>
                <a:latin typeface="Tahoma"/>
                <a:cs typeface="Tahoma"/>
              </a:rPr>
              <a:t>ещания.</a:t>
            </a:r>
            <a:endParaRPr sz="900" dirty="0">
              <a:latin typeface="Tahoma"/>
              <a:cs typeface="Tahoma"/>
            </a:endParaRPr>
          </a:p>
          <a:p>
            <a:pPr marL="12698" marR="5080"/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Неделя</a:t>
            </a:r>
            <a:r>
              <a:rPr sz="900" spc="-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ш</a:t>
            </a:r>
            <a:r>
              <a:rPr sz="900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900" spc="39" dirty="0">
                <a:solidFill>
                  <a:srgbClr val="4B4B4B"/>
                </a:solidFill>
                <a:latin typeface="Tahoma"/>
                <a:cs typeface="Tahoma"/>
              </a:rPr>
              <a:t>о</a:t>
            </a:r>
            <a:r>
              <a:rPr sz="900" spc="14" dirty="0">
                <a:solidFill>
                  <a:srgbClr val="4B4B4B"/>
                </a:solidFill>
                <a:latin typeface="Tahoma"/>
                <a:cs typeface="Tahoma"/>
              </a:rPr>
              <a:t>льных</a:t>
            </a:r>
            <a:r>
              <a:rPr sz="900" spc="5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39" dirty="0">
                <a:solidFill>
                  <a:srgbClr val="4B4B4B"/>
                </a:solidFill>
                <a:latin typeface="Tahoma"/>
                <a:cs typeface="Tahoma"/>
              </a:rPr>
              <a:t>информационно-медийных</a:t>
            </a:r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 центров</a:t>
            </a:r>
            <a:endParaRPr sz="900" dirty="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337746" y="6667321"/>
            <a:ext cx="1129030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900" spc="30" dirty="0">
                <a:solidFill>
                  <a:srgbClr val="4B4B4B"/>
                </a:solidFill>
                <a:latin typeface="Tahoma"/>
                <a:cs typeface="Tahoma"/>
              </a:rPr>
              <a:t>День</a:t>
            </a:r>
            <a:r>
              <a:rPr sz="900" spc="-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11" dirty="0">
                <a:solidFill>
                  <a:srgbClr val="4B4B4B"/>
                </a:solidFill>
                <a:latin typeface="Tahoma"/>
                <a:cs typeface="Tahoma"/>
              </a:rPr>
              <a:t>к</a:t>
            </a:r>
            <a:r>
              <a:rPr sz="900" spc="50" dirty="0">
                <a:solidFill>
                  <a:srgbClr val="4B4B4B"/>
                </a:solidFill>
                <a:latin typeface="Tahoma"/>
                <a:cs typeface="Tahoma"/>
              </a:rPr>
              <a:t>осмона</a:t>
            </a:r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в</a:t>
            </a:r>
            <a:r>
              <a:rPr sz="900" spc="30" dirty="0">
                <a:solidFill>
                  <a:srgbClr val="4B4B4B"/>
                </a:solidFill>
                <a:latin typeface="Tahoma"/>
                <a:cs typeface="Tahoma"/>
              </a:rPr>
              <a:t>тики</a:t>
            </a:r>
            <a:endParaRPr sz="900" dirty="0">
              <a:latin typeface="Tahoma"/>
              <a:cs typeface="Tahoma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9846737" y="5225059"/>
            <a:ext cx="0" cy="707390"/>
          </a:xfrm>
          <a:custGeom>
            <a:avLst/>
            <a:gdLst/>
            <a:ahLst/>
            <a:cxnLst/>
            <a:rect l="l" t="t" r="r" b="b"/>
            <a:pathLst>
              <a:path h="707389">
                <a:moveTo>
                  <a:pt x="0" y="706932"/>
                </a:moveTo>
                <a:lnTo>
                  <a:pt x="0" y="0"/>
                </a:lnTo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554150" y="4658838"/>
            <a:ext cx="585470" cy="585470"/>
          </a:xfrm>
          <a:custGeom>
            <a:avLst/>
            <a:gdLst/>
            <a:ahLst/>
            <a:cxnLst/>
            <a:rect l="l" t="t" r="r" b="b"/>
            <a:pathLst>
              <a:path w="585470" h="585470">
                <a:moveTo>
                  <a:pt x="292582" y="0"/>
                </a:moveTo>
                <a:lnTo>
                  <a:pt x="245122" y="3829"/>
                </a:lnTo>
                <a:lnTo>
                  <a:pt x="200101" y="14916"/>
                </a:lnTo>
                <a:lnTo>
                  <a:pt x="158121" y="32659"/>
                </a:lnTo>
                <a:lnTo>
                  <a:pt x="119784" y="56454"/>
                </a:lnTo>
                <a:lnTo>
                  <a:pt x="85693" y="85699"/>
                </a:lnTo>
                <a:lnTo>
                  <a:pt x="56449" y="119792"/>
                </a:lnTo>
                <a:lnTo>
                  <a:pt x="32656" y="158131"/>
                </a:lnTo>
                <a:lnTo>
                  <a:pt x="14915" y="200112"/>
                </a:lnTo>
                <a:lnTo>
                  <a:pt x="3829" y="245135"/>
                </a:lnTo>
                <a:lnTo>
                  <a:pt x="0" y="292595"/>
                </a:lnTo>
                <a:lnTo>
                  <a:pt x="969" y="316592"/>
                </a:lnTo>
                <a:lnTo>
                  <a:pt x="8502" y="362908"/>
                </a:lnTo>
                <a:lnTo>
                  <a:pt x="22991" y="406486"/>
                </a:lnTo>
                <a:lnTo>
                  <a:pt x="43834" y="446721"/>
                </a:lnTo>
                <a:lnTo>
                  <a:pt x="70427" y="483012"/>
                </a:lnTo>
                <a:lnTo>
                  <a:pt x="102170" y="514757"/>
                </a:lnTo>
                <a:lnTo>
                  <a:pt x="138459" y="541352"/>
                </a:lnTo>
                <a:lnTo>
                  <a:pt x="178693" y="562196"/>
                </a:lnTo>
                <a:lnTo>
                  <a:pt x="222269" y="576686"/>
                </a:lnTo>
                <a:lnTo>
                  <a:pt x="268585" y="584220"/>
                </a:lnTo>
                <a:lnTo>
                  <a:pt x="292582" y="585190"/>
                </a:lnTo>
                <a:lnTo>
                  <a:pt x="316579" y="584220"/>
                </a:lnTo>
                <a:lnTo>
                  <a:pt x="362896" y="576686"/>
                </a:lnTo>
                <a:lnTo>
                  <a:pt x="406473" y="562196"/>
                </a:lnTo>
                <a:lnTo>
                  <a:pt x="446708" y="541352"/>
                </a:lnTo>
                <a:lnTo>
                  <a:pt x="483000" y="514757"/>
                </a:lnTo>
                <a:lnTo>
                  <a:pt x="514744" y="483012"/>
                </a:lnTo>
                <a:lnTo>
                  <a:pt x="541340" y="446721"/>
                </a:lnTo>
                <a:lnTo>
                  <a:pt x="562184" y="406486"/>
                </a:lnTo>
                <a:lnTo>
                  <a:pt x="576674" y="362908"/>
                </a:lnTo>
                <a:lnTo>
                  <a:pt x="584207" y="316592"/>
                </a:lnTo>
                <a:lnTo>
                  <a:pt x="585177" y="292595"/>
                </a:lnTo>
                <a:lnTo>
                  <a:pt x="584207" y="268598"/>
                </a:lnTo>
                <a:lnTo>
                  <a:pt x="576674" y="222281"/>
                </a:lnTo>
                <a:lnTo>
                  <a:pt x="562184" y="178704"/>
                </a:lnTo>
                <a:lnTo>
                  <a:pt x="541340" y="138469"/>
                </a:lnTo>
                <a:lnTo>
                  <a:pt x="514744" y="102177"/>
                </a:lnTo>
                <a:lnTo>
                  <a:pt x="483000" y="70433"/>
                </a:lnTo>
                <a:lnTo>
                  <a:pt x="446708" y="43837"/>
                </a:lnTo>
                <a:lnTo>
                  <a:pt x="406473" y="22993"/>
                </a:lnTo>
                <a:lnTo>
                  <a:pt x="362896" y="8503"/>
                </a:lnTo>
                <a:lnTo>
                  <a:pt x="316579" y="969"/>
                </a:lnTo>
                <a:lnTo>
                  <a:pt x="292582" y="0"/>
                </a:lnTo>
                <a:close/>
              </a:path>
            </a:pathLst>
          </a:custGeom>
          <a:solidFill>
            <a:srgbClr val="18A6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554150" y="4658838"/>
            <a:ext cx="585470" cy="585470"/>
          </a:xfrm>
          <a:custGeom>
            <a:avLst/>
            <a:gdLst/>
            <a:ahLst/>
            <a:cxnLst/>
            <a:rect l="l" t="t" r="r" b="b"/>
            <a:pathLst>
              <a:path w="585470" h="585470">
                <a:moveTo>
                  <a:pt x="585177" y="292595"/>
                </a:moveTo>
                <a:lnTo>
                  <a:pt x="581348" y="245135"/>
                </a:lnTo>
                <a:lnTo>
                  <a:pt x="570261" y="200112"/>
                </a:lnTo>
                <a:lnTo>
                  <a:pt x="552518" y="158131"/>
                </a:lnTo>
                <a:lnTo>
                  <a:pt x="528723" y="119792"/>
                </a:lnTo>
                <a:lnTo>
                  <a:pt x="499478" y="85699"/>
                </a:lnTo>
                <a:lnTo>
                  <a:pt x="465385" y="56454"/>
                </a:lnTo>
                <a:lnTo>
                  <a:pt x="427046" y="32659"/>
                </a:lnTo>
                <a:lnTo>
                  <a:pt x="385064" y="14916"/>
                </a:lnTo>
                <a:lnTo>
                  <a:pt x="340042" y="3829"/>
                </a:lnTo>
                <a:lnTo>
                  <a:pt x="292582" y="0"/>
                </a:lnTo>
                <a:lnTo>
                  <a:pt x="268585" y="969"/>
                </a:lnTo>
                <a:lnTo>
                  <a:pt x="222269" y="8503"/>
                </a:lnTo>
                <a:lnTo>
                  <a:pt x="178693" y="22993"/>
                </a:lnTo>
                <a:lnTo>
                  <a:pt x="138459" y="43837"/>
                </a:lnTo>
                <a:lnTo>
                  <a:pt x="102170" y="70433"/>
                </a:lnTo>
                <a:lnTo>
                  <a:pt x="70427" y="102177"/>
                </a:lnTo>
                <a:lnTo>
                  <a:pt x="43834" y="138469"/>
                </a:lnTo>
                <a:lnTo>
                  <a:pt x="22991" y="178704"/>
                </a:lnTo>
                <a:lnTo>
                  <a:pt x="8502" y="222281"/>
                </a:lnTo>
                <a:lnTo>
                  <a:pt x="969" y="268598"/>
                </a:lnTo>
                <a:lnTo>
                  <a:pt x="0" y="292595"/>
                </a:lnTo>
                <a:lnTo>
                  <a:pt x="969" y="316592"/>
                </a:lnTo>
                <a:lnTo>
                  <a:pt x="8502" y="362908"/>
                </a:lnTo>
                <a:lnTo>
                  <a:pt x="22991" y="406486"/>
                </a:lnTo>
                <a:lnTo>
                  <a:pt x="43834" y="446721"/>
                </a:lnTo>
                <a:lnTo>
                  <a:pt x="70427" y="483012"/>
                </a:lnTo>
                <a:lnTo>
                  <a:pt x="102170" y="514757"/>
                </a:lnTo>
                <a:lnTo>
                  <a:pt x="138459" y="541352"/>
                </a:lnTo>
                <a:lnTo>
                  <a:pt x="178693" y="562196"/>
                </a:lnTo>
                <a:lnTo>
                  <a:pt x="222269" y="576686"/>
                </a:lnTo>
                <a:lnTo>
                  <a:pt x="268585" y="584220"/>
                </a:lnTo>
                <a:lnTo>
                  <a:pt x="292582" y="585190"/>
                </a:lnTo>
                <a:lnTo>
                  <a:pt x="316579" y="584220"/>
                </a:lnTo>
                <a:lnTo>
                  <a:pt x="362896" y="576686"/>
                </a:lnTo>
                <a:lnTo>
                  <a:pt x="406473" y="562196"/>
                </a:lnTo>
                <a:lnTo>
                  <a:pt x="446708" y="541352"/>
                </a:lnTo>
                <a:lnTo>
                  <a:pt x="483000" y="514757"/>
                </a:lnTo>
                <a:lnTo>
                  <a:pt x="514744" y="483012"/>
                </a:lnTo>
                <a:lnTo>
                  <a:pt x="541340" y="446721"/>
                </a:lnTo>
                <a:lnTo>
                  <a:pt x="562184" y="406486"/>
                </a:lnTo>
                <a:lnTo>
                  <a:pt x="576674" y="362908"/>
                </a:lnTo>
                <a:lnTo>
                  <a:pt x="584207" y="316592"/>
                </a:lnTo>
                <a:lnTo>
                  <a:pt x="585177" y="292595"/>
                </a:lnTo>
                <a:close/>
              </a:path>
            </a:pathLst>
          </a:custGeom>
          <a:ln w="65024">
            <a:solidFill>
              <a:srgbClr val="18A6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10207914" y="4696797"/>
            <a:ext cx="75882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 marR="5080"/>
            <a:r>
              <a:rPr sz="900" spc="30" dirty="0">
                <a:solidFill>
                  <a:srgbClr val="4B4B4B"/>
                </a:solidFill>
                <a:latin typeface="Tahoma"/>
                <a:cs typeface="Tahoma"/>
              </a:rPr>
              <a:t>День</a:t>
            </a:r>
            <a:r>
              <a:rPr sz="900" spc="-39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30" dirty="0">
                <a:solidFill>
                  <a:srgbClr val="4B4B4B"/>
                </a:solidFill>
                <a:latin typeface="Tahoma"/>
                <a:cs typeface="Tahoma"/>
              </a:rPr>
              <a:t>защиты</a:t>
            </a:r>
            <a:r>
              <a:rPr sz="900" spc="14" dirty="0">
                <a:solidFill>
                  <a:srgbClr val="4B4B4B"/>
                </a:solidFill>
                <a:latin typeface="Tahoma"/>
                <a:cs typeface="Tahoma"/>
              </a:rPr>
              <a:t> </a:t>
            </a:r>
            <a:r>
              <a:rPr sz="900" spc="50" dirty="0">
                <a:solidFill>
                  <a:srgbClr val="4B4B4B"/>
                </a:solidFill>
                <a:latin typeface="Tahoma"/>
                <a:cs typeface="Tahoma"/>
              </a:rPr>
              <a:t>д</a:t>
            </a:r>
            <a:r>
              <a:rPr sz="900" spc="25" dirty="0">
                <a:solidFill>
                  <a:srgbClr val="4B4B4B"/>
                </a:solidFill>
                <a:latin typeface="Tahoma"/>
                <a:cs typeface="Tahoma"/>
              </a:rPr>
              <a:t>е</a:t>
            </a:r>
            <a:r>
              <a:rPr sz="900" spc="5" dirty="0">
                <a:solidFill>
                  <a:srgbClr val="4B4B4B"/>
                </a:solidFill>
                <a:latin typeface="Tahoma"/>
                <a:cs typeface="Tahoma"/>
              </a:rPr>
              <a:t>т</a:t>
            </a:r>
            <a:r>
              <a:rPr sz="900" spc="36" dirty="0">
                <a:solidFill>
                  <a:srgbClr val="4B4B4B"/>
                </a:solidFill>
                <a:latin typeface="Tahoma"/>
                <a:cs typeface="Tahoma"/>
              </a:rPr>
              <a:t>ей</a:t>
            </a:r>
            <a:endParaRPr sz="900" dirty="0">
              <a:latin typeface="Tahoma"/>
              <a:cs typeface="Tahoma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4884429" y="6631924"/>
            <a:ext cx="585470" cy="585470"/>
          </a:xfrm>
          <a:custGeom>
            <a:avLst/>
            <a:gdLst/>
            <a:ahLst/>
            <a:cxnLst/>
            <a:rect l="l" t="t" r="r" b="b"/>
            <a:pathLst>
              <a:path w="585470" h="585470">
                <a:moveTo>
                  <a:pt x="292595" y="0"/>
                </a:moveTo>
                <a:lnTo>
                  <a:pt x="245135" y="3829"/>
                </a:lnTo>
                <a:lnTo>
                  <a:pt x="200112" y="14916"/>
                </a:lnTo>
                <a:lnTo>
                  <a:pt x="158131" y="32659"/>
                </a:lnTo>
                <a:lnTo>
                  <a:pt x="119792" y="56454"/>
                </a:lnTo>
                <a:lnTo>
                  <a:pt x="85699" y="85699"/>
                </a:lnTo>
                <a:lnTo>
                  <a:pt x="56454" y="119792"/>
                </a:lnTo>
                <a:lnTo>
                  <a:pt x="32659" y="158131"/>
                </a:lnTo>
                <a:lnTo>
                  <a:pt x="14916" y="200112"/>
                </a:lnTo>
                <a:lnTo>
                  <a:pt x="3829" y="245135"/>
                </a:lnTo>
                <a:lnTo>
                  <a:pt x="0" y="292595"/>
                </a:lnTo>
                <a:lnTo>
                  <a:pt x="969" y="316592"/>
                </a:lnTo>
                <a:lnTo>
                  <a:pt x="8503" y="362908"/>
                </a:lnTo>
                <a:lnTo>
                  <a:pt x="22993" y="406486"/>
                </a:lnTo>
                <a:lnTo>
                  <a:pt x="43837" y="446721"/>
                </a:lnTo>
                <a:lnTo>
                  <a:pt x="70433" y="483012"/>
                </a:lnTo>
                <a:lnTo>
                  <a:pt x="102177" y="514757"/>
                </a:lnTo>
                <a:lnTo>
                  <a:pt x="138469" y="541352"/>
                </a:lnTo>
                <a:lnTo>
                  <a:pt x="178704" y="562196"/>
                </a:lnTo>
                <a:lnTo>
                  <a:pt x="222281" y="576686"/>
                </a:lnTo>
                <a:lnTo>
                  <a:pt x="268598" y="584220"/>
                </a:lnTo>
                <a:lnTo>
                  <a:pt x="292595" y="585190"/>
                </a:lnTo>
                <a:lnTo>
                  <a:pt x="316592" y="584220"/>
                </a:lnTo>
                <a:lnTo>
                  <a:pt x="362908" y="576686"/>
                </a:lnTo>
                <a:lnTo>
                  <a:pt x="406484" y="562196"/>
                </a:lnTo>
                <a:lnTo>
                  <a:pt x="446717" y="541352"/>
                </a:lnTo>
                <a:lnTo>
                  <a:pt x="483007" y="514757"/>
                </a:lnTo>
                <a:lnTo>
                  <a:pt x="514750" y="483012"/>
                </a:lnTo>
                <a:lnTo>
                  <a:pt x="541343" y="446721"/>
                </a:lnTo>
                <a:lnTo>
                  <a:pt x="562186" y="406486"/>
                </a:lnTo>
                <a:lnTo>
                  <a:pt x="576675" y="362908"/>
                </a:lnTo>
                <a:lnTo>
                  <a:pt x="584208" y="316592"/>
                </a:lnTo>
                <a:lnTo>
                  <a:pt x="585177" y="292595"/>
                </a:lnTo>
                <a:lnTo>
                  <a:pt x="584208" y="268598"/>
                </a:lnTo>
                <a:lnTo>
                  <a:pt x="576675" y="222281"/>
                </a:lnTo>
                <a:lnTo>
                  <a:pt x="562186" y="178704"/>
                </a:lnTo>
                <a:lnTo>
                  <a:pt x="541343" y="138469"/>
                </a:lnTo>
                <a:lnTo>
                  <a:pt x="514750" y="102177"/>
                </a:lnTo>
                <a:lnTo>
                  <a:pt x="483007" y="70433"/>
                </a:lnTo>
                <a:lnTo>
                  <a:pt x="446717" y="43837"/>
                </a:lnTo>
                <a:lnTo>
                  <a:pt x="406484" y="22993"/>
                </a:lnTo>
                <a:lnTo>
                  <a:pt x="362908" y="8503"/>
                </a:lnTo>
                <a:lnTo>
                  <a:pt x="316592" y="969"/>
                </a:lnTo>
                <a:lnTo>
                  <a:pt x="292595" y="0"/>
                </a:lnTo>
                <a:close/>
              </a:path>
            </a:pathLst>
          </a:custGeom>
          <a:solidFill>
            <a:srgbClr val="009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884429" y="6631924"/>
            <a:ext cx="585470" cy="585470"/>
          </a:xfrm>
          <a:custGeom>
            <a:avLst/>
            <a:gdLst/>
            <a:ahLst/>
            <a:cxnLst/>
            <a:rect l="l" t="t" r="r" b="b"/>
            <a:pathLst>
              <a:path w="585470" h="585470">
                <a:moveTo>
                  <a:pt x="0" y="292595"/>
                </a:moveTo>
                <a:lnTo>
                  <a:pt x="3829" y="340055"/>
                </a:lnTo>
                <a:lnTo>
                  <a:pt x="14916" y="385077"/>
                </a:lnTo>
                <a:lnTo>
                  <a:pt x="32659" y="427059"/>
                </a:lnTo>
                <a:lnTo>
                  <a:pt x="56454" y="465397"/>
                </a:lnTo>
                <a:lnTo>
                  <a:pt x="85699" y="499490"/>
                </a:lnTo>
                <a:lnTo>
                  <a:pt x="119792" y="528736"/>
                </a:lnTo>
                <a:lnTo>
                  <a:pt x="158131" y="552531"/>
                </a:lnTo>
                <a:lnTo>
                  <a:pt x="200112" y="570273"/>
                </a:lnTo>
                <a:lnTo>
                  <a:pt x="245135" y="581360"/>
                </a:lnTo>
                <a:lnTo>
                  <a:pt x="292595" y="585190"/>
                </a:lnTo>
                <a:lnTo>
                  <a:pt x="316592" y="584220"/>
                </a:lnTo>
                <a:lnTo>
                  <a:pt x="362908" y="576686"/>
                </a:lnTo>
                <a:lnTo>
                  <a:pt x="406484" y="562196"/>
                </a:lnTo>
                <a:lnTo>
                  <a:pt x="446717" y="541352"/>
                </a:lnTo>
                <a:lnTo>
                  <a:pt x="483007" y="514757"/>
                </a:lnTo>
                <a:lnTo>
                  <a:pt x="514750" y="483012"/>
                </a:lnTo>
                <a:lnTo>
                  <a:pt x="541343" y="446721"/>
                </a:lnTo>
                <a:lnTo>
                  <a:pt x="562186" y="406486"/>
                </a:lnTo>
                <a:lnTo>
                  <a:pt x="576675" y="362908"/>
                </a:lnTo>
                <a:lnTo>
                  <a:pt x="584208" y="316592"/>
                </a:lnTo>
                <a:lnTo>
                  <a:pt x="585177" y="292595"/>
                </a:lnTo>
                <a:lnTo>
                  <a:pt x="584208" y="268598"/>
                </a:lnTo>
                <a:lnTo>
                  <a:pt x="576675" y="222281"/>
                </a:lnTo>
                <a:lnTo>
                  <a:pt x="562186" y="178704"/>
                </a:lnTo>
                <a:lnTo>
                  <a:pt x="541343" y="138469"/>
                </a:lnTo>
                <a:lnTo>
                  <a:pt x="514750" y="102177"/>
                </a:lnTo>
                <a:lnTo>
                  <a:pt x="483007" y="70433"/>
                </a:lnTo>
                <a:lnTo>
                  <a:pt x="446717" y="43837"/>
                </a:lnTo>
                <a:lnTo>
                  <a:pt x="406484" y="22993"/>
                </a:lnTo>
                <a:lnTo>
                  <a:pt x="362908" y="8503"/>
                </a:lnTo>
                <a:lnTo>
                  <a:pt x="316592" y="969"/>
                </a:lnTo>
                <a:lnTo>
                  <a:pt x="292595" y="0"/>
                </a:lnTo>
                <a:lnTo>
                  <a:pt x="268598" y="969"/>
                </a:lnTo>
                <a:lnTo>
                  <a:pt x="222281" y="8503"/>
                </a:lnTo>
                <a:lnTo>
                  <a:pt x="178704" y="22993"/>
                </a:lnTo>
                <a:lnTo>
                  <a:pt x="138469" y="43837"/>
                </a:lnTo>
                <a:lnTo>
                  <a:pt x="102177" y="70433"/>
                </a:lnTo>
                <a:lnTo>
                  <a:pt x="70433" y="102177"/>
                </a:lnTo>
                <a:lnTo>
                  <a:pt x="43837" y="138469"/>
                </a:lnTo>
                <a:lnTo>
                  <a:pt x="22993" y="178704"/>
                </a:lnTo>
                <a:lnTo>
                  <a:pt x="8503" y="222281"/>
                </a:lnTo>
                <a:lnTo>
                  <a:pt x="969" y="268598"/>
                </a:lnTo>
                <a:lnTo>
                  <a:pt x="0" y="292595"/>
                </a:lnTo>
                <a:close/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496393" y="4698028"/>
            <a:ext cx="585470" cy="585470"/>
          </a:xfrm>
          <a:custGeom>
            <a:avLst/>
            <a:gdLst/>
            <a:ahLst/>
            <a:cxnLst/>
            <a:rect l="l" t="t" r="r" b="b"/>
            <a:pathLst>
              <a:path w="585470" h="585470">
                <a:moveTo>
                  <a:pt x="292582" y="0"/>
                </a:moveTo>
                <a:lnTo>
                  <a:pt x="245122" y="3829"/>
                </a:lnTo>
                <a:lnTo>
                  <a:pt x="200101" y="14916"/>
                </a:lnTo>
                <a:lnTo>
                  <a:pt x="158121" y="32659"/>
                </a:lnTo>
                <a:lnTo>
                  <a:pt x="119784" y="56454"/>
                </a:lnTo>
                <a:lnTo>
                  <a:pt x="85693" y="85699"/>
                </a:lnTo>
                <a:lnTo>
                  <a:pt x="56449" y="119792"/>
                </a:lnTo>
                <a:lnTo>
                  <a:pt x="32656" y="158131"/>
                </a:lnTo>
                <a:lnTo>
                  <a:pt x="14915" y="200112"/>
                </a:lnTo>
                <a:lnTo>
                  <a:pt x="3829" y="245135"/>
                </a:lnTo>
                <a:lnTo>
                  <a:pt x="0" y="292595"/>
                </a:lnTo>
                <a:lnTo>
                  <a:pt x="969" y="316592"/>
                </a:lnTo>
                <a:lnTo>
                  <a:pt x="8502" y="362908"/>
                </a:lnTo>
                <a:lnTo>
                  <a:pt x="22991" y="406486"/>
                </a:lnTo>
                <a:lnTo>
                  <a:pt x="43834" y="446721"/>
                </a:lnTo>
                <a:lnTo>
                  <a:pt x="70427" y="483012"/>
                </a:lnTo>
                <a:lnTo>
                  <a:pt x="102170" y="514757"/>
                </a:lnTo>
                <a:lnTo>
                  <a:pt x="138459" y="541352"/>
                </a:lnTo>
                <a:lnTo>
                  <a:pt x="178693" y="562196"/>
                </a:lnTo>
                <a:lnTo>
                  <a:pt x="222269" y="576686"/>
                </a:lnTo>
                <a:lnTo>
                  <a:pt x="268585" y="584220"/>
                </a:lnTo>
                <a:lnTo>
                  <a:pt x="292582" y="585190"/>
                </a:lnTo>
                <a:lnTo>
                  <a:pt x="316579" y="584220"/>
                </a:lnTo>
                <a:lnTo>
                  <a:pt x="362896" y="576686"/>
                </a:lnTo>
                <a:lnTo>
                  <a:pt x="406473" y="562196"/>
                </a:lnTo>
                <a:lnTo>
                  <a:pt x="446708" y="541352"/>
                </a:lnTo>
                <a:lnTo>
                  <a:pt x="483000" y="514757"/>
                </a:lnTo>
                <a:lnTo>
                  <a:pt x="514744" y="483012"/>
                </a:lnTo>
                <a:lnTo>
                  <a:pt x="541340" y="446721"/>
                </a:lnTo>
                <a:lnTo>
                  <a:pt x="562184" y="406486"/>
                </a:lnTo>
                <a:lnTo>
                  <a:pt x="576674" y="362908"/>
                </a:lnTo>
                <a:lnTo>
                  <a:pt x="584207" y="316592"/>
                </a:lnTo>
                <a:lnTo>
                  <a:pt x="585177" y="292595"/>
                </a:lnTo>
                <a:lnTo>
                  <a:pt x="584207" y="268598"/>
                </a:lnTo>
                <a:lnTo>
                  <a:pt x="576674" y="222281"/>
                </a:lnTo>
                <a:lnTo>
                  <a:pt x="562184" y="178704"/>
                </a:lnTo>
                <a:lnTo>
                  <a:pt x="541340" y="138469"/>
                </a:lnTo>
                <a:lnTo>
                  <a:pt x="514744" y="102177"/>
                </a:lnTo>
                <a:lnTo>
                  <a:pt x="483000" y="70433"/>
                </a:lnTo>
                <a:lnTo>
                  <a:pt x="446708" y="43837"/>
                </a:lnTo>
                <a:lnTo>
                  <a:pt x="406473" y="22993"/>
                </a:lnTo>
                <a:lnTo>
                  <a:pt x="362896" y="8503"/>
                </a:lnTo>
                <a:lnTo>
                  <a:pt x="316579" y="969"/>
                </a:lnTo>
                <a:lnTo>
                  <a:pt x="292582" y="0"/>
                </a:lnTo>
                <a:close/>
              </a:path>
            </a:pathLst>
          </a:custGeom>
          <a:solidFill>
            <a:srgbClr val="009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496393" y="4698028"/>
            <a:ext cx="585470" cy="585470"/>
          </a:xfrm>
          <a:custGeom>
            <a:avLst/>
            <a:gdLst/>
            <a:ahLst/>
            <a:cxnLst/>
            <a:rect l="l" t="t" r="r" b="b"/>
            <a:pathLst>
              <a:path w="585470" h="585470">
                <a:moveTo>
                  <a:pt x="585177" y="292595"/>
                </a:moveTo>
                <a:lnTo>
                  <a:pt x="581348" y="245135"/>
                </a:lnTo>
                <a:lnTo>
                  <a:pt x="570261" y="200112"/>
                </a:lnTo>
                <a:lnTo>
                  <a:pt x="552518" y="158131"/>
                </a:lnTo>
                <a:lnTo>
                  <a:pt x="528723" y="119792"/>
                </a:lnTo>
                <a:lnTo>
                  <a:pt x="499478" y="85699"/>
                </a:lnTo>
                <a:lnTo>
                  <a:pt x="465385" y="56454"/>
                </a:lnTo>
                <a:lnTo>
                  <a:pt x="427046" y="32659"/>
                </a:lnTo>
                <a:lnTo>
                  <a:pt x="385064" y="14916"/>
                </a:lnTo>
                <a:lnTo>
                  <a:pt x="340042" y="3829"/>
                </a:lnTo>
                <a:lnTo>
                  <a:pt x="292582" y="0"/>
                </a:lnTo>
                <a:lnTo>
                  <a:pt x="268585" y="969"/>
                </a:lnTo>
                <a:lnTo>
                  <a:pt x="222269" y="8503"/>
                </a:lnTo>
                <a:lnTo>
                  <a:pt x="178693" y="22993"/>
                </a:lnTo>
                <a:lnTo>
                  <a:pt x="138459" y="43837"/>
                </a:lnTo>
                <a:lnTo>
                  <a:pt x="102170" y="70433"/>
                </a:lnTo>
                <a:lnTo>
                  <a:pt x="70427" y="102177"/>
                </a:lnTo>
                <a:lnTo>
                  <a:pt x="43834" y="138469"/>
                </a:lnTo>
                <a:lnTo>
                  <a:pt x="22991" y="178704"/>
                </a:lnTo>
                <a:lnTo>
                  <a:pt x="8502" y="222281"/>
                </a:lnTo>
                <a:lnTo>
                  <a:pt x="969" y="268598"/>
                </a:lnTo>
                <a:lnTo>
                  <a:pt x="0" y="292595"/>
                </a:lnTo>
                <a:lnTo>
                  <a:pt x="969" y="316592"/>
                </a:lnTo>
                <a:lnTo>
                  <a:pt x="8502" y="362908"/>
                </a:lnTo>
                <a:lnTo>
                  <a:pt x="22991" y="406486"/>
                </a:lnTo>
                <a:lnTo>
                  <a:pt x="43834" y="446721"/>
                </a:lnTo>
                <a:lnTo>
                  <a:pt x="70427" y="483012"/>
                </a:lnTo>
                <a:lnTo>
                  <a:pt x="102170" y="514757"/>
                </a:lnTo>
                <a:lnTo>
                  <a:pt x="138459" y="541352"/>
                </a:lnTo>
                <a:lnTo>
                  <a:pt x="178693" y="562196"/>
                </a:lnTo>
                <a:lnTo>
                  <a:pt x="222269" y="576686"/>
                </a:lnTo>
                <a:lnTo>
                  <a:pt x="268585" y="584220"/>
                </a:lnTo>
                <a:lnTo>
                  <a:pt x="292582" y="585190"/>
                </a:lnTo>
                <a:lnTo>
                  <a:pt x="316579" y="584220"/>
                </a:lnTo>
                <a:lnTo>
                  <a:pt x="362896" y="576686"/>
                </a:lnTo>
                <a:lnTo>
                  <a:pt x="406473" y="562196"/>
                </a:lnTo>
                <a:lnTo>
                  <a:pt x="446708" y="541352"/>
                </a:lnTo>
                <a:lnTo>
                  <a:pt x="483000" y="514757"/>
                </a:lnTo>
                <a:lnTo>
                  <a:pt x="514744" y="483012"/>
                </a:lnTo>
                <a:lnTo>
                  <a:pt x="541340" y="446721"/>
                </a:lnTo>
                <a:lnTo>
                  <a:pt x="562184" y="406486"/>
                </a:lnTo>
                <a:lnTo>
                  <a:pt x="576674" y="362908"/>
                </a:lnTo>
                <a:lnTo>
                  <a:pt x="584207" y="316592"/>
                </a:lnTo>
                <a:lnTo>
                  <a:pt x="585177" y="292595"/>
                </a:lnTo>
                <a:close/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393680" y="2081464"/>
            <a:ext cx="9214486" cy="8255"/>
          </a:xfrm>
          <a:custGeom>
            <a:avLst/>
            <a:gdLst/>
            <a:ahLst/>
            <a:cxnLst/>
            <a:rect l="l" t="t" r="r" b="b"/>
            <a:pathLst>
              <a:path w="9214485" h="8255">
                <a:moveTo>
                  <a:pt x="0" y="8127"/>
                </a:moveTo>
                <a:lnTo>
                  <a:pt x="9214167" y="0"/>
                </a:lnTo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0607854" y="2081459"/>
            <a:ext cx="970279" cy="1939925"/>
          </a:xfrm>
          <a:custGeom>
            <a:avLst/>
            <a:gdLst/>
            <a:ahLst/>
            <a:cxnLst/>
            <a:rect l="l" t="t" r="r" b="b"/>
            <a:pathLst>
              <a:path w="970279" h="1939925">
                <a:moveTo>
                  <a:pt x="0" y="1939785"/>
                </a:moveTo>
                <a:lnTo>
                  <a:pt x="79546" y="1936570"/>
                </a:lnTo>
                <a:lnTo>
                  <a:pt x="157322" y="1927090"/>
                </a:lnTo>
                <a:lnTo>
                  <a:pt x="233077" y="1911597"/>
                </a:lnTo>
                <a:lnTo>
                  <a:pt x="306561" y="1890339"/>
                </a:lnTo>
                <a:lnTo>
                  <a:pt x="377526" y="1863565"/>
                </a:lnTo>
                <a:lnTo>
                  <a:pt x="445721" y="1831526"/>
                </a:lnTo>
                <a:lnTo>
                  <a:pt x="510897" y="1794472"/>
                </a:lnTo>
                <a:lnTo>
                  <a:pt x="572805" y="1752651"/>
                </a:lnTo>
                <a:lnTo>
                  <a:pt x="631194" y="1706313"/>
                </a:lnTo>
                <a:lnTo>
                  <a:pt x="685815" y="1655708"/>
                </a:lnTo>
                <a:lnTo>
                  <a:pt x="736419" y="1601086"/>
                </a:lnTo>
                <a:lnTo>
                  <a:pt x="782756" y="1542696"/>
                </a:lnTo>
                <a:lnTo>
                  <a:pt x="824576" y="1480787"/>
                </a:lnTo>
                <a:lnTo>
                  <a:pt x="861630" y="1415610"/>
                </a:lnTo>
                <a:lnTo>
                  <a:pt x="893668" y="1347414"/>
                </a:lnTo>
                <a:lnTo>
                  <a:pt x="920441" y="1276449"/>
                </a:lnTo>
                <a:lnTo>
                  <a:pt x="941699" y="1202964"/>
                </a:lnTo>
                <a:lnTo>
                  <a:pt x="957192" y="1127208"/>
                </a:lnTo>
                <a:lnTo>
                  <a:pt x="966671" y="1049433"/>
                </a:lnTo>
                <a:lnTo>
                  <a:pt x="969886" y="969886"/>
                </a:lnTo>
                <a:lnTo>
                  <a:pt x="966671" y="890341"/>
                </a:lnTo>
                <a:lnTo>
                  <a:pt x="957192" y="812567"/>
                </a:lnTo>
                <a:lnTo>
                  <a:pt x="941699" y="736813"/>
                </a:lnTo>
                <a:lnTo>
                  <a:pt x="920441" y="663329"/>
                </a:lnTo>
                <a:lnTo>
                  <a:pt x="893668" y="592365"/>
                </a:lnTo>
                <a:lnTo>
                  <a:pt x="861630" y="524170"/>
                </a:lnTo>
                <a:lnTo>
                  <a:pt x="824576" y="458994"/>
                </a:lnTo>
                <a:lnTo>
                  <a:pt x="782756" y="397086"/>
                </a:lnTo>
                <a:lnTo>
                  <a:pt x="736419" y="338696"/>
                </a:lnTo>
                <a:lnTo>
                  <a:pt x="685815" y="284075"/>
                </a:lnTo>
                <a:lnTo>
                  <a:pt x="631194" y="233470"/>
                </a:lnTo>
                <a:lnTo>
                  <a:pt x="572805" y="187133"/>
                </a:lnTo>
                <a:lnTo>
                  <a:pt x="510897" y="145312"/>
                </a:lnTo>
                <a:lnTo>
                  <a:pt x="445721" y="108257"/>
                </a:lnTo>
                <a:lnTo>
                  <a:pt x="377526" y="76219"/>
                </a:lnTo>
                <a:lnTo>
                  <a:pt x="306561" y="49445"/>
                </a:lnTo>
                <a:lnTo>
                  <a:pt x="233077" y="28187"/>
                </a:lnTo>
                <a:lnTo>
                  <a:pt x="157322" y="12694"/>
                </a:lnTo>
                <a:lnTo>
                  <a:pt x="79546" y="3215"/>
                </a:lnTo>
                <a:lnTo>
                  <a:pt x="0" y="0"/>
                </a:lnTo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932942" y="4021245"/>
            <a:ext cx="970279" cy="1939925"/>
          </a:xfrm>
          <a:custGeom>
            <a:avLst/>
            <a:gdLst/>
            <a:ahLst/>
            <a:cxnLst/>
            <a:rect l="l" t="t" r="r" b="b"/>
            <a:pathLst>
              <a:path w="970280" h="1939925">
                <a:moveTo>
                  <a:pt x="969899" y="0"/>
                </a:moveTo>
                <a:lnTo>
                  <a:pt x="890352" y="3215"/>
                </a:lnTo>
                <a:lnTo>
                  <a:pt x="812576" y="12694"/>
                </a:lnTo>
                <a:lnTo>
                  <a:pt x="736820" y="28187"/>
                </a:lnTo>
                <a:lnTo>
                  <a:pt x="663335" y="49445"/>
                </a:lnTo>
                <a:lnTo>
                  <a:pt x="592370" y="76219"/>
                </a:lnTo>
                <a:lnTo>
                  <a:pt x="524174" y="108257"/>
                </a:lnTo>
                <a:lnTo>
                  <a:pt x="458997" y="145312"/>
                </a:lnTo>
                <a:lnTo>
                  <a:pt x="397089" y="187133"/>
                </a:lnTo>
                <a:lnTo>
                  <a:pt x="338699" y="233470"/>
                </a:lnTo>
                <a:lnTo>
                  <a:pt x="284076" y="284075"/>
                </a:lnTo>
                <a:lnTo>
                  <a:pt x="233471" y="338696"/>
                </a:lnTo>
                <a:lnTo>
                  <a:pt x="187134" y="397086"/>
                </a:lnTo>
                <a:lnTo>
                  <a:pt x="145313" y="458994"/>
                </a:lnTo>
                <a:lnTo>
                  <a:pt x="108258" y="524170"/>
                </a:lnTo>
                <a:lnTo>
                  <a:pt x="76219" y="592365"/>
                </a:lnTo>
                <a:lnTo>
                  <a:pt x="49446" y="663329"/>
                </a:lnTo>
                <a:lnTo>
                  <a:pt x="28187" y="736813"/>
                </a:lnTo>
                <a:lnTo>
                  <a:pt x="12694" y="812567"/>
                </a:lnTo>
                <a:lnTo>
                  <a:pt x="3215" y="890341"/>
                </a:lnTo>
                <a:lnTo>
                  <a:pt x="0" y="969886"/>
                </a:lnTo>
                <a:lnTo>
                  <a:pt x="3215" y="1049433"/>
                </a:lnTo>
                <a:lnTo>
                  <a:pt x="12694" y="1127208"/>
                </a:lnTo>
                <a:lnTo>
                  <a:pt x="28187" y="1202964"/>
                </a:lnTo>
                <a:lnTo>
                  <a:pt x="49446" y="1276449"/>
                </a:lnTo>
                <a:lnTo>
                  <a:pt x="76219" y="1347414"/>
                </a:lnTo>
                <a:lnTo>
                  <a:pt x="108258" y="1415610"/>
                </a:lnTo>
                <a:lnTo>
                  <a:pt x="145313" y="1480787"/>
                </a:lnTo>
                <a:lnTo>
                  <a:pt x="187134" y="1542696"/>
                </a:lnTo>
                <a:lnTo>
                  <a:pt x="233471" y="1601086"/>
                </a:lnTo>
                <a:lnTo>
                  <a:pt x="284076" y="1655708"/>
                </a:lnTo>
                <a:lnTo>
                  <a:pt x="338699" y="1706313"/>
                </a:lnTo>
                <a:lnTo>
                  <a:pt x="397089" y="1752651"/>
                </a:lnTo>
                <a:lnTo>
                  <a:pt x="458997" y="1794472"/>
                </a:lnTo>
                <a:lnTo>
                  <a:pt x="524174" y="1831526"/>
                </a:lnTo>
                <a:lnTo>
                  <a:pt x="592370" y="1863565"/>
                </a:lnTo>
                <a:lnTo>
                  <a:pt x="663335" y="1890339"/>
                </a:lnTo>
                <a:lnTo>
                  <a:pt x="736820" y="1911597"/>
                </a:lnTo>
                <a:lnTo>
                  <a:pt x="812576" y="1927090"/>
                </a:lnTo>
                <a:lnTo>
                  <a:pt x="890352" y="1936570"/>
                </a:lnTo>
                <a:lnTo>
                  <a:pt x="969899" y="1939785"/>
                </a:lnTo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902838" y="4021236"/>
            <a:ext cx="7705091" cy="0"/>
          </a:xfrm>
          <a:custGeom>
            <a:avLst/>
            <a:gdLst/>
            <a:ahLst/>
            <a:cxnLst/>
            <a:rect l="l" t="t" r="r" b="b"/>
            <a:pathLst>
              <a:path w="7705090">
                <a:moveTo>
                  <a:pt x="7705013" y="0"/>
                </a:moveTo>
                <a:lnTo>
                  <a:pt x="0" y="0"/>
                </a:lnTo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902836" y="5961020"/>
            <a:ext cx="9178925" cy="0"/>
          </a:xfrm>
          <a:custGeom>
            <a:avLst/>
            <a:gdLst/>
            <a:ahLst/>
            <a:cxnLst/>
            <a:rect l="l" t="t" r="r" b="b"/>
            <a:pathLst>
              <a:path w="9178925">
                <a:moveTo>
                  <a:pt x="0" y="0"/>
                </a:moveTo>
                <a:lnTo>
                  <a:pt x="9178544" y="0"/>
                </a:lnTo>
              </a:path>
            </a:pathLst>
          </a:custGeom>
          <a:ln w="65024">
            <a:solidFill>
              <a:srgbClr val="009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2956049" y="4861677"/>
            <a:ext cx="39116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1400" spc="60" dirty="0">
                <a:solidFill>
                  <a:srgbClr val="FFFFFF"/>
                </a:solidFill>
                <a:latin typeface="Tahoma"/>
                <a:cs typeface="Tahoma"/>
              </a:rPr>
              <a:t>8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400" spc="39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400" spc="64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981547" y="6821744"/>
            <a:ext cx="39116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1400" spc="36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400" spc="5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400" spc="89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724114" y="6832057"/>
            <a:ext cx="478154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1400" spc="-16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400" spc="3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400" spc="120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553656" y="4746106"/>
            <a:ext cx="471170" cy="511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440"/>
              </a:lnSpc>
            </a:pPr>
            <a:r>
              <a:rPr sz="1400" spc="-155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400" spc="39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400" spc="45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400" spc="89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endParaRPr sz="1400" dirty="0">
              <a:latin typeface="Tahoma"/>
              <a:cs typeface="Tahoma"/>
            </a:endParaRPr>
          </a:p>
          <a:p>
            <a:pPr marL="12698" marR="5080" algn="ctr">
              <a:lnSpc>
                <a:spcPct val="71400"/>
              </a:lnSpc>
              <a:spcBef>
                <a:spcPts val="239"/>
              </a:spcBef>
            </a:pPr>
            <a:r>
              <a:rPr sz="1400" spc="145" dirty="0">
                <a:solidFill>
                  <a:srgbClr val="FFFFFF"/>
                </a:solidFill>
                <a:latin typeface="Tahoma"/>
                <a:cs typeface="Tahoma"/>
              </a:rPr>
              <a:t>- </a:t>
            </a:r>
            <a:r>
              <a:rPr sz="1400" spc="-2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400" spc="-95" dirty="0">
                <a:solidFill>
                  <a:srgbClr val="FFFFFF"/>
                </a:solidFill>
                <a:latin typeface="Tahoma"/>
                <a:cs typeface="Tahoma"/>
              </a:rPr>
              <a:t>9.</a:t>
            </a:r>
            <a:r>
              <a:rPr sz="1400" spc="95" dirty="0">
                <a:solidFill>
                  <a:srgbClr val="FFFFFF"/>
                </a:solidFill>
                <a:latin typeface="Tahoma"/>
                <a:cs typeface="Tahoma"/>
              </a:rPr>
              <a:t>03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663912" y="4868434"/>
            <a:ext cx="365761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1400" spc="-195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400" spc="5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400" spc="110" dirty="0">
                <a:solidFill>
                  <a:srgbClr val="FFFFFF"/>
                </a:solidFill>
                <a:latin typeface="Tahoma"/>
                <a:cs typeface="Tahoma"/>
              </a:rPr>
              <a:t>6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908978" y="999683"/>
            <a:ext cx="327661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1400" spc="8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r>
              <a:rPr sz="1400" spc="-15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400" spc="-155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400" spc="-15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0181490" y="2976464"/>
            <a:ext cx="348614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8"/>
            <a:r>
              <a:rPr sz="1400" spc="36" dirty="0">
                <a:solidFill>
                  <a:srgbClr val="FFFFFF"/>
                </a:solidFill>
                <a:latin typeface="Tahoma"/>
                <a:cs typeface="Tahoma"/>
              </a:rPr>
              <a:t>9</a:t>
            </a:r>
            <a:r>
              <a:rPr sz="1400" spc="-15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400" spc="-16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400" spc="64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4550879" y="6781524"/>
            <a:ext cx="240183" cy="2436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740604" y="2956143"/>
            <a:ext cx="242893" cy="2410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855796" y="2958933"/>
            <a:ext cx="321309" cy="236220"/>
          </a:xfrm>
          <a:custGeom>
            <a:avLst/>
            <a:gdLst/>
            <a:ahLst/>
            <a:cxnLst/>
            <a:rect l="l" t="t" r="r" b="b"/>
            <a:pathLst>
              <a:path w="321310" h="236219">
                <a:moveTo>
                  <a:pt x="237715" y="49949"/>
                </a:moveTo>
                <a:lnTo>
                  <a:pt x="83105" y="49949"/>
                </a:lnTo>
                <a:lnTo>
                  <a:pt x="80451" y="51257"/>
                </a:lnTo>
                <a:lnTo>
                  <a:pt x="76971" y="55829"/>
                </a:lnTo>
                <a:lnTo>
                  <a:pt x="76412" y="58724"/>
                </a:lnTo>
                <a:lnTo>
                  <a:pt x="77161" y="61480"/>
                </a:lnTo>
                <a:lnTo>
                  <a:pt x="84185" y="93560"/>
                </a:lnTo>
                <a:lnTo>
                  <a:pt x="85264" y="97447"/>
                </a:lnTo>
                <a:lnTo>
                  <a:pt x="88884" y="100215"/>
                </a:lnTo>
                <a:lnTo>
                  <a:pt x="231962" y="100215"/>
                </a:lnTo>
                <a:lnTo>
                  <a:pt x="235581" y="97447"/>
                </a:lnTo>
                <a:lnTo>
                  <a:pt x="236673" y="93497"/>
                </a:lnTo>
                <a:lnTo>
                  <a:pt x="239203" y="81953"/>
                </a:lnTo>
                <a:lnTo>
                  <a:pt x="99793" y="81953"/>
                </a:lnTo>
                <a:lnTo>
                  <a:pt x="98155" y="68211"/>
                </a:lnTo>
                <a:lnTo>
                  <a:pt x="242213" y="68211"/>
                </a:lnTo>
                <a:lnTo>
                  <a:pt x="243692" y="61480"/>
                </a:lnTo>
                <a:lnTo>
                  <a:pt x="244433" y="58712"/>
                </a:lnTo>
                <a:lnTo>
                  <a:pt x="243874" y="55829"/>
                </a:lnTo>
                <a:lnTo>
                  <a:pt x="240420" y="51295"/>
                </a:lnTo>
                <a:lnTo>
                  <a:pt x="237715" y="49949"/>
                </a:lnTo>
                <a:close/>
              </a:path>
              <a:path w="321310" h="236219">
                <a:moveTo>
                  <a:pt x="242213" y="68211"/>
                </a:moveTo>
                <a:lnTo>
                  <a:pt x="222691" y="68211"/>
                </a:lnTo>
                <a:lnTo>
                  <a:pt x="221052" y="81953"/>
                </a:lnTo>
                <a:lnTo>
                  <a:pt x="239203" y="81953"/>
                </a:lnTo>
                <a:lnTo>
                  <a:pt x="242213" y="68211"/>
                </a:lnTo>
                <a:close/>
              </a:path>
              <a:path w="321310" h="236219">
                <a:moveTo>
                  <a:pt x="260753" y="28028"/>
                </a:moveTo>
                <a:lnTo>
                  <a:pt x="250682" y="28028"/>
                </a:lnTo>
                <a:lnTo>
                  <a:pt x="246592" y="32118"/>
                </a:lnTo>
                <a:lnTo>
                  <a:pt x="246592" y="37147"/>
                </a:lnTo>
                <a:lnTo>
                  <a:pt x="249330" y="51154"/>
                </a:lnTo>
                <a:lnTo>
                  <a:pt x="256818" y="62735"/>
                </a:lnTo>
                <a:lnTo>
                  <a:pt x="267972" y="70801"/>
                </a:lnTo>
                <a:lnTo>
                  <a:pt x="281705" y="74264"/>
                </a:lnTo>
                <a:lnTo>
                  <a:pt x="296474" y="71700"/>
                </a:lnTo>
                <a:lnTo>
                  <a:pt x="308460" y="64600"/>
                </a:lnTo>
                <a:lnTo>
                  <a:pt x="315333" y="55860"/>
                </a:lnTo>
                <a:lnTo>
                  <a:pt x="286476" y="55860"/>
                </a:lnTo>
                <a:lnTo>
                  <a:pt x="272153" y="51657"/>
                </a:lnTo>
                <a:lnTo>
                  <a:pt x="265202" y="40808"/>
                </a:lnTo>
                <a:lnTo>
                  <a:pt x="264842" y="32118"/>
                </a:lnTo>
                <a:lnTo>
                  <a:pt x="260753" y="28028"/>
                </a:lnTo>
                <a:close/>
              </a:path>
              <a:path w="321310" h="236219">
                <a:moveTo>
                  <a:pt x="283752" y="0"/>
                </a:moveTo>
                <a:lnTo>
                  <a:pt x="37093" y="0"/>
                </a:lnTo>
                <a:lnTo>
                  <a:pt x="23088" y="2739"/>
                </a:lnTo>
                <a:lnTo>
                  <a:pt x="11512" y="10234"/>
                </a:lnTo>
                <a:lnTo>
                  <a:pt x="3453" y="21394"/>
                </a:lnTo>
                <a:lnTo>
                  <a:pt x="0" y="35131"/>
                </a:lnTo>
                <a:lnTo>
                  <a:pt x="2564" y="49897"/>
                </a:lnTo>
                <a:lnTo>
                  <a:pt x="9665" y="61884"/>
                </a:lnTo>
                <a:lnTo>
                  <a:pt x="20298" y="70247"/>
                </a:lnTo>
                <a:lnTo>
                  <a:pt x="33458" y="74143"/>
                </a:lnTo>
                <a:lnTo>
                  <a:pt x="48789" y="71757"/>
                </a:lnTo>
                <a:lnTo>
                  <a:pt x="61089" y="64987"/>
                </a:lnTo>
                <a:lnTo>
                  <a:pt x="68666" y="55994"/>
                </a:lnTo>
                <a:lnTo>
                  <a:pt x="38649" y="55994"/>
                </a:lnTo>
                <a:lnTo>
                  <a:pt x="24941" y="51394"/>
                </a:lnTo>
                <a:lnTo>
                  <a:pt x="18396" y="39900"/>
                </a:lnTo>
                <a:lnTo>
                  <a:pt x="22601" y="25567"/>
                </a:lnTo>
                <a:lnTo>
                  <a:pt x="33442" y="18621"/>
                </a:lnTo>
                <a:lnTo>
                  <a:pt x="314375" y="18262"/>
                </a:lnTo>
                <a:lnTo>
                  <a:pt x="311572" y="13164"/>
                </a:lnTo>
                <a:lnTo>
                  <a:pt x="301369" y="4561"/>
                </a:lnTo>
                <a:lnTo>
                  <a:pt x="288675" y="326"/>
                </a:lnTo>
                <a:lnTo>
                  <a:pt x="283752" y="0"/>
                </a:lnTo>
                <a:close/>
              </a:path>
              <a:path w="321310" h="236219">
                <a:moveTo>
                  <a:pt x="70151" y="28028"/>
                </a:moveTo>
                <a:lnTo>
                  <a:pt x="60093" y="28028"/>
                </a:lnTo>
                <a:lnTo>
                  <a:pt x="56003" y="32118"/>
                </a:lnTo>
                <a:lnTo>
                  <a:pt x="56003" y="37147"/>
                </a:lnTo>
                <a:lnTo>
                  <a:pt x="50964" y="49991"/>
                </a:lnTo>
                <a:lnTo>
                  <a:pt x="38649" y="55994"/>
                </a:lnTo>
                <a:lnTo>
                  <a:pt x="68666" y="55994"/>
                </a:lnTo>
                <a:lnTo>
                  <a:pt x="69690" y="54778"/>
                </a:lnTo>
                <a:lnTo>
                  <a:pt x="73926" y="42078"/>
                </a:lnTo>
                <a:lnTo>
                  <a:pt x="74253" y="32118"/>
                </a:lnTo>
                <a:lnTo>
                  <a:pt x="70151" y="28028"/>
                </a:lnTo>
                <a:close/>
              </a:path>
              <a:path w="321310" h="236219">
                <a:moveTo>
                  <a:pt x="314375" y="18262"/>
                </a:moveTo>
                <a:lnTo>
                  <a:pt x="283752" y="18262"/>
                </a:lnTo>
                <a:lnTo>
                  <a:pt x="296591" y="23303"/>
                </a:lnTo>
                <a:lnTo>
                  <a:pt x="302589" y="35623"/>
                </a:lnTo>
                <a:lnTo>
                  <a:pt x="297977" y="49329"/>
                </a:lnTo>
                <a:lnTo>
                  <a:pt x="286476" y="55860"/>
                </a:lnTo>
                <a:lnTo>
                  <a:pt x="315333" y="55860"/>
                </a:lnTo>
                <a:lnTo>
                  <a:pt x="316822" y="53968"/>
                </a:lnTo>
                <a:lnTo>
                  <a:pt x="320721" y="40808"/>
                </a:lnTo>
                <a:lnTo>
                  <a:pt x="318337" y="25469"/>
                </a:lnTo>
                <a:lnTo>
                  <a:pt x="314375" y="18262"/>
                </a:lnTo>
                <a:close/>
              </a:path>
              <a:path w="321310" h="236219">
                <a:moveTo>
                  <a:pt x="223097" y="112585"/>
                </a:moveTo>
                <a:lnTo>
                  <a:pt x="97761" y="112585"/>
                </a:lnTo>
                <a:lnTo>
                  <a:pt x="93659" y="116674"/>
                </a:lnTo>
                <a:lnTo>
                  <a:pt x="93659" y="231825"/>
                </a:lnTo>
                <a:lnTo>
                  <a:pt x="97761" y="235927"/>
                </a:lnTo>
                <a:lnTo>
                  <a:pt x="107819" y="235927"/>
                </a:lnTo>
                <a:lnTo>
                  <a:pt x="111909" y="231825"/>
                </a:lnTo>
                <a:lnTo>
                  <a:pt x="111909" y="130860"/>
                </a:lnTo>
                <a:lnTo>
                  <a:pt x="227187" y="130860"/>
                </a:lnTo>
                <a:lnTo>
                  <a:pt x="227187" y="116674"/>
                </a:lnTo>
                <a:lnTo>
                  <a:pt x="223097" y="112585"/>
                </a:lnTo>
                <a:close/>
              </a:path>
              <a:path w="321310" h="236219">
                <a:moveTo>
                  <a:pt x="168017" y="130860"/>
                </a:moveTo>
                <a:lnTo>
                  <a:pt x="149767" y="130860"/>
                </a:lnTo>
                <a:lnTo>
                  <a:pt x="149767" y="231825"/>
                </a:lnTo>
                <a:lnTo>
                  <a:pt x="153857" y="235927"/>
                </a:lnTo>
                <a:lnTo>
                  <a:pt x="163915" y="235927"/>
                </a:lnTo>
                <a:lnTo>
                  <a:pt x="168017" y="231825"/>
                </a:lnTo>
                <a:lnTo>
                  <a:pt x="168017" y="130860"/>
                </a:lnTo>
                <a:close/>
              </a:path>
              <a:path w="321310" h="236219">
                <a:moveTo>
                  <a:pt x="227187" y="130860"/>
                </a:moveTo>
                <a:lnTo>
                  <a:pt x="208937" y="130860"/>
                </a:lnTo>
                <a:lnTo>
                  <a:pt x="208937" y="231825"/>
                </a:lnTo>
                <a:lnTo>
                  <a:pt x="213026" y="235927"/>
                </a:lnTo>
                <a:lnTo>
                  <a:pt x="223097" y="235927"/>
                </a:lnTo>
                <a:lnTo>
                  <a:pt x="227187" y="231825"/>
                </a:lnTo>
                <a:lnTo>
                  <a:pt x="227187" y="130860"/>
                </a:lnTo>
                <a:close/>
              </a:path>
            </a:pathLst>
          </a:custGeom>
          <a:solidFill>
            <a:srgbClr val="818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855796" y="2961658"/>
            <a:ext cx="321309" cy="236220"/>
          </a:xfrm>
          <a:custGeom>
            <a:avLst/>
            <a:gdLst/>
            <a:ahLst/>
            <a:cxnLst/>
            <a:rect l="l" t="t" r="r" b="b"/>
            <a:pathLst>
              <a:path w="321310" h="236219">
                <a:moveTo>
                  <a:pt x="237715" y="49949"/>
                </a:moveTo>
                <a:lnTo>
                  <a:pt x="83105" y="49949"/>
                </a:lnTo>
                <a:lnTo>
                  <a:pt x="80451" y="51257"/>
                </a:lnTo>
                <a:lnTo>
                  <a:pt x="76971" y="55829"/>
                </a:lnTo>
                <a:lnTo>
                  <a:pt x="76412" y="58724"/>
                </a:lnTo>
                <a:lnTo>
                  <a:pt x="77161" y="61480"/>
                </a:lnTo>
                <a:lnTo>
                  <a:pt x="84185" y="93560"/>
                </a:lnTo>
                <a:lnTo>
                  <a:pt x="85264" y="97447"/>
                </a:lnTo>
                <a:lnTo>
                  <a:pt x="88884" y="100215"/>
                </a:lnTo>
                <a:lnTo>
                  <a:pt x="231962" y="100215"/>
                </a:lnTo>
                <a:lnTo>
                  <a:pt x="235581" y="97447"/>
                </a:lnTo>
                <a:lnTo>
                  <a:pt x="236673" y="93497"/>
                </a:lnTo>
                <a:lnTo>
                  <a:pt x="239203" y="81953"/>
                </a:lnTo>
                <a:lnTo>
                  <a:pt x="99793" y="81953"/>
                </a:lnTo>
                <a:lnTo>
                  <a:pt x="98155" y="68211"/>
                </a:lnTo>
                <a:lnTo>
                  <a:pt x="242213" y="68211"/>
                </a:lnTo>
                <a:lnTo>
                  <a:pt x="243692" y="61480"/>
                </a:lnTo>
                <a:lnTo>
                  <a:pt x="244433" y="58712"/>
                </a:lnTo>
                <a:lnTo>
                  <a:pt x="243874" y="55829"/>
                </a:lnTo>
                <a:lnTo>
                  <a:pt x="240420" y="51295"/>
                </a:lnTo>
                <a:lnTo>
                  <a:pt x="237715" y="49949"/>
                </a:lnTo>
                <a:close/>
              </a:path>
              <a:path w="321310" h="236219">
                <a:moveTo>
                  <a:pt x="242213" y="68211"/>
                </a:moveTo>
                <a:lnTo>
                  <a:pt x="222691" y="68211"/>
                </a:lnTo>
                <a:lnTo>
                  <a:pt x="221052" y="81953"/>
                </a:lnTo>
                <a:lnTo>
                  <a:pt x="239203" y="81953"/>
                </a:lnTo>
                <a:lnTo>
                  <a:pt x="242213" y="68211"/>
                </a:lnTo>
                <a:close/>
              </a:path>
              <a:path w="321310" h="236219">
                <a:moveTo>
                  <a:pt x="260753" y="28028"/>
                </a:moveTo>
                <a:lnTo>
                  <a:pt x="250682" y="28028"/>
                </a:lnTo>
                <a:lnTo>
                  <a:pt x="246592" y="32118"/>
                </a:lnTo>
                <a:lnTo>
                  <a:pt x="246592" y="37147"/>
                </a:lnTo>
                <a:lnTo>
                  <a:pt x="249330" y="51154"/>
                </a:lnTo>
                <a:lnTo>
                  <a:pt x="256818" y="62735"/>
                </a:lnTo>
                <a:lnTo>
                  <a:pt x="267972" y="70801"/>
                </a:lnTo>
                <a:lnTo>
                  <a:pt x="281705" y="74264"/>
                </a:lnTo>
                <a:lnTo>
                  <a:pt x="296474" y="71700"/>
                </a:lnTo>
                <a:lnTo>
                  <a:pt x="308460" y="64600"/>
                </a:lnTo>
                <a:lnTo>
                  <a:pt x="315333" y="55860"/>
                </a:lnTo>
                <a:lnTo>
                  <a:pt x="286476" y="55860"/>
                </a:lnTo>
                <a:lnTo>
                  <a:pt x="272153" y="51657"/>
                </a:lnTo>
                <a:lnTo>
                  <a:pt x="265202" y="40808"/>
                </a:lnTo>
                <a:lnTo>
                  <a:pt x="264842" y="32118"/>
                </a:lnTo>
                <a:lnTo>
                  <a:pt x="260753" y="28028"/>
                </a:lnTo>
                <a:close/>
              </a:path>
              <a:path w="321310" h="236219">
                <a:moveTo>
                  <a:pt x="283752" y="0"/>
                </a:moveTo>
                <a:lnTo>
                  <a:pt x="37093" y="0"/>
                </a:lnTo>
                <a:lnTo>
                  <a:pt x="23088" y="2739"/>
                </a:lnTo>
                <a:lnTo>
                  <a:pt x="11512" y="10234"/>
                </a:lnTo>
                <a:lnTo>
                  <a:pt x="3453" y="21394"/>
                </a:lnTo>
                <a:lnTo>
                  <a:pt x="0" y="35131"/>
                </a:lnTo>
                <a:lnTo>
                  <a:pt x="2564" y="49897"/>
                </a:lnTo>
                <a:lnTo>
                  <a:pt x="9665" y="61884"/>
                </a:lnTo>
                <a:lnTo>
                  <a:pt x="20298" y="70247"/>
                </a:lnTo>
                <a:lnTo>
                  <a:pt x="33458" y="74143"/>
                </a:lnTo>
                <a:lnTo>
                  <a:pt x="48789" y="71757"/>
                </a:lnTo>
                <a:lnTo>
                  <a:pt x="61089" y="64987"/>
                </a:lnTo>
                <a:lnTo>
                  <a:pt x="68666" y="55994"/>
                </a:lnTo>
                <a:lnTo>
                  <a:pt x="38649" y="55994"/>
                </a:lnTo>
                <a:lnTo>
                  <a:pt x="24941" y="51394"/>
                </a:lnTo>
                <a:lnTo>
                  <a:pt x="18396" y="39900"/>
                </a:lnTo>
                <a:lnTo>
                  <a:pt x="22601" y="25567"/>
                </a:lnTo>
                <a:lnTo>
                  <a:pt x="33442" y="18621"/>
                </a:lnTo>
                <a:lnTo>
                  <a:pt x="314375" y="18262"/>
                </a:lnTo>
                <a:lnTo>
                  <a:pt x="311572" y="13164"/>
                </a:lnTo>
                <a:lnTo>
                  <a:pt x="301369" y="4561"/>
                </a:lnTo>
                <a:lnTo>
                  <a:pt x="288675" y="326"/>
                </a:lnTo>
                <a:lnTo>
                  <a:pt x="283752" y="0"/>
                </a:lnTo>
                <a:close/>
              </a:path>
              <a:path w="321310" h="236219">
                <a:moveTo>
                  <a:pt x="70151" y="28028"/>
                </a:moveTo>
                <a:lnTo>
                  <a:pt x="60093" y="28028"/>
                </a:lnTo>
                <a:lnTo>
                  <a:pt x="56003" y="32118"/>
                </a:lnTo>
                <a:lnTo>
                  <a:pt x="56003" y="37147"/>
                </a:lnTo>
                <a:lnTo>
                  <a:pt x="50964" y="49991"/>
                </a:lnTo>
                <a:lnTo>
                  <a:pt x="38649" y="55994"/>
                </a:lnTo>
                <a:lnTo>
                  <a:pt x="68666" y="55994"/>
                </a:lnTo>
                <a:lnTo>
                  <a:pt x="69690" y="54778"/>
                </a:lnTo>
                <a:lnTo>
                  <a:pt x="73926" y="42078"/>
                </a:lnTo>
                <a:lnTo>
                  <a:pt x="74253" y="32118"/>
                </a:lnTo>
                <a:lnTo>
                  <a:pt x="70151" y="28028"/>
                </a:lnTo>
                <a:close/>
              </a:path>
              <a:path w="321310" h="236219">
                <a:moveTo>
                  <a:pt x="314375" y="18262"/>
                </a:moveTo>
                <a:lnTo>
                  <a:pt x="283752" y="18262"/>
                </a:lnTo>
                <a:lnTo>
                  <a:pt x="296591" y="23303"/>
                </a:lnTo>
                <a:lnTo>
                  <a:pt x="302589" y="35623"/>
                </a:lnTo>
                <a:lnTo>
                  <a:pt x="297977" y="49329"/>
                </a:lnTo>
                <a:lnTo>
                  <a:pt x="286476" y="55860"/>
                </a:lnTo>
                <a:lnTo>
                  <a:pt x="315333" y="55860"/>
                </a:lnTo>
                <a:lnTo>
                  <a:pt x="316822" y="53968"/>
                </a:lnTo>
                <a:lnTo>
                  <a:pt x="320721" y="40808"/>
                </a:lnTo>
                <a:lnTo>
                  <a:pt x="318337" y="25469"/>
                </a:lnTo>
                <a:lnTo>
                  <a:pt x="314375" y="18262"/>
                </a:lnTo>
                <a:close/>
              </a:path>
              <a:path w="321310" h="236219">
                <a:moveTo>
                  <a:pt x="223097" y="112585"/>
                </a:moveTo>
                <a:lnTo>
                  <a:pt x="97761" y="112585"/>
                </a:lnTo>
                <a:lnTo>
                  <a:pt x="93659" y="116674"/>
                </a:lnTo>
                <a:lnTo>
                  <a:pt x="93659" y="231825"/>
                </a:lnTo>
                <a:lnTo>
                  <a:pt x="97761" y="235927"/>
                </a:lnTo>
                <a:lnTo>
                  <a:pt x="107819" y="235927"/>
                </a:lnTo>
                <a:lnTo>
                  <a:pt x="111909" y="231825"/>
                </a:lnTo>
                <a:lnTo>
                  <a:pt x="111909" y="130860"/>
                </a:lnTo>
                <a:lnTo>
                  <a:pt x="227187" y="130860"/>
                </a:lnTo>
                <a:lnTo>
                  <a:pt x="227187" y="116674"/>
                </a:lnTo>
                <a:lnTo>
                  <a:pt x="223097" y="112585"/>
                </a:lnTo>
                <a:close/>
              </a:path>
              <a:path w="321310" h="236219">
                <a:moveTo>
                  <a:pt x="168017" y="130860"/>
                </a:moveTo>
                <a:lnTo>
                  <a:pt x="149767" y="130860"/>
                </a:lnTo>
                <a:lnTo>
                  <a:pt x="149767" y="231825"/>
                </a:lnTo>
                <a:lnTo>
                  <a:pt x="153857" y="235927"/>
                </a:lnTo>
                <a:lnTo>
                  <a:pt x="163915" y="235927"/>
                </a:lnTo>
                <a:lnTo>
                  <a:pt x="168017" y="231825"/>
                </a:lnTo>
                <a:lnTo>
                  <a:pt x="168017" y="130860"/>
                </a:lnTo>
                <a:close/>
              </a:path>
              <a:path w="321310" h="236219">
                <a:moveTo>
                  <a:pt x="227187" y="130860"/>
                </a:moveTo>
                <a:lnTo>
                  <a:pt x="208937" y="130860"/>
                </a:lnTo>
                <a:lnTo>
                  <a:pt x="208937" y="231825"/>
                </a:lnTo>
                <a:lnTo>
                  <a:pt x="213026" y="235927"/>
                </a:lnTo>
                <a:lnTo>
                  <a:pt x="223097" y="235927"/>
                </a:lnTo>
                <a:lnTo>
                  <a:pt x="227187" y="231825"/>
                </a:lnTo>
                <a:lnTo>
                  <a:pt x="227187" y="130860"/>
                </a:lnTo>
                <a:close/>
              </a:path>
            </a:pathLst>
          </a:custGeom>
          <a:solidFill>
            <a:srgbClr val="2957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855796" y="2961658"/>
            <a:ext cx="321309" cy="236220"/>
          </a:xfrm>
          <a:custGeom>
            <a:avLst/>
            <a:gdLst/>
            <a:ahLst/>
            <a:cxnLst/>
            <a:rect l="l" t="t" r="r" b="b"/>
            <a:pathLst>
              <a:path w="321310" h="236219">
                <a:moveTo>
                  <a:pt x="237715" y="49949"/>
                </a:moveTo>
                <a:lnTo>
                  <a:pt x="83105" y="49949"/>
                </a:lnTo>
                <a:lnTo>
                  <a:pt x="80451" y="51257"/>
                </a:lnTo>
                <a:lnTo>
                  <a:pt x="76971" y="55829"/>
                </a:lnTo>
                <a:lnTo>
                  <a:pt x="76412" y="58724"/>
                </a:lnTo>
                <a:lnTo>
                  <a:pt x="77161" y="61480"/>
                </a:lnTo>
                <a:lnTo>
                  <a:pt x="84185" y="93560"/>
                </a:lnTo>
                <a:lnTo>
                  <a:pt x="85264" y="97447"/>
                </a:lnTo>
                <a:lnTo>
                  <a:pt x="88884" y="100215"/>
                </a:lnTo>
                <a:lnTo>
                  <a:pt x="231962" y="100215"/>
                </a:lnTo>
                <a:lnTo>
                  <a:pt x="235581" y="97447"/>
                </a:lnTo>
                <a:lnTo>
                  <a:pt x="236673" y="93497"/>
                </a:lnTo>
                <a:lnTo>
                  <a:pt x="239203" y="81953"/>
                </a:lnTo>
                <a:lnTo>
                  <a:pt x="99793" y="81953"/>
                </a:lnTo>
                <a:lnTo>
                  <a:pt x="98155" y="68211"/>
                </a:lnTo>
                <a:lnTo>
                  <a:pt x="242213" y="68211"/>
                </a:lnTo>
                <a:lnTo>
                  <a:pt x="243692" y="61480"/>
                </a:lnTo>
                <a:lnTo>
                  <a:pt x="244433" y="58712"/>
                </a:lnTo>
                <a:lnTo>
                  <a:pt x="243874" y="55829"/>
                </a:lnTo>
                <a:lnTo>
                  <a:pt x="240420" y="51295"/>
                </a:lnTo>
                <a:lnTo>
                  <a:pt x="237715" y="49949"/>
                </a:lnTo>
                <a:close/>
              </a:path>
              <a:path w="321310" h="236219">
                <a:moveTo>
                  <a:pt x="242213" y="68211"/>
                </a:moveTo>
                <a:lnTo>
                  <a:pt x="222691" y="68211"/>
                </a:lnTo>
                <a:lnTo>
                  <a:pt x="221052" y="81953"/>
                </a:lnTo>
                <a:lnTo>
                  <a:pt x="239203" y="81953"/>
                </a:lnTo>
                <a:lnTo>
                  <a:pt x="242213" y="68211"/>
                </a:lnTo>
                <a:close/>
              </a:path>
              <a:path w="321310" h="236219">
                <a:moveTo>
                  <a:pt x="260753" y="28028"/>
                </a:moveTo>
                <a:lnTo>
                  <a:pt x="250682" y="28028"/>
                </a:lnTo>
                <a:lnTo>
                  <a:pt x="246592" y="32118"/>
                </a:lnTo>
                <a:lnTo>
                  <a:pt x="246592" y="37147"/>
                </a:lnTo>
                <a:lnTo>
                  <a:pt x="249330" y="51154"/>
                </a:lnTo>
                <a:lnTo>
                  <a:pt x="256818" y="62735"/>
                </a:lnTo>
                <a:lnTo>
                  <a:pt x="267972" y="70801"/>
                </a:lnTo>
                <a:lnTo>
                  <a:pt x="281705" y="74264"/>
                </a:lnTo>
                <a:lnTo>
                  <a:pt x="296474" y="71700"/>
                </a:lnTo>
                <a:lnTo>
                  <a:pt x="308460" y="64600"/>
                </a:lnTo>
                <a:lnTo>
                  <a:pt x="315333" y="55860"/>
                </a:lnTo>
                <a:lnTo>
                  <a:pt x="286476" y="55860"/>
                </a:lnTo>
                <a:lnTo>
                  <a:pt x="272153" y="51657"/>
                </a:lnTo>
                <a:lnTo>
                  <a:pt x="265202" y="40808"/>
                </a:lnTo>
                <a:lnTo>
                  <a:pt x="264842" y="32118"/>
                </a:lnTo>
                <a:lnTo>
                  <a:pt x="260753" y="28028"/>
                </a:lnTo>
                <a:close/>
              </a:path>
              <a:path w="321310" h="236219">
                <a:moveTo>
                  <a:pt x="283752" y="0"/>
                </a:moveTo>
                <a:lnTo>
                  <a:pt x="37093" y="0"/>
                </a:lnTo>
                <a:lnTo>
                  <a:pt x="23088" y="2739"/>
                </a:lnTo>
                <a:lnTo>
                  <a:pt x="11512" y="10234"/>
                </a:lnTo>
                <a:lnTo>
                  <a:pt x="3453" y="21394"/>
                </a:lnTo>
                <a:lnTo>
                  <a:pt x="0" y="35131"/>
                </a:lnTo>
                <a:lnTo>
                  <a:pt x="2564" y="49897"/>
                </a:lnTo>
                <a:lnTo>
                  <a:pt x="9665" y="61884"/>
                </a:lnTo>
                <a:lnTo>
                  <a:pt x="20298" y="70247"/>
                </a:lnTo>
                <a:lnTo>
                  <a:pt x="33458" y="74143"/>
                </a:lnTo>
                <a:lnTo>
                  <a:pt x="48789" y="71757"/>
                </a:lnTo>
                <a:lnTo>
                  <a:pt x="61089" y="64987"/>
                </a:lnTo>
                <a:lnTo>
                  <a:pt x="68666" y="55994"/>
                </a:lnTo>
                <a:lnTo>
                  <a:pt x="38649" y="55994"/>
                </a:lnTo>
                <a:lnTo>
                  <a:pt x="24941" y="51394"/>
                </a:lnTo>
                <a:lnTo>
                  <a:pt x="18396" y="39900"/>
                </a:lnTo>
                <a:lnTo>
                  <a:pt x="22601" y="25567"/>
                </a:lnTo>
                <a:lnTo>
                  <a:pt x="33442" y="18621"/>
                </a:lnTo>
                <a:lnTo>
                  <a:pt x="314375" y="18262"/>
                </a:lnTo>
                <a:lnTo>
                  <a:pt x="311572" y="13164"/>
                </a:lnTo>
                <a:lnTo>
                  <a:pt x="301369" y="4561"/>
                </a:lnTo>
                <a:lnTo>
                  <a:pt x="288675" y="326"/>
                </a:lnTo>
                <a:lnTo>
                  <a:pt x="283752" y="0"/>
                </a:lnTo>
                <a:close/>
              </a:path>
              <a:path w="321310" h="236219">
                <a:moveTo>
                  <a:pt x="70151" y="28028"/>
                </a:moveTo>
                <a:lnTo>
                  <a:pt x="60093" y="28028"/>
                </a:lnTo>
                <a:lnTo>
                  <a:pt x="56003" y="32118"/>
                </a:lnTo>
                <a:lnTo>
                  <a:pt x="56003" y="37147"/>
                </a:lnTo>
                <a:lnTo>
                  <a:pt x="50964" y="49991"/>
                </a:lnTo>
                <a:lnTo>
                  <a:pt x="38649" y="55994"/>
                </a:lnTo>
                <a:lnTo>
                  <a:pt x="68666" y="55994"/>
                </a:lnTo>
                <a:lnTo>
                  <a:pt x="69690" y="54778"/>
                </a:lnTo>
                <a:lnTo>
                  <a:pt x="73926" y="42078"/>
                </a:lnTo>
                <a:lnTo>
                  <a:pt x="74253" y="32118"/>
                </a:lnTo>
                <a:lnTo>
                  <a:pt x="70151" y="28028"/>
                </a:lnTo>
                <a:close/>
              </a:path>
              <a:path w="321310" h="236219">
                <a:moveTo>
                  <a:pt x="314375" y="18262"/>
                </a:moveTo>
                <a:lnTo>
                  <a:pt x="283752" y="18262"/>
                </a:lnTo>
                <a:lnTo>
                  <a:pt x="296591" y="23303"/>
                </a:lnTo>
                <a:lnTo>
                  <a:pt x="302589" y="35623"/>
                </a:lnTo>
                <a:lnTo>
                  <a:pt x="297977" y="49329"/>
                </a:lnTo>
                <a:lnTo>
                  <a:pt x="286476" y="55860"/>
                </a:lnTo>
                <a:lnTo>
                  <a:pt x="315333" y="55860"/>
                </a:lnTo>
                <a:lnTo>
                  <a:pt x="316822" y="53968"/>
                </a:lnTo>
                <a:lnTo>
                  <a:pt x="320721" y="40808"/>
                </a:lnTo>
                <a:lnTo>
                  <a:pt x="318337" y="25469"/>
                </a:lnTo>
                <a:lnTo>
                  <a:pt x="314375" y="18262"/>
                </a:lnTo>
                <a:close/>
              </a:path>
              <a:path w="321310" h="236219">
                <a:moveTo>
                  <a:pt x="223097" y="112585"/>
                </a:moveTo>
                <a:lnTo>
                  <a:pt x="97761" y="112585"/>
                </a:lnTo>
                <a:lnTo>
                  <a:pt x="93659" y="116674"/>
                </a:lnTo>
                <a:lnTo>
                  <a:pt x="93659" y="231825"/>
                </a:lnTo>
                <a:lnTo>
                  <a:pt x="97761" y="235927"/>
                </a:lnTo>
                <a:lnTo>
                  <a:pt x="107819" y="235927"/>
                </a:lnTo>
                <a:lnTo>
                  <a:pt x="111909" y="231825"/>
                </a:lnTo>
                <a:lnTo>
                  <a:pt x="111909" y="130860"/>
                </a:lnTo>
                <a:lnTo>
                  <a:pt x="227187" y="130860"/>
                </a:lnTo>
                <a:lnTo>
                  <a:pt x="227187" y="116674"/>
                </a:lnTo>
                <a:lnTo>
                  <a:pt x="223097" y="112585"/>
                </a:lnTo>
                <a:close/>
              </a:path>
              <a:path w="321310" h="236219">
                <a:moveTo>
                  <a:pt x="168017" y="130860"/>
                </a:moveTo>
                <a:lnTo>
                  <a:pt x="149767" y="130860"/>
                </a:lnTo>
                <a:lnTo>
                  <a:pt x="149767" y="231825"/>
                </a:lnTo>
                <a:lnTo>
                  <a:pt x="153857" y="235927"/>
                </a:lnTo>
                <a:lnTo>
                  <a:pt x="163915" y="235927"/>
                </a:lnTo>
                <a:lnTo>
                  <a:pt x="168017" y="231825"/>
                </a:lnTo>
                <a:lnTo>
                  <a:pt x="168017" y="130860"/>
                </a:lnTo>
                <a:close/>
              </a:path>
              <a:path w="321310" h="236219">
                <a:moveTo>
                  <a:pt x="227187" y="130860"/>
                </a:moveTo>
                <a:lnTo>
                  <a:pt x="208937" y="130860"/>
                </a:lnTo>
                <a:lnTo>
                  <a:pt x="208937" y="231825"/>
                </a:lnTo>
                <a:lnTo>
                  <a:pt x="213026" y="235927"/>
                </a:lnTo>
                <a:lnTo>
                  <a:pt x="223097" y="235927"/>
                </a:lnTo>
                <a:lnTo>
                  <a:pt x="227187" y="231825"/>
                </a:lnTo>
                <a:lnTo>
                  <a:pt x="227187" y="130860"/>
                </a:lnTo>
                <a:close/>
              </a:path>
            </a:pathLst>
          </a:custGeom>
          <a:solidFill>
            <a:srgbClr val="0097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433935" y="4845203"/>
            <a:ext cx="321309" cy="236220"/>
          </a:xfrm>
          <a:custGeom>
            <a:avLst/>
            <a:gdLst/>
            <a:ahLst/>
            <a:cxnLst/>
            <a:rect l="l" t="t" r="r" b="b"/>
            <a:pathLst>
              <a:path w="321309" h="236220">
                <a:moveTo>
                  <a:pt x="237702" y="49949"/>
                </a:moveTo>
                <a:lnTo>
                  <a:pt x="83105" y="49949"/>
                </a:lnTo>
                <a:lnTo>
                  <a:pt x="80451" y="51257"/>
                </a:lnTo>
                <a:lnTo>
                  <a:pt x="76971" y="55829"/>
                </a:lnTo>
                <a:lnTo>
                  <a:pt x="76412" y="58724"/>
                </a:lnTo>
                <a:lnTo>
                  <a:pt x="77161" y="61493"/>
                </a:lnTo>
                <a:lnTo>
                  <a:pt x="84185" y="93573"/>
                </a:lnTo>
                <a:lnTo>
                  <a:pt x="85264" y="97459"/>
                </a:lnTo>
                <a:lnTo>
                  <a:pt x="88884" y="100215"/>
                </a:lnTo>
                <a:lnTo>
                  <a:pt x="231962" y="100215"/>
                </a:lnTo>
                <a:lnTo>
                  <a:pt x="235581" y="97459"/>
                </a:lnTo>
                <a:lnTo>
                  <a:pt x="236673" y="93497"/>
                </a:lnTo>
                <a:lnTo>
                  <a:pt x="239203" y="81953"/>
                </a:lnTo>
                <a:lnTo>
                  <a:pt x="99793" y="81953"/>
                </a:lnTo>
                <a:lnTo>
                  <a:pt x="98155" y="68211"/>
                </a:lnTo>
                <a:lnTo>
                  <a:pt x="242213" y="68211"/>
                </a:lnTo>
                <a:lnTo>
                  <a:pt x="243688" y="61493"/>
                </a:lnTo>
                <a:lnTo>
                  <a:pt x="244433" y="58712"/>
                </a:lnTo>
                <a:lnTo>
                  <a:pt x="243874" y="55829"/>
                </a:lnTo>
                <a:lnTo>
                  <a:pt x="240420" y="51295"/>
                </a:lnTo>
                <a:lnTo>
                  <a:pt x="237702" y="49949"/>
                </a:lnTo>
                <a:close/>
              </a:path>
              <a:path w="321309" h="236220">
                <a:moveTo>
                  <a:pt x="242213" y="68211"/>
                </a:moveTo>
                <a:lnTo>
                  <a:pt x="222691" y="68211"/>
                </a:lnTo>
                <a:lnTo>
                  <a:pt x="221052" y="81953"/>
                </a:lnTo>
                <a:lnTo>
                  <a:pt x="239203" y="81953"/>
                </a:lnTo>
                <a:lnTo>
                  <a:pt x="242213" y="68211"/>
                </a:lnTo>
                <a:close/>
              </a:path>
              <a:path w="321309" h="236220">
                <a:moveTo>
                  <a:pt x="260753" y="28028"/>
                </a:moveTo>
                <a:lnTo>
                  <a:pt x="250682" y="28028"/>
                </a:lnTo>
                <a:lnTo>
                  <a:pt x="246592" y="32118"/>
                </a:lnTo>
                <a:lnTo>
                  <a:pt x="246592" y="37147"/>
                </a:lnTo>
                <a:lnTo>
                  <a:pt x="249330" y="51154"/>
                </a:lnTo>
                <a:lnTo>
                  <a:pt x="256818" y="62735"/>
                </a:lnTo>
                <a:lnTo>
                  <a:pt x="267972" y="70801"/>
                </a:lnTo>
                <a:lnTo>
                  <a:pt x="281705" y="74264"/>
                </a:lnTo>
                <a:lnTo>
                  <a:pt x="296474" y="71700"/>
                </a:lnTo>
                <a:lnTo>
                  <a:pt x="308460" y="64600"/>
                </a:lnTo>
                <a:lnTo>
                  <a:pt x="315333" y="55860"/>
                </a:lnTo>
                <a:lnTo>
                  <a:pt x="286476" y="55860"/>
                </a:lnTo>
                <a:lnTo>
                  <a:pt x="272153" y="51657"/>
                </a:lnTo>
                <a:lnTo>
                  <a:pt x="265202" y="40808"/>
                </a:lnTo>
                <a:lnTo>
                  <a:pt x="264842" y="32118"/>
                </a:lnTo>
                <a:lnTo>
                  <a:pt x="260753" y="28028"/>
                </a:lnTo>
                <a:close/>
              </a:path>
              <a:path w="321309" h="236220">
                <a:moveTo>
                  <a:pt x="283752" y="0"/>
                </a:moveTo>
                <a:lnTo>
                  <a:pt x="37093" y="0"/>
                </a:lnTo>
                <a:lnTo>
                  <a:pt x="23088" y="2739"/>
                </a:lnTo>
                <a:lnTo>
                  <a:pt x="11512" y="10234"/>
                </a:lnTo>
                <a:lnTo>
                  <a:pt x="3453" y="21394"/>
                </a:lnTo>
                <a:lnTo>
                  <a:pt x="0" y="35131"/>
                </a:lnTo>
                <a:lnTo>
                  <a:pt x="2564" y="49897"/>
                </a:lnTo>
                <a:lnTo>
                  <a:pt x="9665" y="61884"/>
                </a:lnTo>
                <a:lnTo>
                  <a:pt x="20298" y="70247"/>
                </a:lnTo>
                <a:lnTo>
                  <a:pt x="33458" y="74143"/>
                </a:lnTo>
                <a:lnTo>
                  <a:pt x="48789" y="71757"/>
                </a:lnTo>
                <a:lnTo>
                  <a:pt x="61089" y="64987"/>
                </a:lnTo>
                <a:lnTo>
                  <a:pt x="68666" y="55994"/>
                </a:lnTo>
                <a:lnTo>
                  <a:pt x="38649" y="55994"/>
                </a:lnTo>
                <a:lnTo>
                  <a:pt x="24941" y="51394"/>
                </a:lnTo>
                <a:lnTo>
                  <a:pt x="18396" y="39900"/>
                </a:lnTo>
                <a:lnTo>
                  <a:pt x="22601" y="25567"/>
                </a:lnTo>
                <a:lnTo>
                  <a:pt x="33442" y="18621"/>
                </a:lnTo>
                <a:lnTo>
                  <a:pt x="314375" y="18262"/>
                </a:lnTo>
                <a:lnTo>
                  <a:pt x="311572" y="13164"/>
                </a:lnTo>
                <a:lnTo>
                  <a:pt x="301369" y="4561"/>
                </a:lnTo>
                <a:lnTo>
                  <a:pt x="288675" y="326"/>
                </a:lnTo>
                <a:lnTo>
                  <a:pt x="283752" y="0"/>
                </a:lnTo>
                <a:close/>
              </a:path>
              <a:path w="321309" h="236220">
                <a:moveTo>
                  <a:pt x="70151" y="28028"/>
                </a:moveTo>
                <a:lnTo>
                  <a:pt x="60093" y="28028"/>
                </a:lnTo>
                <a:lnTo>
                  <a:pt x="56003" y="32118"/>
                </a:lnTo>
                <a:lnTo>
                  <a:pt x="56003" y="37147"/>
                </a:lnTo>
                <a:lnTo>
                  <a:pt x="50964" y="49991"/>
                </a:lnTo>
                <a:lnTo>
                  <a:pt x="38649" y="55994"/>
                </a:lnTo>
                <a:lnTo>
                  <a:pt x="68666" y="55994"/>
                </a:lnTo>
                <a:lnTo>
                  <a:pt x="69690" y="54778"/>
                </a:lnTo>
                <a:lnTo>
                  <a:pt x="73926" y="42078"/>
                </a:lnTo>
                <a:lnTo>
                  <a:pt x="74253" y="32118"/>
                </a:lnTo>
                <a:lnTo>
                  <a:pt x="70151" y="28028"/>
                </a:lnTo>
                <a:close/>
              </a:path>
              <a:path w="321309" h="236220">
                <a:moveTo>
                  <a:pt x="314375" y="18262"/>
                </a:moveTo>
                <a:lnTo>
                  <a:pt x="283752" y="18262"/>
                </a:lnTo>
                <a:lnTo>
                  <a:pt x="296591" y="23303"/>
                </a:lnTo>
                <a:lnTo>
                  <a:pt x="302589" y="35623"/>
                </a:lnTo>
                <a:lnTo>
                  <a:pt x="297977" y="49329"/>
                </a:lnTo>
                <a:lnTo>
                  <a:pt x="286476" y="55860"/>
                </a:lnTo>
                <a:lnTo>
                  <a:pt x="315333" y="55860"/>
                </a:lnTo>
                <a:lnTo>
                  <a:pt x="316822" y="53968"/>
                </a:lnTo>
                <a:lnTo>
                  <a:pt x="320721" y="40808"/>
                </a:lnTo>
                <a:lnTo>
                  <a:pt x="318337" y="25469"/>
                </a:lnTo>
                <a:lnTo>
                  <a:pt x="314375" y="18262"/>
                </a:lnTo>
                <a:close/>
              </a:path>
              <a:path w="321309" h="236220">
                <a:moveTo>
                  <a:pt x="223084" y="112585"/>
                </a:moveTo>
                <a:lnTo>
                  <a:pt x="97761" y="112585"/>
                </a:lnTo>
                <a:lnTo>
                  <a:pt x="93659" y="116687"/>
                </a:lnTo>
                <a:lnTo>
                  <a:pt x="93659" y="231838"/>
                </a:lnTo>
                <a:lnTo>
                  <a:pt x="97761" y="235927"/>
                </a:lnTo>
                <a:lnTo>
                  <a:pt x="107819" y="235927"/>
                </a:lnTo>
                <a:lnTo>
                  <a:pt x="111909" y="231838"/>
                </a:lnTo>
                <a:lnTo>
                  <a:pt x="111909" y="130860"/>
                </a:lnTo>
                <a:lnTo>
                  <a:pt x="227187" y="130860"/>
                </a:lnTo>
                <a:lnTo>
                  <a:pt x="227187" y="116687"/>
                </a:lnTo>
                <a:lnTo>
                  <a:pt x="223084" y="112585"/>
                </a:lnTo>
                <a:close/>
              </a:path>
              <a:path w="321309" h="236220">
                <a:moveTo>
                  <a:pt x="168017" y="130860"/>
                </a:moveTo>
                <a:lnTo>
                  <a:pt x="149767" y="130860"/>
                </a:lnTo>
                <a:lnTo>
                  <a:pt x="149767" y="231838"/>
                </a:lnTo>
                <a:lnTo>
                  <a:pt x="153857" y="235927"/>
                </a:lnTo>
                <a:lnTo>
                  <a:pt x="163915" y="235927"/>
                </a:lnTo>
                <a:lnTo>
                  <a:pt x="168017" y="231838"/>
                </a:lnTo>
                <a:lnTo>
                  <a:pt x="168017" y="130860"/>
                </a:lnTo>
                <a:close/>
              </a:path>
              <a:path w="321309" h="236220">
                <a:moveTo>
                  <a:pt x="227187" y="130860"/>
                </a:moveTo>
                <a:lnTo>
                  <a:pt x="208937" y="130860"/>
                </a:lnTo>
                <a:lnTo>
                  <a:pt x="208937" y="231838"/>
                </a:lnTo>
                <a:lnTo>
                  <a:pt x="213026" y="235927"/>
                </a:lnTo>
                <a:lnTo>
                  <a:pt x="223084" y="235927"/>
                </a:lnTo>
                <a:lnTo>
                  <a:pt x="227187" y="231838"/>
                </a:lnTo>
                <a:lnTo>
                  <a:pt x="227187" y="130860"/>
                </a:lnTo>
                <a:close/>
              </a:path>
            </a:pathLst>
          </a:custGeom>
          <a:solidFill>
            <a:srgbClr val="818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433935" y="4847928"/>
            <a:ext cx="321309" cy="236220"/>
          </a:xfrm>
          <a:custGeom>
            <a:avLst/>
            <a:gdLst/>
            <a:ahLst/>
            <a:cxnLst/>
            <a:rect l="l" t="t" r="r" b="b"/>
            <a:pathLst>
              <a:path w="321309" h="236220">
                <a:moveTo>
                  <a:pt x="237702" y="49949"/>
                </a:moveTo>
                <a:lnTo>
                  <a:pt x="83105" y="49949"/>
                </a:lnTo>
                <a:lnTo>
                  <a:pt x="80451" y="51257"/>
                </a:lnTo>
                <a:lnTo>
                  <a:pt x="76971" y="55829"/>
                </a:lnTo>
                <a:lnTo>
                  <a:pt x="76412" y="58724"/>
                </a:lnTo>
                <a:lnTo>
                  <a:pt x="77161" y="61493"/>
                </a:lnTo>
                <a:lnTo>
                  <a:pt x="84185" y="93573"/>
                </a:lnTo>
                <a:lnTo>
                  <a:pt x="85264" y="97459"/>
                </a:lnTo>
                <a:lnTo>
                  <a:pt x="88884" y="100215"/>
                </a:lnTo>
                <a:lnTo>
                  <a:pt x="231962" y="100215"/>
                </a:lnTo>
                <a:lnTo>
                  <a:pt x="235581" y="97459"/>
                </a:lnTo>
                <a:lnTo>
                  <a:pt x="236673" y="93497"/>
                </a:lnTo>
                <a:lnTo>
                  <a:pt x="239203" y="81953"/>
                </a:lnTo>
                <a:lnTo>
                  <a:pt x="99793" y="81953"/>
                </a:lnTo>
                <a:lnTo>
                  <a:pt x="98155" y="68211"/>
                </a:lnTo>
                <a:lnTo>
                  <a:pt x="242213" y="68211"/>
                </a:lnTo>
                <a:lnTo>
                  <a:pt x="243688" y="61493"/>
                </a:lnTo>
                <a:lnTo>
                  <a:pt x="244433" y="58712"/>
                </a:lnTo>
                <a:lnTo>
                  <a:pt x="243874" y="55829"/>
                </a:lnTo>
                <a:lnTo>
                  <a:pt x="240420" y="51295"/>
                </a:lnTo>
                <a:lnTo>
                  <a:pt x="237702" y="49949"/>
                </a:lnTo>
                <a:close/>
              </a:path>
              <a:path w="321309" h="236220">
                <a:moveTo>
                  <a:pt x="242213" y="68211"/>
                </a:moveTo>
                <a:lnTo>
                  <a:pt x="222691" y="68211"/>
                </a:lnTo>
                <a:lnTo>
                  <a:pt x="221052" y="81953"/>
                </a:lnTo>
                <a:lnTo>
                  <a:pt x="239203" y="81953"/>
                </a:lnTo>
                <a:lnTo>
                  <a:pt x="242213" y="68211"/>
                </a:lnTo>
                <a:close/>
              </a:path>
              <a:path w="321309" h="236220">
                <a:moveTo>
                  <a:pt x="260753" y="28028"/>
                </a:moveTo>
                <a:lnTo>
                  <a:pt x="250682" y="28028"/>
                </a:lnTo>
                <a:lnTo>
                  <a:pt x="246592" y="32118"/>
                </a:lnTo>
                <a:lnTo>
                  <a:pt x="246592" y="37147"/>
                </a:lnTo>
                <a:lnTo>
                  <a:pt x="249330" y="51154"/>
                </a:lnTo>
                <a:lnTo>
                  <a:pt x="256818" y="62735"/>
                </a:lnTo>
                <a:lnTo>
                  <a:pt x="267972" y="70801"/>
                </a:lnTo>
                <a:lnTo>
                  <a:pt x="281705" y="74264"/>
                </a:lnTo>
                <a:lnTo>
                  <a:pt x="296474" y="71700"/>
                </a:lnTo>
                <a:lnTo>
                  <a:pt x="308460" y="64600"/>
                </a:lnTo>
                <a:lnTo>
                  <a:pt x="315333" y="55860"/>
                </a:lnTo>
                <a:lnTo>
                  <a:pt x="286476" y="55860"/>
                </a:lnTo>
                <a:lnTo>
                  <a:pt x="272153" y="51657"/>
                </a:lnTo>
                <a:lnTo>
                  <a:pt x="265202" y="40808"/>
                </a:lnTo>
                <a:lnTo>
                  <a:pt x="264842" y="32118"/>
                </a:lnTo>
                <a:lnTo>
                  <a:pt x="260753" y="28028"/>
                </a:lnTo>
                <a:close/>
              </a:path>
              <a:path w="321309" h="236220">
                <a:moveTo>
                  <a:pt x="283752" y="0"/>
                </a:moveTo>
                <a:lnTo>
                  <a:pt x="37093" y="0"/>
                </a:lnTo>
                <a:lnTo>
                  <a:pt x="23088" y="2739"/>
                </a:lnTo>
                <a:lnTo>
                  <a:pt x="11512" y="10234"/>
                </a:lnTo>
                <a:lnTo>
                  <a:pt x="3453" y="21394"/>
                </a:lnTo>
                <a:lnTo>
                  <a:pt x="0" y="35131"/>
                </a:lnTo>
                <a:lnTo>
                  <a:pt x="2564" y="49897"/>
                </a:lnTo>
                <a:lnTo>
                  <a:pt x="9665" y="61884"/>
                </a:lnTo>
                <a:lnTo>
                  <a:pt x="20298" y="70247"/>
                </a:lnTo>
                <a:lnTo>
                  <a:pt x="33458" y="74143"/>
                </a:lnTo>
                <a:lnTo>
                  <a:pt x="48789" y="71757"/>
                </a:lnTo>
                <a:lnTo>
                  <a:pt x="61089" y="64987"/>
                </a:lnTo>
                <a:lnTo>
                  <a:pt x="68666" y="55994"/>
                </a:lnTo>
                <a:lnTo>
                  <a:pt x="38649" y="55994"/>
                </a:lnTo>
                <a:lnTo>
                  <a:pt x="24941" y="51394"/>
                </a:lnTo>
                <a:lnTo>
                  <a:pt x="18396" y="39900"/>
                </a:lnTo>
                <a:lnTo>
                  <a:pt x="22601" y="25567"/>
                </a:lnTo>
                <a:lnTo>
                  <a:pt x="33442" y="18621"/>
                </a:lnTo>
                <a:lnTo>
                  <a:pt x="314375" y="18262"/>
                </a:lnTo>
                <a:lnTo>
                  <a:pt x="311572" y="13164"/>
                </a:lnTo>
                <a:lnTo>
                  <a:pt x="301369" y="4561"/>
                </a:lnTo>
                <a:lnTo>
                  <a:pt x="288675" y="326"/>
                </a:lnTo>
                <a:lnTo>
                  <a:pt x="283752" y="0"/>
                </a:lnTo>
                <a:close/>
              </a:path>
              <a:path w="321309" h="236220">
                <a:moveTo>
                  <a:pt x="70151" y="28028"/>
                </a:moveTo>
                <a:lnTo>
                  <a:pt x="60093" y="28028"/>
                </a:lnTo>
                <a:lnTo>
                  <a:pt x="56003" y="32118"/>
                </a:lnTo>
                <a:lnTo>
                  <a:pt x="56003" y="37147"/>
                </a:lnTo>
                <a:lnTo>
                  <a:pt x="50964" y="49991"/>
                </a:lnTo>
                <a:lnTo>
                  <a:pt x="38649" y="55994"/>
                </a:lnTo>
                <a:lnTo>
                  <a:pt x="68666" y="55994"/>
                </a:lnTo>
                <a:lnTo>
                  <a:pt x="69690" y="54778"/>
                </a:lnTo>
                <a:lnTo>
                  <a:pt x="73926" y="42078"/>
                </a:lnTo>
                <a:lnTo>
                  <a:pt x="74253" y="32118"/>
                </a:lnTo>
                <a:lnTo>
                  <a:pt x="70151" y="28028"/>
                </a:lnTo>
                <a:close/>
              </a:path>
              <a:path w="321309" h="236220">
                <a:moveTo>
                  <a:pt x="314375" y="18262"/>
                </a:moveTo>
                <a:lnTo>
                  <a:pt x="283752" y="18262"/>
                </a:lnTo>
                <a:lnTo>
                  <a:pt x="296591" y="23303"/>
                </a:lnTo>
                <a:lnTo>
                  <a:pt x="302589" y="35623"/>
                </a:lnTo>
                <a:lnTo>
                  <a:pt x="297977" y="49329"/>
                </a:lnTo>
                <a:lnTo>
                  <a:pt x="286476" y="55860"/>
                </a:lnTo>
                <a:lnTo>
                  <a:pt x="315333" y="55860"/>
                </a:lnTo>
                <a:lnTo>
                  <a:pt x="316822" y="53968"/>
                </a:lnTo>
                <a:lnTo>
                  <a:pt x="320721" y="40808"/>
                </a:lnTo>
                <a:lnTo>
                  <a:pt x="318337" y="25469"/>
                </a:lnTo>
                <a:lnTo>
                  <a:pt x="314375" y="18262"/>
                </a:lnTo>
                <a:close/>
              </a:path>
              <a:path w="321309" h="236220">
                <a:moveTo>
                  <a:pt x="223084" y="112585"/>
                </a:moveTo>
                <a:lnTo>
                  <a:pt x="97761" y="112585"/>
                </a:lnTo>
                <a:lnTo>
                  <a:pt x="93659" y="116687"/>
                </a:lnTo>
                <a:lnTo>
                  <a:pt x="93659" y="231838"/>
                </a:lnTo>
                <a:lnTo>
                  <a:pt x="97761" y="235927"/>
                </a:lnTo>
                <a:lnTo>
                  <a:pt x="107819" y="235927"/>
                </a:lnTo>
                <a:lnTo>
                  <a:pt x="111909" y="231838"/>
                </a:lnTo>
                <a:lnTo>
                  <a:pt x="111909" y="130860"/>
                </a:lnTo>
                <a:lnTo>
                  <a:pt x="227187" y="130860"/>
                </a:lnTo>
                <a:lnTo>
                  <a:pt x="227187" y="116687"/>
                </a:lnTo>
                <a:lnTo>
                  <a:pt x="223084" y="112585"/>
                </a:lnTo>
                <a:close/>
              </a:path>
              <a:path w="321309" h="236220">
                <a:moveTo>
                  <a:pt x="168017" y="130860"/>
                </a:moveTo>
                <a:lnTo>
                  <a:pt x="149767" y="130860"/>
                </a:lnTo>
                <a:lnTo>
                  <a:pt x="149767" y="231838"/>
                </a:lnTo>
                <a:lnTo>
                  <a:pt x="153857" y="235927"/>
                </a:lnTo>
                <a:lnTo>
                  <a:pt x="163915" y="235927"/>
                </a:lnTo>
                <a:lnTo>
                  <a:pt x="168017" y="231838"/>
                </a:lnTo>
                <a:lnTo>
                  <a:pt x="168017" y="130860"/>
                </a:lnTo>
                <a:close/>
              </a:path>
              <a:path w="321309" h="236220">
                <a:moveTo>
                  <a:pt x="227187" y="130860"/>
                </a:moveTo>
                <a:lnTo>
                  <a:pt x="208937" y="130860"/>
                </a:lnTo>
                <a:lnTo>
                  <a:pt x="208937" y="231838"/>
                </a:lnTo>
                <a:lnTo>
                  <a:pt x="213026" y="235927"/>
                </a:lnTo>
                <a:lnTo>
                  <a:pt x="223084" y="235927"/>
                </a:lnTo>
                <a:lnTo>
                  <a:pt x="227187" y="231838"/>
                </a:lnTo>
                <a:lnTo>
                  <a:pt x="227187" y="130860"/>
                </a:lnTo>
                <a:close/>
              </a:path>
            </a:pathLst>
          </a:custGeom>
          <a:solidFill>
            <a:srgbClr val="2957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433935" y="4847928"/>
            <a:ext cx="321309" cy="236220"/>
          </a:xfrm>
          <a:custGeom>
            <a:avLst/>
            <a:gdLst/>
            <a:ahLst/>
            <a:cxnLst/>
            <a:rect l="l" t="t" r="r" b="b"/>
            <a:pathLst>
              <a:path w="321309" h="236220">
                <a:moveTo>
                  <a:pt x="237702" y="49949"/>
                </a:moveTo>
                <a:lnTo>
                  <a:pt x="83105" y="49949"/>
                </a:lnTo>
                <a:lnTo>
                  <a:pt x="80451" y="51257"/>
                </a:lnTo>
                <a:lnTo>
                  <a:pt x="76971" y="55829"/>
                </a:lnTo>
                <a:lnTo>
                  <a:pt x="76412" y="58724"/>
                </a:lnTo>
                <a:lnTo>
                  <a:pt x="77161" y="61493"/>
                </a:lnTo>
                <a:lnTo>
                  <a:pt x="84185" y="93573"/>
                </a:lnTo>
                <a:lnTo>
                  <a:pt x="85264" y="97459"/>
                </a:lnTo>
                <a:lnTo>
                  <a:pt x="88884" y="100215"/>
                </a:lnTo>
                <a:lnTo>
                  <a:pt x="231962" y="100215"/>
                </a:lnTo>
                <a:lnTo>
                  <a:pt x="235581" y="97459"/>
                </a:lnTo>
                <a:lnTo>
                  <a:pt x="236673" y="93497"/>
                </a:lnTo>
                <a:lnTo>
                  <a:pt x="239203" y="81953"/>
                </a:lnTo>
                <a:lnTo>
                  <a:pt x="99793" y="81953"/>
                </a:lnTo>
                <a:lnTo>
                  <a:pt x="98155" y="68211"/>
                </a:lnTo>
                <a:lnTo>
                  <a:pt x="242213" y="68211"/>
                </a:lnTo>
                <a:lnTo>
                  <a:pt x="243688" y="61493"/>
                </a:lnTo>
                <a:lnTo>
                  <a:pt x="244433" y="58712"/>
                </a:lnTo>
                <a:lnTo>
                  <a:pt x="243874" y="55829"/>
                </a:lnTo>
                <a:lnTo>
                  <a:pt x="240420" y="51295"/>
                </a:lnTo>
                <a:lnTo>
                  <a:pt x="237702" y="49949"/>
                </a:lnTo>
                <a:close/>
              </a:path>
              <a:path w="321309" h="236220">
                <a:moveTo>
                  <a:pt x="242213" y="68211"/>
                </a:moveTo>
                <a:lnTo>
                  <a:pt x="222691" y="68211"/>
                </a:lnTo>
                <a:lnTo>
                  <a:pt x="221052" y="81953"/>
                </a:lnTo>
                <a:lnTo>
                  <a:pt x="239203" y="81953"/>
                </a:lnTo>
                <a:lnTo>
                  <a:pt x="242213" y="68211"/>
                </a:lnTo>
                <a:close/>
              </a:path>
              <a:path w="321309" h="236220">
                <a:moveTo>
                  <a:pt x="260753" y="28028"/>
                </a:moveTo>
                <a:lnTo>
                  <a:pt x="250682" y="28028"/>
                </a:lnTo>
                <a:lnTo>
                  <a:pt x="246592" y="32118"/>
                </a:lnTo>
                <a:lnTo>
                  <a:pt x="246592" y="37147"/>
                </a:lnTo>
                <a:lnTo>
                  <a:pt x="249330" y="51154"/>
                </a:lnTo>
                <a:lnTo>
                  <a:pt x="256818" y="62735"/>
                </a:lnTo>
                <a:lnTo>
                  <a:pt x="267972" y="70801"/>
                </a:lnTo>
                <a:lnTo>
                  <a:pt x="281705" y="74264"/>
                </a:lnTo>
                <a:lnTo>
                  <a:pt x="296474" y="71700"/>
                </a:lnTo>
                <a:lnTo>
                  <a:pt x="308460" y="64600"/>
                </a:lnTo>
                <a:lnTo>
                  <a:pt x="315333" y="55860"/>
                </a:lnTo>
                <a:lnTo>
                  <a:pt x="286476" y="55860"/>
                </a:lnTo>
                <a:lnTo>
                  <a:pt x="272153" y="51657"/>
                </a:lnTo>
                <a:lnTo>
                  <a:pt x="265202" y="40808"/>
                </a:lnTo>
                <a:lnTo>
                  <a:pt x="264842" y="32118"/>
                </a:lnTo>
                <a:lnTo>
                  <a:pt x="260753" y="28028"/>
                </a:lnTo>
                <a:close/>
              </a:path>
              <a:path w="321309" h="236220">
                <a:moveTo>
                  <a:pt x="283752" y="0"/>
                </a:moveTo>
                <a:lnTo>
                  <a:pt x="37093" y="0"/>
                </a:lnTo>
                <a:lnTo>
                  <a:pt x="23088" y="2739"/>
                </a:lnTo>
                <a:lnTo>
                  <a:pt x="11512" y="10234"/>
                </a:lnTo>
                <a:lnTo>
                  <a:pt x="3453" y="21394"/>
                </a:lnTo>
                <a:lnTo>
                  <a:pt x="0" y="35131"/>
                </a:lnTo>
                <a:lnTo>
                  <a:pt x="2564" y="49897"/>
                </a:lnTo>
                <a:lnTo>
                  <a:pt x="9665" y="61884"/>
                </a:lnTo>
                <a:lnTo>
                  <a:pt x="20298" y="70247"/>
                </a:lnTo>
                <a:lnTo>
                  <a:pt x="33458" y="74143"/>
                </a:lnTo>
                <a:lnTo>
                  <a:pt x="48789" y="71757"/>
                </a:lnTo>
                <a:lnTo>
                  <a:pt x="61089" y="64987"/>
                </a:lnTo>
                <a:lnTo>
                  <a:pt x="68666" y="55994"/>
                </a:lnTo>
                <a:lnTo>
                  <a:pt x="38649" y="55994"/>
                </a:lnTo>
                <a:lnTo>
                  <a:pt x="24941" y="51394"/>
                </a:lnTo>
                <a:lnTo>
                  <a:pt x="18396" y="39900"/>
                </a:lnTo>
                <a:lnTo>
                  <a:pt x="22601" y="25567"/>
                </a:lnTo>
                <a:lnTo>
                  <a:pt x="33442" y="18621"/>
                </a:lnTo>
                <a:lnTo>
                  <a:pt x="314375" y="18262"/>
                </a:lnTo>
                <a:lnTo>
                  <a:pt x="311572" y="13164"/>
                </a:lnTo>
                <a:lnTo>
                  <a:pt x="301369" y="4561"/>
                </a:lnTo>
                <a:lnTo>
                  <a:pt x="288675" y="326"/>
                </a:lnTo>
                <a:lnTo>
                  <a:pt x="283752" y="0"/>
                </a:lnTo>
                <a:close/>
              </a:path>
              <a:path w="321309" h="236220">
                <a:moveTo>
                  <a:pt x="70151" y="28028"/>
                </a:moveTo>
                <a:lnTo>
                  <a:pt x="60093" y="28028"/>
                </a:lnTo>
                <a:lnTo>
                  <a:pt x="56003" y="32118"/>
                </a:lnTo>
                <a:lnTo>
                  <a:pt x="56003" y="37147"/>
                </a:lnTo>
                <a:lnTo>
                  <a:pt x="50964" y="49991"/>
                </a:lnTo>
                <a:lnTo>
                  <a:pt x="38649" y="55994"/>
                </a:lnTo>
                <a:lnTo>
                  <a:pt x="68666" y="55994"/>
                </a:lnTo>
                <a:lnTo>
                  <a:pt x="69690" y="54778"/>
                </a:lnTo>
                <a:lnTo>
                  <a:pt x="73926" y="42078"/>
                </a:lnTo>
                <a:lnTo>
                  <a:pt x="74253" y="32118"/>
                </a:lnTo>
                <a:lnTo>
                  <a:pt x="70151" y="28028"/>
                </a:lnTo>
                <a:close/>
              </a:path>
              <a:path w="321309" h="236220">
                <a:moveTo>
                  <a:pt x="314375" y="18262"/>
                </a:moveTo>
                <a:lnTo>
                  <a:pt x="283752" y="18262"/>
                </a:lnTo>
                <a:lnTo>
                  <a:pt x="296591" y="23303"/>
                </a:lnTo>
                <a:lnTo>
                  <a:pt x="302589" y="35623"/>
                </a:lnTo>
                <a:lnTo>
                  <a:pt x="297977" y="49329"/>
                </a:lnTo>
                <a:lnTo>
                  <a:pt x="286476" y="55860"/>
                </a:lnTo>
                <a:lnTo>
                  <a:pt x="315333" y="55860"/>
                </a:lnTo>
                <a:lnTo>
                  <a:pt x="316822" y="53968"/>
                </a:lnTo>
                <a:lnTo>
                  <a:pt x="320721" y="40808"/>
                </a:lnTo>
                <a:lnTo>
                  <a:pt x="318337" y="25469"/>
                </a:lnTo>
                <a:lnTo>
                  <a:pt x="314375" y="18262"/>
                </a:lnTo>
                <a:close/>
              </a:path>
              <a:path w="321309" h="236220">
                <a:moveTo>
                  <a:pt x="223084" y="112585"/>
                </a:moveTo>
                <a:lnTo>
                  <a:pt x="97761" y="112585"/>
                </a:lnTo>
                <a:lnTo>
                  <a:pt x="93659" y="116687"/>
                </a:lnTo>
                <a:lnTo>
                  <a:pt x="93659" y="231838"/>
                </a:lnTo>
                <a:lnTo>
                  <a:pt x="97761" y="235927"/>
                </a:lnTo>
                <a:lnTo>
                  <a:pt x="107819" y="235927"/>
                </a:lnTo>
                <a:lnTo>
                  <a:pt x="111909" y="231838"/>
                </a:lnTo>
                <a:lnTo>
                  <a:pt x="111909" y="130860"/>
                </a:lnTo>
                <a:lnTo>
                  <a:pt x="227187" y="130860"/>
                </a:lnTo>
                <a:lnTo>
                  <a:pt x="227187" y="116687"/>
                </a:lnTo>
                <a:lnTo>
                  <a:pt x="223084" y="112585"/>
                </a:lnTo>
                <a:close/>
              </a:path>
              <a:path w="321309" h="236220">
                <a:moveTo>
                  <a:pt x="168017" y="130860"/>
                </a:moveTo>
                <a:lnTo>
                  <a:pt x="149767" y="130860"/>
                </a:lnTo>
                <a:lnTo>
                  <a:pt x="149767" y="231838"/>
                </a:lnTo>
                <a:lnTo>
                  <a:pt x="153857" y="235927"/>
                </a:lnTo>
                <a:lnTo>
                  <a:pt x="163915" y="235927"/>
                </a:lnTo>
                <a:lnTo>
                  <a:pt x="168017" y="231838"/>
                </a:lnTo>
                <a:lnTo>
                  <a:pt x="168017" y="130860"/>
                </a:lnTo>
                <a:close/>
              </a:path>
              <a:path w="321309" h="236220">
                <a:moveTo>
                  <a:pt x="227187" y="130860"/>
                </a:moveTo>
                <a:lnTo>
                  <a:pt x="208937" y="130860"/>
                </a:lnTo>
                <a:lnTo>
                  <a:pt x="208937" y="231838"/>
                </a:lnTo>
                <a:lnTo>
                  <a:pt x="213026" y="235927"/>
                </a:lnTo>
                <a:lnTo>
                  <a:pt x="223084" y="235927"/>
                </a:lnTo>
                <a:lnTo>
                  <a:pt x="227187" y="231838"/>
                </a:lnTo>
                <a:lnTo>
                  <a:pt x="227187" y="130860"/>
                </a:lnTo>
                <a:close/>
              </a:path>
            </a:pathLst>
          </a:custGeom>
          <a:solidFill>
            <a:srgbClr val="0097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031871" y="1031991"/>
            <a:ext cx="676693" cy="2648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610183" y="2959028"/>
            <a:ext cx="321309" cy="236220"/>
          </a:xfrm>
          <a:custGeom>
            <a:avLst/>
            <a:gdLst/>
            <a:ahLst/>
            <a:cxnLst/>
            <a:rect l="l" t="t" r="r" b="b"/>
            <a:pathLst>
              <a:path w="321310" h="236219">
                <a:moveTo>
                  <a:pt x="237702" y="49949"/>
                </a:moveTo>
                <a:lnTo>
                  <a:pt x="83092" y="49949"/>
                </a:lnTo>
                <a:lnTo>
                  <a:pt x="80451" y="51257"/>
                </a:lnTo>
                <a:lnTo>
                  <a:pt x="76971" y="55829"/>
                </a:lnTo>
                <a:lnTo>
                  <a:pt x="76412" y="58724"/>
                </a:lnTo>
                <a:lnTo>
                  <a:pt x="77161" y="61480"/>
                </a:lnTo>
                <a:lnTo>
                  <a:pt x="84185" y="93560"/>
                </a:lnTo>
                <a:lnTo>
                  <a:pt x="85264" y="97447"/>
                </a:lnTo>
                <a:lnTo>
                  <a:pt x="88884" y="100215"/>
                </a:lnTo>
                <a:lnTo>
                  <a:pt x="231962" y="100215"/>
                </a:lnTo>
                <a:lnTo>
                  <a:pt x="235581" y="97447"/>
                </a:lnTo>
                <a:lnTo>
                  <a:pt x="236673" y="93497"/>
                </a:lnTo>
                <a:lnTo>
                  <a:pt x="239197" y="81953"/>
                </a:lnTo>
                <a:lnTo>
                  <a:pt x="99793" y="81953"/>
                </a:lnTo>
                <a:lnTo>
                  <a:pt x="98155" y="68211"/>
                </a:lnTo>
                <a:lnTo>
                  <a:pt x="242201" y="68211"/>
                </a:lnTo>
                <a:lnTo>
                  <a:pt x="243676" y="61480"/>
                </a:lnTo>
                <a:lnTo>
                  <a:pt x="244433" y="58712"/>
                </a:lnTo>
                <a:lnTo>
                  <a:pt x="243874" y="55829"/>
                </a:lnTo>
                <a:lnTo>
                  <a:pt x="240420" y="51295"/>
                </a:lnTo>
                <a:lnTo>
                  <a:pt x="237702" y="49949"/>
                </a:lnTo>
                <a:close/>
              </a:path>
              <a:path w="321310" h="236219">
                <a:moveTo>
                  <a:pt x="242201" y="68211"/>
                </a:moveTo>
                <a:lnTo>
                  <a:pt x="222691" y="68211"/>
                </a:lnTo>
                <a:lnTo>
                  <a:pt x="221052" y="81953"/>
                </a:lnTo>
                <a:lnTo>
                  <a:pt x="239197" y="81953"/>
                </a:lnTo>
                <a:lnTo>
                  <a:pt x="242201" y="68211"/>
                </a:lnTo>
                <a:close/>
              </a:path>
              <a:path w="321310" h="236219">
                <a:moveTo>
                  <a:pt x="260740" y="28028"/>
                </a:moveTo>
                <a:lnTo>
                  <a:pt x="250682" y="28028"/>
                </a:lnTo>
                <a:lnTo>
                  <a:pt x="246592" y="32118"/>
                </a:lnTo>
                <a:lnTo>
                  <a:pt x="246592" y="37147"/>
                </a:lnTo>
                <a:lnTo>
                  <a:pt x="249330" y="51154"/>
                </a:lnTo>
                <a:lnTo>
                  <a:pt x="256818" y="62735"/>
                </a:lnTo>
                <a:lnTo>
                  <a:pt x="267972" y="70801"/>
                </a:lnTo>
                <a:lnTo>
                  <a:pt x="281705" y="74264"/>
                </a:lnTo>
                <a:lnTo>
                  <a:pt x="296474" y="71700"/>
                </a:lnTo>
                <a:lnTo>
                  <a:pt x="308460" y="64600"/>
                </a:lnTo>
                <a:lnTo>
                  <a:pt x="315333" y="55860"/>
                </a:lnTo>
                <a:lnTo>
                  <a:pt x="286476" y="55860"/>
                </a:lnTo>
                <a:lnTo>
                  <a:pt x="272153" y="51657"/>
                </a:lnTo>
                <a:lnTo>
                  <a:pt x="265202" y="40808"/>
                </a:lnTo>
                <a:lnTo>
                  <a:pt x="264842" y="32118"/>
                </a:lnTo>
                <a:lnTo>
                  <a:pt x="260740" y="28028"/>
                </a:lnTo>
                <a:close/>
              </a:path>
              <a:path w="321310" h="236219">
                <a:moveTo>
                  <a:pt x="283752" y="0"/>
                </a:moveTo>
                <a:lnTo>
                  <a:pt x="37093" y="0"/>
                </a:lnTo>
                <a:lnTo>
                  <a:pt x="23088" y="2739"/>
                </a:lnTo>
                <a:lnTo>
                  <a:pt x="11512" y="10234"/>
                </a:lnTo>
                <a:lnTo>
                  <a:pt x="3453" y="21394"/>
                </a:lnTo>
                <a:lnTo>
                  <a:pt x="0" y="35131"/>
                </a:lnTo>
                <a:lnTo>
                  <a:pt x="2564" y="49897"/>
                </a:lnTo>
                <a:lnTo>
                  <a:pt x="9665" y="61884"/>
                </a:lnTo>
                <a:lnTo>
                  <a:pt x="20298" y="70247"/>
                </a:lnTo>
                <a:lnTo>
                  <a:pt x="33458" y="74143"/>
                </a:lnTo>
                <a:lnTo>
                  <a:pt x="48789" y="71757"/>
                </a:lnTo>
                <a:lnTo>
                  <a:pt x="61089" y="64987"/>
                </a:lnTo>
                <a:lnTo>
                  <a:pt x="68666" y="55994"/>
                </a:lnTo>
                <a:lnTo>
                  <a:pt x="38649" y="55994"/>
                </a:lnTo>
                <a:lnTo>
                  <a:pt x="24936" y="51394"/>
                </a:lnTo>
                <a:lnTo>
                  <a:pt x="18396" y="39900"/>
                </a:lnTo>
                <a:lnTo>
                  <a:pt x="22596" y="25567"/>
                </a:lnTo>
                <a:lnTo>
                  <a:pt x="33439" y="18621"/>
                </a:lnTo>
                <a:lnTo>
                  <a:pt x="314375" y="18262"/>
                </a:lnTo>
                <a:lnTo>
                  <a:pt x="311572" y="13164"/>
                </a:lnTo>
                <a:lnTo>
                  <a:pt x="301369" y="4561"/>
                </a:lnTo>
                <a:lnTo>
                  <a:pt x="288675" y="326"/>
                </a:lnTo>
                <a:lnTo>
                  <a:pt x="283752" y="0"/>
                </a:lnTo>
                <a:close/>
              </a:path>
              <a:path w="321310" h="236219">
                <a:moveTo>
                  <a:pt x="70151" y="28028"/>
                </a:moveTo>
                <a:lnTo>
                  <a:pt x="60093" y="28028"/>
                </a:lnTo>
                <a:lnTo>
                  <a:pt x="56003" y="32118"/>
                </a:lnTo>
                <a:lnTo>
                  <a:pt x="56003" y="37147"/>
                </a:lnTo>
                <a:lnTo>
                  <a:pt x="50964" y="49991"/>
                </a:lnTo>
                <a:lnTo>
                  <a:pt x="38649" y="55994"/>
                </a:lnTo>
                <a:lnTo>
                  <a:pt x="68666" y="55994"/>
                </a:lnTo>
                <a:lnTo>
                  <a:pt x="69690" y="54778"/>
                </a:lnTo>
                <a:lnTo>
                  <a:pt x="73926" y="42078"/>
                </a:lnTo>
                <a:lnTo>
                  <a:pt x="74253" y="32118"/>
                </a:lnTo>
                <a:lnTo>
                  <a:pt x="70151" y="28028"/>
                </a:lnTo>
                <a:close/>
              </a:path>
              <a:path w="321310" h="236219">
                <a:moveTo>
                  <a:pt x="314375" y="18262"/>
                </a:moveTo>
                <a:lnTo>
                  <a:pt x="283752" y="18262"/>
                </a:lnTo>
                <a:lnTo>
                  <a:pt x="296591" y="23303"/>
                </a:lnTo>
                <a:lnTo>
                  <a:pt x="302589" y="35623"/>
                </a:lnTo>
                <a:lnTo>
                  <a:pt x="297977" y="49329"/>
                </a:lnTo>
                <a:lnTo>
                  <a:pt x="286476" y="55860"/>
                </a:lnTo>
                <a:lnTo>
                  <a:pt x="315333" y="55860"/>
                </a:lnTo>
                <a:lnTo>
                  <a:pt x="316822" y="53968"/>
                </a:lnTo>
                <a:lnTo>
                  <a:pt x="320721" y="40808"/>
                </a:lnTo>
                <a:lnTo>
                  <a:pt x="318337" y="25469"/>
                </a:lnTo>
                <a:lnTo>
                  <a:pt x="314375" y="18262"/>
                </a:lnTo>
                <a:close/>
              </a:path>
              <a:path w="321310" h="236219">
                <a:moveTo>
                  <a:pt x="223084" y="112585"/>
                </a:moveTo>
                <a:lnTo>
                  <a:pt x="97761" y="112585"/>
                </a:lnTo>
                <a:lnTo>
                  <a:pt x="93659" y="116674"/>
                </a:lnTo>
                <a:lnTo>
                  <a:pt x="93659" y="231838"/>
                </a:lnTo>
                <a:lnTo>
                  <a:pt x="97761" y="235927"/>
                </a:lnTo>
                <a:lnTo>
                  <a:pt x="107819" y="235927"/>
                </a:lnTo>
                <a:lnTo>
                  <a:pt x="111909" y="231838"/>
                </a:lnTo>
                <a:lnTo>
                  <a:pt x="111909" y="130860"/>
                </a:lnTo>
                <a:lnTo>
                  <a:pt x="227187" y="130860"/>
                </a:lnTo>
                <a:lnTo>
                  <a:pt x="227187" y="116674"/>
                </a:lnTo>
                <a:lnTo>
                  <a:pt x="223084" y="112585"/>
                </a:lnTo>
                <a:close/>
              </a:path>
              <a:path w="321310" h="236219">
                <a:moveTo>
                  <a:pt x="168017" y="130860"/>
                </a:moveTo>
                <a:lnTo>
                  <a:pt x="149767" y="130860"/>
                </a:lnTo>
                <a:lnTo>
                  <a:pt x="149767" y="231838"/>
                </a:lnTo>
                <a:lnTo>
                  <a:pt x="153857" y="235927"/>
                </a:lnTo>
                <a:lnTo>
                  <a:pt x="163915" y="235927"/>
                </a:lnTo>
                <a:lnTo>
                  <a:pt x="168017" y="231838"/>
                </a:lnTo>
                <a:lnTo>
                  <a:pt x="168017" y="130860"/>
                </a:lnTo>
                <a:close/>
              </a:path>
              <a:path w="321310" h="236219">
                <a:moveTo>
                  <a:pt x="227187" y="130860"/>
                </a:moveTo>
                <a:lnTo>
                  <a:pt x="208937" y="130860"/>
                </a:lnTo>
                <a:lnTo>
                  <a:pt x="208937" y="231838"/>
                </a:lnTo>
                <a:lnTo>
                  <a:pt x="213026" y="235927"/>
                </a:lnTo>
                <a:lnTo>
                  <a:pt x="223084" y="235927"/>
                </a:lnTo>
                <a:lnTo>
                  <a:pt x="227187" y="231838"/>
                </a:lnTo>
                <a:lnTo>
                  <a:pt x="227187" y="130860"/>
                </a:lnTo>
                <a:close/>
              </a:path>
            </a:pathLst>
          </a:custGeom>
          <a:solidFill>
            <a:srgbClr val="818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610183" y="2961752"/>
            <a:ext cx="321309" cy="236220"/>
          </a:xfrm>
          <a:custGeom>
            <a:avLst/>
            <a:gdLst/>
            <a:ahLst/>
            <a:cxnLst/>
            <a:rect l="l" t="t" r="r" b="b"/>
            <a:pathLst>
              <a:path w="321310" h="236219">
                <a:moveTo>
                  <a:pt x="237702" y="49949"/>
                </a:moveTo>
                <a:lnTo>
                  <a:pt x="83092" y="49949"/>
                </a:lnTo>
                <a:lnTo>
                  <a:pt x="80451" y="51257"/>
                </a:lnTo>
                <a:lnTo>
                  <a:pt x="76971" y="55829"/>
                </a:lnTo>
                <a:lnTo>
                  <a:pt x="76412" y="58724"/>
                </a:lnTo>
                <a:lnTo>
                  <a:pt x="77161" y="61480"/>
                </a:lnTo>
                <a:lnTo>
                  <a:pt x="84185" y="93560"/>
                </a:lnTo>
                <a:lnTo>
                  <a:pt x="85264" y="97447"/>
                </a:lnTo>
                <a:lnTo>
                  <a:pt x="88884" y="100215"/>
                </a:lnTo>
                <a:lnTo>
                  <a:pt x="231962" y="100215"/>
                </a:lnTo>
                <a:lnTo>
                  <a:pt x="235581" y="97447"/>
                </a:lnTo>
                <a:lnTo>
                  <a:pt x="236673" y="93497"/>
                </a:lnTo>
                <a:lnTo>
                  <a:pt x="239197" y="81953"/>
                </a:lnTo>
                <a:lnTo>
                  <a:pt x="99793" y="81953"/>
                </a:lnTo>
                <a:lnTo>
                  <a:pt x="98155" y="68211"/>
                </a:lnTo>
                <a:lnTo>
                  <a:pt x="242201" y="68211"/>
                </a:lnTo>
                <a:lnTo>
                  <a:pt x="243676" y="61480"/>
                </a:lnTo>
                <a:lnTo>
                  <a:pt x="244433" y="58712"/>
                </a:lnTo>
                <a:lnTo>
                  <a:pt x="243874" y="55829"/>
                </a:lnTo>
                <a:lnTo>
                  <a:pt x="240420" y="51295"/>
                </a:lnTo>
                <a:lnTo>
                  <a:pt x="237702" y="49949"/>
                </a:lnTo>
                <a:close/>
              </a:path>
              <a:path w="321310" h="236219">
                <a:moveTo>
                  <a:pt x="242201" y="68211"/>
                </a:moveTo>
                <a:lnTo>
                  <a:pt x="222691" y="68211"/>
                </a:lnTo>
                <a:lnTo>
                  <a:pt x="221052" y="81953"/>
                </a:lnTo>
                <a:lnTo>
                  <a:pt x="239197" y="81953"/>
                </a:lnTo>
                <a:lnTo>
                  <a:pt x="242201" y="68211"/>
                </a:lnTo>
                <a:close/>
              </a:path>
              <a:path w="321310" h="236219">
                <a:moveTo>
                  <a:pt x="260740" y="28028"/>
                </a:moveTo>
                <a:lnTo>
                  <a:pt x="250682" y="28028"/>
                </a:lnTo>
                <a:lnTo>
                  <a:pt x="246592" y="32118"/>
                </a:lnTo>
                <a:lnTo>
                  <a:pt x="246592" y="37147"/>
                </a:lnTo>
                <a:lnTo>
                  <a:pt x="249330" y="51154"/>
                </a:lnTo>
                <a:lnTo>
                  <a:pt x="256818" y="62735"/>
                </a:lnTo>
                <a:lnTo>
                  <a:pt x="267972" y="70801"/>
                </a:lnTo>
                <a:lnTo>
                  <a:pt x="281705" y="74264"/>
                </a:lnTo>
                <a:lnTo>
                  <a:pt x="296474" y="71700"/>
                </a:lnTo>
                <a:lnTo>
                  <a:pt x="308460" y="64600"/>
                </a:lnTo>
                <a:lnTo>
                  <a:pt x="315333" y="55860"/>
                </a:lnTo>
                <a:lnTo>
                  <a:pt x="286476" y="55860"/>
                </a:lnTo>
                <a:lnTo>
                  <a:pt x="272153" y="51657"/>
                </a:lnTo>
                <a:lnTo>
                  <a:pt x="265202" y="40808"/>
                </a:lnTo>
                <a:lnTo>
                  <a:pt x="264842" y="32118"/>
                </a:lnTo>
                <a:lnTo>
                  <a:pt x="260740" y="28028"/>
                </a:lnTo>
                <a:close/>
              </a:path>
              <a:path w="321310" h="236219">
                <a:moveTo>
                  <a:pt x="283752" y="0"/>
                </a:moveTo>
                <a:lnTo>
                  <a:pt x="37093" y="0"/>
                </a:lnTo>
                <a:lnTo>
                  <a:pt x="23088" y="2739"/>
                </a:lnTo>
                <a:lnTo>
                  <a:pt x="11512" y="10234"/>
                </a:lnTo>
                <a:lnTo>
                  <a:pt x="3453" y="21394"/>
                </a:lnTo>
                <a:lnTo>
                  <a:pt x="0" y="35131"/>
                </a:lnTo>
                <a:lnTo>
                  <a:pt x="2564" y="49897"/>
                </a:lnTo>
                <a:lnTo>
                  <a:pt x="9665" y="61884"/>
                </a:lnTo>
                <a:lnTo>
                  <a:pt x="20298" y="70247"/>
                </a:lnTo>
                <a:lnTo>
                  <a:pt x="33458" y="74143"/>
                </a:lnTo>
                <a:lnTo>
                  <a:pt x="48789" y="71757"/>
                </a:lnTo>
                <a:lnTo>
                  <a:pt x="61089" y="64987"/>
                </a:lnTo>
                <a:lnTo>
                  <a:pt x="68666" y="55994"/>
                </a:lnTo>
                <a:lnTo>
                  <a:pt x="38649" y="55994"/>
                </a:lnTo>
                <a:lnTo>
                  <a:pt x="24936" y="51394"/>
                </a:lnTo>
                <a:lnTo>
                  <a:pt x="18396" y="39900"/>
                </a:lnTo>
                <a:lnTo>
                  <a:pt x="22596" y="25567"/>
                </a:lnTo>
                <a:lnTo>
                  <a:pt x="33439" y="18621"/>
                </a:lnTo>
                <a:lnTo>
                  <a:pt x="314375" y="18262"/>
                </a:lnTo>
                <a:lnTo>
                  <a:pt x="311572" y="13164"/>
                </a:lnTo>
                <a:lnTo>
                  <a:pt x="301369" y="4561"/>
                </a:lnTo>
                <a:lnTo>
                  <a:pt x="288675" y="326"/>
                </a:lnTo>
                <a:lnTo>
                  <a:pt x="283752" y="0"/>
                </a:lnTo>
                <a:close/>
              </a:path>
              <a:path w="321310" h="236219">
                <a:moveTo>
                  <a:pt x="70151" y="28028"/>
                </a:moveTo>
                <a:lnTo>
                  <a:pt x="60093" y="28028"/>
                </a:lnTo>
                <a:lnTo>
                  <a:pt x="56003" y="32118"/>
                </a:lnTo>
                <a:lnTo>
                  <a:pt x="56003" y="37147"/>
                </a:lnTo>
                <a:lnTo>
                  <a:pt x="50964" y="49991"/>
                </a:lnTo>
                <a:lnTo>
                  <a:pt x="38649" y="55994"/>
                </a:lnTo>
                <a:lnTo>
                  <a:pt x="68666" y="55994"/>
                </a:lnTo>
                <a:lnTo>
                  <a:pt x="69690" y="54778"/>
                </a:lnTo>
                <a:lnTo>
                  <a:pt x="73926" y="42078"/>
                </a:lnTo>
                <a:lnTo>
                  <a:pt x="74253" y="32118"/>
                </a:lnTo>
                <a:lnTo>
                  <a:pt x="70151" y="28028"/>
                </a:lnTo>
                <a:close/>
              </a:path>
              <a:path w="321310" h="236219">
                <a:moveTo>
                  <a:pt x="314375" y="18262"/>
                </a:moveTo>
                <a:lnTo>
                  <a:pt x="283752" y="18262"/>
                </a:lnTo>
                <a:lnTo>
                  <a:pt x="296591" y="23303"/>
                </a:lnTo>
                <a:lnTo>
                  <a:pt x="302589" y="35623"/>
                </a:lnTo>
                <a:lnTo>
                  <a:pt x="297977" y="49329"/>
                </a:lnTo>
                <a:lnTo>
                  <a:pt x="286476" y="55860"/>
                </a:lnTo>
                <a:lnTo>
                  <a:pt x="315333" y="55860"/>
                </a:lnTo>
                <a:lnTo>
                  <a:pt x="316822" y="53968"/>
                </a:lnTo>
                <a:lnTo>
                  <a:pt x="320721" y="40808"/>
                </a:lnTo>
                <a:lnTo>
                  <a:pt x="318337" y="25469"/>
                </a:lnTo>
                <a:lnTo>
                  <a:pt x="314375" y="18262"/>
                </a:lnTo>
                <a:close/>
              </a:path>
              <a:path w="321310" h="236219">
                <a:moveTo>
                  <a:pt x="223084" y="112585"/>
                </a:moveTo>
                <a:lnTo>
                  <a:pt x="97761" y="112585"/>
                </a:lnTo>
                <a:lnTo>
                  <a:pt x="93659" y="116674"/>
                </a:lnTo>
                <a:lnTo>
                  <a:pt x="93659" y="231838"/>
                </a:lnTo>
                <a:lnTo>
                  <a:pt x="97761" y="235927"/>
                </a:lnTo>
                <a:lnTo>
                  <a:pt x="107819" y="235927"/>
                </a:lnTo>
                <a:lnTo>
                  <a:pt x="111909" y="231838"/>
                </a:lnTo>
                <a:lnTo>
                  <a:pt x="111909" y="130860"/>
                </a:lnTo>
                <a:lnTo>
                  <a:pt x="227187" y="130860"/>
                </a:lnTo>
                <a:lnTo>
                  <a:pt x="227187" y="116674"/>
                </a:lnTo>
                <a:lnTo>
                  <a:pt x="223084" y="112585"/>
                </a:lnTo>
                <a:close/>
              </a:path>
              <a:path w="321310" h="236219">
                <a:moveTo>
                  <a:pt x="168017" y="130860"/>
                </a:moveTo>
                <a:lnTo>
                  <a:pt x="149767" y="130860"/>
                </a:lnTo>
                <a:lnTo>
                  <a:pt x="149767" y="231838"/>
                </a:lnTo>
                <a:lnTo>
                  <a:pt x="153857" y="235927"/>
                </a:lnTo>
                <a:lnTo>
                  <a:pt x="163915" y="235927"/>
                </a:lnTo>
                <a:lnTo>
                  <a:pt x="168017" y="231838"/>
                </a:lnTo>
                <a:lnTo>
                  <a:pt x="168017" y="130860"/>
                </a:lnTo>
                <a:close/>
              </a:path>
              <a:path w="321310" h="236219">
                <a:moveTo>
                  <a:pt x="227187" y="130860"/>
                </a:moveTo>
                <a:lnTo>
                  <a:pt x="208937" y="130860"/>
                </a:lnTo>
                <a:lnTo>
                  <a:pt x="208937" y="231838"/>
                </a:lnTo>
                <a:lnTo>
                  <a:pt x="213026" y="235927"/>
                </a:lnTo>
                <a:lnTo>
                  <a:pt x="223084" y="235927"/>
                </a:lnTo>
                <a:lnTo>
                  <a:pt x="227187" y="231838"/>
                </a:lnTo>
                <a:lnTo>
                  <a:pt x="227187" y="130860"/>
                </a:lnTo>
                <a:close/>
              </a:path>
            </a:pathLst>
          </a:custGeom>
          <a:solidFill>
            <a:srgbClr val="2957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610183" y="2961752"/>
            <a:ext cx="321309" cy="236220"/>
          </a:xfrm>
          <a:custGeom>
            <a:avLst/>
            <a:gdLst/>
            <a:ahLst/>
            <a:cxnLst/>
            <a:rect l="l" t="t" r="r" b="b"/>
            <a:pathLst>
              <a:path w="321310" h="236219">
                <a:moveTo>
                  <a:pt x="237702" y="49949"/>
                </a:moveTo>
                <a:lnTo>
                  <a:pt x="83092" y="49949"/>
                </a:lnTo>
                <a:lnTo>
                  <a:pt x="80451" y="51257"/>
                </a:lnTo>
                <a:lnTo>
                  <a:pt x="76971" y="55829"/>
                </a:lnTo>
                <a:lnTo>
                  <a:pt x="76412" y="58724"/>
                </a:lnTo>
                <a:lnTo>
                  <a:pt x="77161" y="61480"/>
                </a:lnTo>
                <a:lnTo>
                  <a:pt x="84185" y="93560"/>
                </a:lnTo>
                <a:lnTo>
                  <a:pt x="85264" y="97447"/>
                </a:lnTo>
                <a:lnTo>
                  <a:pt x="88884" y="100215"/>
                </a:lnTo>
                <a:lnTo>
                  <a:pt x="231962" y="100215"/>
                </a:lnTo>
                <a:lnTo>
                  <a:pt x="235581" y="97447"/>
                </a:lnTo>
                <a:lnTo>
                  <a:pt x="236673" y="93497"/>
                </a:lnTo>
                <a:lnTo>
                  <a:pt x="239197" y="81953"/>
                </a:lnTo>
                <a:lnTo>
                  <a:pt x="99793" y="81953"/>
                </a:lnTo>
                <a:lnTo>
                  <a:pt x="98155" y="68211"/>
                </a:lnTo>
                <a:lnTo>
                  <a:pt x="242201" y="68211"/>
                </a:lnTo>
                <a:lnTo>
                  <a:pt x="243676" y="61480"/>
                </a:lnTo>
                <a:lnTo>
                  <a:pt x="244433" y="58712"/>
                </a:lnTo>
                <a:lnTo>
                  <a:pt x="243874" y="55829"/>
                </a:lnTo>
                <a:lnTo>
                  <a:pt x="240420" y="51295"/>
                </a:lnTo>
                <a:lnTo>
                  <a:pt x="237702" y="49949"/>
                </a:lnTo>
                <a:close/>
              </a:path>
              <a:path w="321310" h="236219">
                <a:moveTo>
                  <a:pt x="242201" y="68211"/>
                </a:moveTo>
                <a:lnTo>
                  <a:pt x="222691" y="68211"/>
                </a:lnTo>
                <a:lnTo>
                  <a:pt x="221052" y="81953"/>
                </a:lnTo>
                <a:lnTo>
                  <a:pt x="239197" y="81953"/>
                </a:lnTo>
                <a:lnTo>
                  <a:pt x="242201" y="68211"/>
                </a:lnTo>
                <a:close/>
              </a:path>
              <a:path w="321310" h="236219">
                <a:moveTo>
                  <a:pt x="260740" y="28028"/>
                </a:moveTo>
                <a:lnTo>
                  <a:pt x="250682" y="28028"/>
                </a:lnTo>
                <a:lnTo>
                  <a:pt x="246592" y="32118"/>
                </a:lnTo>
                <a:lnTo>
                  <a:pt x="246592" y="37147"/>
                </a:lnTo>
                <a:lnTo>
                  <a:pt x="249330" y="51154"/>
                </a:lnTo>
                <a:lnTo>
                  <a:pt x="256818" y="62735"/>
                </a:lnTo>
                <a:lnTo>
                  <a:pt x="267972" y="70801"/>
                </a:lnTo>
                <a:lnTo>
                  <a:pt x="281705" y="74264"/>
                </a:lnTo>
                <a:lnTo>
                  <a:pt x="296474" y="71700"/>
                </a:lnTo>
                <a:lnTo>
                  <a:pt x="308460" y="64600"/>
                </a:lnTo>
                <a:lnTo>
                  <a:pt x="315333" y="55860"/>
                </a:lnTo>
                <a:lnTo>
                  <a:pt x="286476" y="55860"/>
                </a:lnTo>
                <a:lnTo>
                  <a:pt x="272153" y="51657"/>
                </a:lnTo>
                <a:lnTo>
                  <a:pt x="265202" y="40808"/>
                </a:lnTo>
                <a:lnTo>
                  <a:pt x="264842" y="32118"/>
                </a:lnTo>
                <a:lnTo>
                  <a:pt x="260740" y="28028"/>
                </a:lnTo>
                <a:close/>
              </a:path>
              <a:path w="321310" h="236219">
                <a:moveTo>
                  <a:pt x="283752" y="0"/>
                </a:moveTo>
                <a:lnTo>
                  <a:pt x="37093" y="0"/>
                </a:lnTo>
                <a:lnTo>
                  <a:pt x="23088" y="2739"/>
                </a:lnTo>
                <a:lnTo>
                  <a:pt x="11512" y="10234"/>
                </a:lnTo>
                <a:lnTo>
                  <a:pt x="3453" y="21394"/>
                </a:lnTo>
                <a:lnTo>
                  <a:pt x="0" y="35131"/>
                </a:lnTo>
                <a:lnTo>
                  <a:pt x="2564" y="49897"/>
                </a:lnTo>
                <a:lnTo>
                  <a:pt x="9665" y="61884"/>
                </a:lnTo>
                <a:lnTo>
                  <a:pt x="20298" y="70247"/>
                </a:lnTo>
                <a:lnTo>
                  <a:pt x="33458" y="74143"/>
                </a:lnTo>
                <a:lnTo>
                  <a:pt x="48789" y="71757"/>
                </a:lnTo>
                <a:lnTo>
                  <a:pt x="61089" y="64987"/>
                </a:lnTo>
                <a:lnTo>
                  <a:pt x="68666" y="55994"/>
                </a:lnTo>
                <a:lnTo>
                  <a:pt x="38649" y="55994"/>
                </a:lnTo>
                <a:lnTo>
                  <a:pt x="24936" y="51394"/>
                </a:lnTo>
                <a:lnTo>
                  <a:pt x="18396" y="39900"/>
                </a:lnTo>
                <a:lnTo>
                  <a:pt x="22596" y="25567"/>
                </a:lnTo>
                <a:lnTo>
                  <a:pt x="33439" y="18621"/>
                </a:lnTo>
                <a:lnTo>
                  <a:pt x="314375" y="18262"/>
                </a:lnTo>
                <a:lnTo>
                  <a:pt x="311572" y="13164"/>
                </a:lnTo>
                <a:lnTo>
                  <a:pt x="301369" y="4561"/>
                </a:lnTo>
                <a:lnTo>
                  <a:pt x="288675" y="326"/>
                </a:lnTo>
                <a:lnTo>
                  <a:pt x="283752" y="0"/>
                </a:lnTo>
                <a:close/>
              </a:path>
              <a:path w="321310" h="236219">
                <a:moveTo>
                  <a:pt x="70151" y="28028"/>
                </a:moveTo>
                <a:lnTo>
                  <a:pt x="60093" y="28028"/>
                </a:lnTo>
                <a:lnTo>
                  <a:pt x="56003" y="32118"/>
                </a:lnTo>
                <a:lnTo>
                  <a:pt x="56003" y="37147"/>
                </a:lnTo>
                <a:lnTo>
                  <a:pt x="50964" y="49991"/>
                </a:lnTo>
                <a:lnTo>
                  <a:pt x="38649" y="55994"/>
                </a:lnTo>
                <a:lnTo>
                  <a:pt x="68666" y="55994"/>
                </a:lnTo>
                <a:lnTo>
                  <a:pt x="69690" y="54778"/>
                </a:lnTo>
                <a:lnTo>
                  <a:pt x="73926" y="42078"/>
                </a:lnTo>
                <a:lnTo>
                  <a:pt x="74253" y="32118"/>
                </a:lnTo>
                <a:lnTo>
                  <a:pt x="70151" y="28028"/>
                </a:lnTo>
                <a:close/>
              </a:path>
              <a:path w="321310" h="236219">
                <a:moveTo>
                  <a:pt x="314375" y="18262"/>
                </a:moveTo>
                <a:lnTo>
                  <a:pt x="283752" y="18262"/>
                </a:lnTo>
                <a:lnTo>
                  <a:pt x="296591" y="23303"/>
                </a:lnTo>
                <a:lnTo>
                  <a:pt x="302589" y="35623"/>
                </a:lnTo>
                <a:lnTo>
                  <a:pt x="297977" y="49329"/>
                </a:lnTo>
                <a:lnTo>
                  <a:pt x="286476" y="55860"/>
                </a:lnTo>
                <a:lnTo>
                  <a:pt x="315333" y="55860"/>
                </a:lnTo>
                <a:lnTo>
                  <a:pt x="316822" y="53968"/>
                </a:lnTo>
                <a:lnTo>
                  <a:pt x="320721" y="40808"/>
                </a:lnTo>
                <a:lnTo>
                  <a:pt x="318337" y="25469"/>
                </a:lnTo>
                <a:lnTo>
                  <a:pt x="314375" y="18262"/>
                </a:lnTo>
                <a:close/>
              </a:path>
              <a:path w="321310" h="236219">
                <a:moveTo>
                  <a:pt x="223084" y="112585"/>
                </a:moveTo>
                <a:lnTo>
                  <a:pt x="97761" y="112585"/>
                </a:lnTo>
                <a:lnTo>
                  <a:pt x="93659" y="116674"/>
                </a:lnTo>
                <a:lnTo>
                  <a:pt x="93659" y="231838"/>
                </a:lnTo>
                <a:lnTo>
                  <a:pt x="97761" y="235927"/>
                </a:lnTo>
                <a:lnTo>
                  <a:pt x="107819" y="235927"/>
                </a:lnTo>
                <a:lnTo>
                  <a:pt x="111909" y="231838"/>
                </a:lnTo>
                <a:lnTo>
                  <a:pt x="111909" y="130860"/>
                </a:lnTo>
                <a:lnTo>
                  <a:pt x="227187" y="130860"/>
                </a:lnTo>
                <a:lnTo>
                  <a:pt x="227187" y="116674"/>
                </a:lnTo>
                <a:lnTo>
                  <a:pt x="223084" y="112585"/>
                </a:lnTo>
                <a:close/>
              </a:path>
              <a:path w="321310" h="236219">
                <a:moveTo>
                  <a:pt x="168017" y="130860"/>
                </a:moveTo>
                <a:lnTo>
                  <a:pt x="149767" y="130860"/>
                </a:lnTo>
                <a:lnTo>
                  <a:pt x="149767" y="231838"/>
                </a:lnTo>
                <a:lnTo>
                  <a:pt x="153857" y="235927"/>
                </a:lnTo>
                <a:lnTo>
                  <a:pt x="163915" y="235927"/>
                </a:lnTo>
                <a:lnTo>
                  <a:pt x="168017" y="231838"/>
                </a:lnTo>
                <a:lnTo>
                  <a:pt x="168017" y="130860"/>
                </a:lnTo>
                <a:close/>
              </a:path>
              <a:path w="321310" h="236219">
                <a:moveTo>
                  <a:pt x="227187" y="130860"/>
                </a:moveTo>
                <a:lnTo>
                  <a:pt x="208937" y="130860"/>
                </a:lnTo>
                <a:lnTo>
                  <a:pt x="208937" y="231838"/>
                </a:lnTo>
                <a:lnTo>
                  <a:pt x="213026" y="235927"/>
                </a:lnTo>
                <a:lnTo>
                  <a:pt x="223084" y="235927"/>
                </a:lnTo>
                <a:lnTo>
                  <a:pt x="227187" y="231838"/>
                </a:lnTo>
                <a:lnTo>
                  <a:pt x="227187" y="130860"/>
                </a:lnTo>
                <a:close/>
              </a:path>
            </a:pathLst>
          </a:custGeom>
          <a:solidFill>
            <a:srgbClr val="0097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077707" y="4843282"/>
            <a:ext cx="321309" cy="236220"/>
          </a:xfrm>
          <a:custGeom>
            <a:avLst/>
            <a:gdLst/>
            <a:ahLst/>
            <a:cxnLst/>
            <a:rect l="l" t="t" r="r" b="b"/>
            <a:pathLst>
              <a:path w="321310" h="236220">
                <a:moveTo>
                  <a:pt x="237702" y="49949"/>
                </a:moveTo>
                <a:lnTo>
                  <a:pt x="83105" y="49949"/>
                </a:lnTo>
                <a:lnTo>
                  <a:pt x="80451" y="51257"/>
                </a:lnTo>
                <a:lnTo>
                  <a:pt x="76971" y="55829"/>
                </a:lnTo>
                <a:lnTo>
                  <a:pt x="76412" y="58724"/>
                </a:lnTo>
                <a:lnTo>
                  <a:pt x="77161" y="61480"/>
                </a:lnTo>
                <a:lnTo>
                  <a:pt x="84185" y="93560"/>
                </a:lnTo>
                <a:lnTo>
                  <a:pt x="85264" y="97447"/>
                </a:lnTo>
                <a:lnTo>
                  <a:pt x="88884" y="100215"/>
                </a:lnTo>
                <a:lnTo>
                  <a:pt x="231962" y="100215"/>
                </a:lnTo>
                <a:lnTo>
                  <a:pt x="235581" y="97447"/>
                </a:lnTo>
                <a:lnTo>
                  <a:pt x="236673" y="93497"/>
                </a:lnTo>
                <a:lnTo>
                  <a:pt x="239198" y="81953"/>
                </a:lnTo>
                <a:lnTo>
                  <a:pt x="99793" y="81953"/>
                </a:lnTo>
                <a:lnTo>
                  <a:pt x="98155" y="68211"/>
                </a:lnTo>
                <a:lnTo>
                  <a:pt x="242203" y="68211"/>
                </a:lnTo>
                <a:lnTo>
                  <a:pt x="243679" y="61480"/>
                </a:lnTo>
                <a:lnTo>
                  <a:pt x="244433" y="58712"/>
                </a:lnTo>
                <a:lnTo>
                  <a:pt x="243874" y="55829"/>
                </a:lnTo>
                <a:lnTo>
                  <a:pt x="240420" y="51295"/>
                </a:lnTo>
                <a:lnTo>
                  <a:pt x="237702" y="49949"/>
                </a:lnTo>
                <a:close/>
              </a:path>
              <a:path w="321310" h="236220">
                <a:moveTo>
                  <a:pt x="242203" y="68211"/>
                </a:moveTo>
                <a:lnTo>
                  <a:pt x="222691" y="68211"/>
                </a:lnTo>
                <a:lnTo>
                  <a:pt x="221052" y="81953"/>
                </a:lnTo>
                <a:lnTo>
                  <a:pt x="239198" y="81953"/>
                </a:lnTo>
                <a:lnTo>
                  <a:pt x="242203" y="68211"/>
                </a:lnTo>
                <a:close/>
              </a:path>
              <a:path w="321310" h="236220">
                <a:moveTo>
                  <a:pt x="260753" y="28028"/>
                </a:moveTo>
                <a:lnTo>
                  <a:pt x="250682" y="28028"/>
                </a:lnTo>
                <a:lnTo>
                  <a:pt x="246592" y="32118"/>
                </a:lnTo>
                <a:lnTo>
                  <a:pt x="246592" y="37147"/>
                </a:lnTo>
                <a:lnTo>
                  <a:pt x="249330" y="51154"/>
                </a:lnTo>
                <a:lnTo>
                  <a:pt x="256818" y="62735"/>
                </a:lnTo>
                <a:lnTo>
                  <a:pt x="267972" y="70801"/>
                </a:lnTo>
                <a:lnTo>
                  <a:pt x="281705" y="74264"/>
                </a:lnTo>
                <a:lnTo>
                  <a:pt x="296474" y="71700"/>
                </a:lnTo>
                <a:lnTo>
                  <a:pt x="308460" y="64600"/>
                </a:lnTo>
                <a:lnTo>
                  <a:pt x="315333" y="55860"/>
                </a:lnTo>
                <a:lnTo>
                  <a:pt x="286476" y="55860"/>
                </a:lnTo>
                <a:lnTo>
                  <a:pt x="272153" y="51657"/>
                </a:lnTo>
                <a:lnTo>
                  <a:pt x="265202" y="40808"/>
                </a:lnTo>
                <a:lnTo>
                  <a:pt x="264842" y="32118"/>
                </a:lnTo>
                <a:lnTo>
                  <a:pt x="260753" y="28028"/>
                </a:lnTo>
                <a:close/>
              </a:path>
              <a:path w="321310" h="236220">
                <a:moveTo>
                  <a:pt x="283752" y="0"/>
                </a:moveTo>
                <a:lnTo>
                  <a:pt x="37093" y="0"/>
                </a:lnTo>
                <a:lnTo>
                  <a:pt x="23088" y="2739"/>
                </a:lnTo>
                <a:lnTo>
                  <a:pt x="11512" y="10234"/>
                </a:lnTo>
                <a:lnTo>
                  <a:pt x="3453" y="21394"/>
                </a:lnTo>
                <a:lnTo>
                  <a:pt x="0" y="35131"/>
                </a:lnTo>
                <a:lnTo>
                  <a:pt x="2564" y="49897"/>
                </a:lnTo>
                <a:lnTo>
                  <a:pt x="9665" y="61884"/>
                </a:lnTo>
                <a:lnTo>
                  <a:pt x="20298" y="70247"/>
                </a:lnTo>
                <a:lnTo>
                  <a:pt x="33458" y="74143"/>
                </a:lnTo>
                <a:lnTo>
                  <a:pt x="48789" y="71757"/>
                </a:lnTo>
                <a:lnTo>
                  <a:pt x="61089" y="64987"/>
                </a:lnTo>
                <a:lnTo>
                  <a:pt x="68666" y="55994"/>
                </a:lnTo>
                <a:lnTo>
                  <a:pt x="38649" y="55994"/>
                </a:lnTo>
                <a:lnTo>
                  <a:pt x="24941" y="51394"/>
                </a:lnTo>
                <a:lnTo>
                  <a:pt x="18396" y="39900"/>
                </a:lnTo>
                <a:lnTo>
                  <a:pt x="22601" y="25567"/>
                </a:lnTo>
                <a:lnTo>
                  <a:pt x="33442" y="18621"/>
                </a:lnTo>
                <a:lnTo>
                  <a:pt x="314375" y="18262"/>
                </a:lnTo>
                <a:lnTo>
                  <a:pt x="311572" y="13164"/>
                </a:lnTo>
                <a:lnTo>
                  <a:pt x="301369" y="4561"/>
                </a:lnTo>
                <a:lnTo>
                  <a:pt x="288675" y="326"/>
                </a:lnTo>
                <a:lnTo>
                  <a:pt x="283752" y="0"/>
                </a:lnTo>
                <a:close/>
              </a:path>
              <a:path w="321310" h="236220">
                <a:moveTo>
                  <a:pt x="70151" y="28028"/>
                </a:moveTo>
                <a:lnTo>
                  <a:pt x="60093" y="28028"/>
                </a:lnTo>
                <a:lnTo>
                  <a:pt x="56003" y="32118"/>
                </a:lnTo>
                <a:lnTo>
                  <a:pt x="56003" y="37147"/>
                </a:lnTo>
                <a:lnTo>
                  <a:pt x="50964" y="49991"/>
                </a:lnTo>
                <a:lnTo>
                  <a:pt x="38649" y="55994"/>
                </a:lnTo>
                <a:lnTo>
                  <a:pt x="68666" y="55994"/>
                </a:lnTo>
                <a:lnTo>
                  <a:pt x="69690" y="54778"/>
                </a:lnTo>
                <a:lnTo>
                  <a:pt x="73926" y="42078"/>
                </a:lnTo>
                <a:lnTo>
                  <a:pt x="74253" y="32118"/>
                </a:lnTo>
                <a:lnTo>
                  <a:pt x="70151" y="28028"/>
                </a:lnTo>
                <a:close/>
              </a:path>
              <a:path w="321310" h="236220">
                <a:moveTo>
                  <a:pt x="314375" y="18262"/>
                </a:moveTo>
                <a:lnTo>
                  <a:pt x="283752" y="18262"/>
                </a:lnTo>
                <a:lnTo>
                  <a:pt x="296591" y="23303"/>
                </a:lnTo>
                <a:lnTo>
                  <a:pt x="302589" y="35623"/>
                </a:lnTo>
                <a:lnTo>
                  <a:pt x="297977" y="49329"/>
                </a:lnTo>
                <a:lnTo>
                  <a:pt x="286476" y="55860"/>
                </a:lnTo>
                <a:lnTo>
                  <a:pt x="315333" y="55860"/>
                </a:lnTo>
                <a:lnTo>
                  <a:pt x="316822" y="53968"/>
                </a:lnTo>
                <a:lnTo>
                  <a:pt x="320721" y="40808"/>
                </a:lnTo>
                <a:lnTo>
                  <a:pt x="318337" y="25469"/>
                </a:lnTo>
                <a:lnTo>
                  <a:pt x="314375" y="18262"/>
                </a:lnTo>
                <a:close/>
              </a:path>
              <a:path w="321310" h="236220">
                <a:moveTo>
                  <a:pt x="223084" y="112585"/>
                </a:moveTo>
                <a:lnTo>
                  <a:pt x="97761" y="112585"/>
                </a:lnTo>
                <a:lnTo>
                  <a:pt x="93659" y="116674"/>
                </a:lnTo>
                <a:lnTo>
                  <a:pt x="93659" y="231825"/>
                </a:lnTo>
                <a:lnTo>
                  <a:pt x="97761" y="235927"/>
                </a:lnTo>
                <a:lnTo>
                  <a:pt x="107819" y="235927"/>
                </a:lnTo>
                <a:lnTo>
                  <a:pt x="111909" y="231825"/>
                </a:lnTo>
                <a:lnTo>
                  <a:pt x="111909" y="130860"/>
                </a:lnTo>
                <a:lnTo>
                  <a:pt x="227187" y="130860"/>
                </a:lnTo>
                <a:lnTo>
                  <a:pt x="227187" y="116674"/>
                </a:lnTo>
                <a:lnTo>
                  <a:pt x="223084" y="112585"/>
                </a:lnTo>
                <a:close/>
              </a:path>
              <a:path w="321310" h="236220">
                <a:moveTo>
                  <a:pt x="168017" y="130860"/>
                </a:moveTo>
                <a:lnTo>
                  <a:pt x="149767" y="130860"/>
                </a:lnTo>
                <a:lnTo>
                  <a:pt x="149767" y="231825"/>
                </a:lnTo>
                <a:lnTo>
                  <a:pt x="153857" y="235927"/>
                </a:lnTo>
                <a:lnTo>
                  <a:pt x="163915" y="235927"/>
                </a:lnTo>
                <a:lnTo>
                  <a:pt x="168017" y="231825"/>
                </a:lnTo>
                <a:lnTo>
                  <a:pt x="168017" y="130860"/>
                </a:lnTo>
                <a:close/>
              </a:path>
              <a:path w="321310" h="236220">
                <a:moveTo>
                  <a:pt x="227187" y="130860"/>
                </a:moveTo>
                <a:lnTo>
                  <a:pt x="208937" y="130860"/>
                </a:lnTo>
                <a:lnTo>
                  <a:pt x="208937" y="231825"/>
                </a:lnTo>
                <a:lnTo>
                  <a:pt x="213026" y="235927"/>
                </a:lnTo>
                <a:lnTo>
                  <a:pt x="223084" y="235927"/>
                </a:lnTo>
                <a:lnTo>
                  <a:pt x="227187" y="231825"/>
                </a:lnTo>
                <a:lnTo>
                  <a:pt x="227187" y="130860"/>
                </a:lnTo>
                <a:close/>
              </a:path>
            </a:pathLst>
          </a:custGeom>
          <a:solidFill>
            <a:srgbClr val="818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077707" y="4846006"/>
            <a:ext cx="321309" cy="236220"/>
          </a:xfrm>
          <a:custGeom>
            <a:avLst/>
            <a:gdLst/>
            <a:ahLst/>
            <a:cxnLst/>
            <a:rect l="l" t="t" r="r" b="b"/>
            <a:pathLst>
              <a:path w="321310" h="236220">
                <a:moveTo>
                  <a:pt x="237702" y="49949"/>
                </a:moveTo>
                <a:lnTo>
                  <a:pt x="83105" y="49949"/>
                </a:lnTo>
                <a:lnTo>
                  <a:pt x="80451" y="51257"/>
                </a:lnTo>
                <a:lnTo>
                  <a:pt x="76971" y="55829"/>
                </a:lnTo>
                <a:lnTo>
                  <a:pt x="76412" y="58724"/>
                </a:lnTo>
                <a:lnTo>
                  <a:pt x="77161" y="61480"/>
                </a:lnTo>
                <a:lnTo>
                  <a:pt x="84185" y="93560"/>
                </a:lnTo>
                <a:lnTo>
                  <a:pt x="85264" y="97447"/>
                </a:lnTo>
                <a:lnTo>
                  <a:pt x="88884" y="100215"/>
                </a:lnTo>
                <a:lnTo>
                  <a:pt x="231962" y="100215"/>
                </a:lnTo>
                <a:lnTo>
                  <a:pt x="235581" y="97447"/>
                </a:lnTo>
                <a:lnTo>
                  <a:pt x="236673" y="93497"/>
                </a:lnTo>
                <a:lnTo>
                  <a:pt x="239198" y="81953"/>
                </a:lnTo>
                <a:lnTo>
                  <a:pt x="99793" y="81953"/>
                </a:lnTo>
                <a:lnTo>
                  <a:pt x="98155" y="68211"/>
                </a:lnTo>
                <a:lnTo>
                  <a:pt x="242203" y="68211"/>
                </a:lnTo>
                <a:lnTo>
                  <a:pt x="243679" y="61480"/>
                </a:lnTo>
                <a:lnTo>
                  <a:pt x="244433" y="58712"/>
                </a:lnTo>
                <a:lnTo>
                  <a:pt x="243874" y="55829"/>
                </a:lnTo>
                <a:lnTo>
                  <a:pt x="240420" y="51295"/>
                </a:lnTo>
                <a:lnTo>
                  <a:pt x="237702" y="49949"/>
                </a:lnTo>
                <a:close/>
              </a:path>
              <a:path w="321310" h="236220">
                <a:moveTo>
                  <a:pt x="242203" y="68211"/>
                </a:moveTo>
                <a:lnTo>
                  <a:pt x="222691" y="68211"/>
                </a:lnTo>
                <a:lnTo>
                  <a:pt x="221052" y="81953"/>
                </a:lnTo>
                <a:lnTo>
                  <a:pt x="239198" y="81953"/>
                </a:lnTo>
                <a:lnTo>
                  <a:pt x="242203" y="68211"/>
                </a:lnTo>
                <a:close/>
              </a:path>
              <a:path w="321310" h="236220">
                <a:moveTo>
                  <a:pt x="260753" y="28028"/>
                </a:moveTo>
                <a:lnTo>
                  <a:pt x="250682" y="28028"/>
                </a:lnTo>
                <a:lnTo>
                  <a:pt x="246592" y="32118"/>
                </a:lnTo>
                <a:lnTo>
                  <a:pt x="246592" y="37147"/>
                </a:lnTo>
                <a:lnTo>
                  <a:pt x="249330" y="51154"/>
                </a:lnTo>
                <a:lnTo>
                  <a:pt x="256818" y="62735"/>
                </a:lnTo>
                <a:lnTo>
                  <a:pt x="267972" y="70801"/>
                </a:lnTo>
                <a:lnTo>
                  <a:pt x="281705" y="74264"/>
                </a:lnTo>
                <a:lnTo>
                  <a:pt x="296474" y="71700"/>
                </a:lnTo>
                <a:lnTo>
                  <a:pt x="308460" y="64600"/>
                </a:lnTo>
                <a:lnTo>
                  <a:pt x="315333" y="55860"/>
                </a:lnTo>
                <a:lnTo>
                  <a:pt x="286476" y="55860"/>
                </a:lnTo>
                <a:lnTo>
                  <a:pt x="272153" y="51657"/>
                </a:lnTo>
                <a:lnTo>
                  <a:pt x="265202" y="40808"/>
                </a:lnTo>
                <a:lnTo>
                  <a:pt x="264842" y="32118"/>
                </a:lnTo>
                <a:lnTo>
                  <a:pt x="260753" y="28028"/>
                </a:lnTo>
                <a:close/>
              </a:path>
              <a:path w="321310" h="236220">
                <a:moveTo>
                  <a:pt x="283752" y="0"/>
                </a:moveTo>
                <a:lnTo>
                  <a:pt x="37093" y="0"/>
                </a:lnTo>
                <a:lnTo>
                  <a:pt x="23088" y="2739"/>
                </a:lnTo>
                <a:lnTo>
                  <a:pt x="11512" y="10234"/>
                </a:lnTo>
                <a:lnTo>
                  <a:pt x="3453" y="21394"/>
                </a:lnTo>
                <a:lnTo>
                  <a:pt x="0" y="35131"/>
                </a:lnTo>
                <a:lnTo>
                  <a:pt x="2564" y="49897"/>
                </a:lnTo>
                <a:lnTo>
                  <a:pt x="9665" y="61884"/>
                </a:lnTo>
                <a:lnTo>
                  <a:pt x="20298" y="70247"/>
                </a:lnTo>
                <a:lnTo>
                  <a:pt x="33458" y="74143"/>
                </a:lnTo>
                <a:lnTo>
                  <a:pt x="48789" y="71757"/>
                </a:lnTo>
                <a:lnTo>
                  <a:pt x="61089" y="64987"/>
                </a:lnTo>
                <a:lnTo>
                  <a:pt x="68666" y="55994"/>
                </a:lnTo>
                <a:lnTo>
                  <a:pt x="38649" y="55994"/>
                </a:lnTo>
                <a:lnTo>
                  <a:pt x="24941" y="51394"/>
                </a:lnTo>
                <a:lnTo>
                  <a:pt x="18396" y="39900"/>
                </a:lnTo>
                <a:lnTo>
                  <a:pt x="22601" y="25567"/>
                </a:lnTo>
                <a:lnTo>
                  <a:pt x="33442" y="18621"/>
                </a:lnTo>
                <a:lnTo>
                  <a:pt x="314375" y="18262"/>
                </a:lnTo>
                <a:lnTo>
                  <a:pt x="311572" y="13164"/>
                </a:lnTo>
                <a:lnTo>
                  <a:pt x="301369" y="4561"/>
                </a:lnTo>
                <a:lnTo>
                  <a:pt x="288675" y="326"/>
                </a:lnTo>
                <a:lnTo>
                  <a:pt x="283752" y="0"/>
                </a:lnTo>
                <a:close/>
              </a:path>
              <a:path w="321310" h="236220">
                <a:moveTo>
                  <a:pt x="70151" y="28028"/>
                </a:moveTo>
                <a:lnTo>
                  <a:pt x="60093" y="28028"/>
                </a:lnTo>
                <a:lnTo>
                  <a:pt x="56003" y="32118"/>
                </a:lnTo>
                <a:lnTo>
                  <a:pt x="56003" y="37147"/>
                </a:lnTo>
                <a:lnTo>
                  <a:pt x="50964" y="49991"/>
                </a:lnTo>
                <a:lnTo>
                  <a:pt x="38649" y="55994"/>
                </a:lnTo>
                <a:lnTo>
                  <a:pt x="68666" y="55994"/>
                </a:lnTo>
                <a:lnTo>
                  <a:pt x="69690" y="54778"/>
                </a:lnTo>
                <a:lnTo>
                  <a:pt x="73926" y="42078"/>
                </a:lnTo>
                <a:lnTo>
                  <a:pt x="74253" y="32118"/>
                </a:lnTo>
                <a:lnTo>
                  <a:pt x="70151" y="28028"/>
                </a:lnTo>
                <a:close/>
              </a:path>
              <a:path w="321310" h="236220">
                <a:moveTo>
                  <a:pt x="314375" y="18262"/>
                </a:moveTo>
                <a:lnTo>
                  <a:pt x="283752" y="18262"/>
                </a:lnTo>
                <a:lnTo>
                  <a:pt x="296591" y="23303"/>
                </a:lnTo>
                <a:lnTo>
                  <a:pt x="302589" y="35623"/>
                </a:lnTo>
                <a:lnTo>
                  <a:pt x="297977" y="49329"/>
                </a:lnTo>
                <a:lnTo>
                  <a:pt x="286476" y="55860"/>
                </a:lnTo>
                <a:lnTo>
                  <a:pt x="315333" y="55860"/>
                </a:lnTo>
                <a:lnTo>
                  <a:pt x="316822" y="53968"/>
                </a:lnTo>
                <a:lnTo>
                  <a:pt x="320721" y="40808"/>
                </a:lnTo>
                <a:lnTo>
                  <a:pt x="318337" y="25469"/>
                </a:lnTo>
                <a:lnTo>
                  <a:pt x="314375" y="18262"/>
                </a:lnTo>
                <a:close/>
              </a:path>
              <a:path w="321310" h="236220">
                <a:moveTo>
                  <a:pt x="223084" y="112585"/>
                </a:moveTo>
                <a:lnTo>
                  <a:pt x="97761" y="112585"/>
                </a:lnTo>
                <a:lnTo>
                  <a:pt x="93659" y="116674"/>
                </a:lnTo>
                <a:lnTo>
                  <a:pt x="93659" y="231825"/>
                </a:lnTo>
                <a:lnTo>
                  <a:pt x="97761" y="235927"/>
                </a:lnTo>
                <a:lnTo>
                  <a:pt x="107819" y="235927"/>
                </a:lnTo>
                <a:lnTo>
                  <a:pt x="111909" y="231825"/>
                </a:lnTo>
                <a:lnTo>
                  <a:pt x="111909" y="130860"/>
                </a:lnTo>
                <a:lnTo>
                  <a:pt x="227187" y="130860"/>
                </a:lnTo>
                <a:lnTo>
                  <a:pt x="227187" y="116674"/>
                </a:lnTo>
                <a:lnTo>
                  <a:pt x="223084" y="112585"/>
                </a:lnTo>
                <a:close/>
              </a:path>
              <a:path w="321310" h="236220">
                <a:moveTo>
                  <a:pt x="168017" y="130860"/>
                </a:moveTo>
                <a:lnTo>
                  <a:pt x="149767" y="130860"/>
                </a:lnTo>
                <a:lnTo>
                  <a:pt x="149767" y="231825"/>
                </a:lnTo>
                <a:lnTo>
                  <a:pt x="153857" y="235927"/>
                </a:lnTo>
                <a:lnTo>
                  <a:pt x="163915" y="235927"/>
                </a:lnTo>
                <a:lnTo>
                  <a:pt x="168017" y="231825"/>
                </a:lnTo>
                <a:lnTo>
                  <a:pt x="168017" y="130860"/>
                </a:lnTo>
                <a:close/>
              </a:path>
              <a:path w="321310" h="236220">
                <a:moveTo>
                  <a:pt x="227187" y="130860"/>
                </a:moveTo>
                <a:lnTo>
                  <a:pt x="208937" y="130860"/>
                </a:lnTo>
                <a:lnTo>
                  <a:pt x="208937" y="231825"/>
                </a:lnTo>
                <a:lnTo>
                  <a:pt x="213026" y="235927"/>
                </a:lnTo>
                <a:lnTo>
                  <a:pt x="223084" y="235927"/>
                </a:lnTo>
                <a:lnTo>
                  <a:pt x="227187" y="231825"/>
                </a:lnTo>
                <a:lnTo>
                  <a:pt x="227187" y="130860"/>
                </a:lnTo>
                <a:close/>
              </a:path>
            </a:pathLst>
          </a:custGeom>
          <a:solidFill>
            <a:srgbClr val="2957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077707" y="4846006"/>
            <a:ext cx="321309" cy="236220"/>
          </a:xfrm>
          <a:custGeom>
            <a:avLst/>
            <a:gdLst/>
            <a:ahLst/>
            <a:cxnLst/>
            <a:rect l="l" t="t" r="r" b="b"/>
            <a:pathLst>
              <a:path w="321310" h="236220">
                <a:moveTo>
                  <a:pt x="237702" y="49949"/>
                </a:moveTo>
                <a:lnTo>
                  <a:pt x="83105" y="49949"/>
                </a:lnTo>
                <a:lnTo>
                  <a:pt x="80451" y="51257"/>
                </a:lnTo>
                <a:lnTo>
                  <a:pt x="76971" y="55829"/>
                </a:lnTo>
                <a:lnTo>
                  <a:pt x="76412" y="58724"/>
                </a:lnTo>
                <a:lnTo>
                  <a:pt x="77161" y="61480"/>
                </a:lnTo>
                <a:lnTo>
                  <a:pt x="84185" y="93560"/>
                </a:lnTo>
                <a:lnTo>
                  <a:pt x="85264" y="97447"/>
                </a:lnTo>
                <a:lnTo>
                  <a:pt x="88884" y="100215"/>
                </a:lnTo>
                <a:lnTo>
                  <a:pt x="231962" y="100215"/>
                </a:lnTo>
                <a:lnTo>
                  <a:pt x="235581" y="97447"/>
                </a:lnTo>
                <a:lnTo>
                  <a:pt x="236673" y="93497"/>
                </a:lnTo>
                <a:lnTo>
                  <a:pt x="239198" y="81953"/>
                </a:lnTo>
                <a:lnTo>
                  <a:pt x="99793" y="81953"/>
                </a:lnTo>
                <a:lnTo>
                  <a:pt x="98155" y="68211"/>
                </a:lnTo>
                <a:lnTo>
                  <a:pt x="242203" y="68211"/>
                </a:lnTo>
                <a:lnTo>
                  <a:pt x="243679" y="61480"/>
                </a:lnTo>
                <a:lnTo>
                  <a:pt x="244433" y="58712"/>
                </a:lnTo>
                <a:lnTo>
                  <a:pt x="243874" y="55829"/>
                </a:lnTo>
                <a:lnTo>
                  <a:pt x="240420" y="51295"/>
                </a:lnTo>
                <a:lnTo>
                  <a:pt x="237702" y="49949"/>
                </a:lnTo>
                <a:close/>
              </a:path>
              <a:path w="321310" h="236220">
                <a:moveTo>
                  <a:pt x="242203" y="68211"/>
                </a:moveTo>
                <a:lnTo>
                  <a:pt x="222691" y="68211"/>
                </a:lnTo>
                <a:lnTo>
                  <a:pt x="221052" y="81953"/>
                </a:lnTo>
                <a:lnTo>
                  <a:pt x="239198" y="81953"/>
                </a:lnTo>
                <a:lnTo>
                  <a:pt x="242203" y="68211"/>
                </a:lnTo>
                <a:close/>
              </a:path>
              <a:path w="321310" h="236220">
                <a:moveTo>
                  <a:pt x="260753" y="28028"/>
                </a:moveTo>
                <a:lnTo>
                  <a:pt x="250682" y="28028"/>
                </a:lnTo>
                <a:lnTo>
                  <a:pt x="246592" y="32118"/>
                </a:lnTo>
                <a:lnTo>
                  <a:pt x="246592" y="37147"/>
                </a:lnTo>
                <a:lnTo>
                  <a:pt x="249330" y="51154"/>
                </a:lnTo>
                <a:lnTo>
                  <a:pt x="256818" y="62735"/>
                </a:lnTo>
                <a:lnTo>
                  <a:pt x="267972" y="70801"/>
                </a:lnTo>
                <a:lnTo>
                  <a:pt x="281705" y="74264"/>
                </a:lnTo>
                <a:lnTo>
                  <a:pt x="296474" y="71700"/>
                </a:lnTo>
                <a:lnTo>
                  <a:pt x="308460" y="64600"/>
                </a:lnTo>
                <a:lnTo>
                  <a:pt x="315333" y="55860"/>
                </a:lnTo>
                <a:lnTo>
                  <a:pt x="286476" y="55860"/>
                </a:lnTo>
                <a:lnTo>
                  <a:pt x="272153" y="51657"/>
                </a:lnTo>
                <a:lnTo>
                  <a:pt x="265202" y="40808"/>
                </a:lnTo>
                <a:lnTo>
                  <a:pt x="264842" y="32118"/>
                </a:lnTo>
                <a:lnTo>
                  <a:pt x="260753" y="28028"/>
                </a:lnTo>
                <a:close/>
              </a:path>
              <a:path w="321310" h="236220">
                <a:moveTo>
                  <a:pt x="283752" y="0"/>
                </a:moveTo>
                <a:lnTo>
                  <a:pt x="37093" y="0"/>
                </a:lnTo>
                <a:lnTo>
                  <a:pt x="23088" y="2739"/>
                </a:lnTo>
                <a:lnTo>
                  <a:pt x="11512" y="10234"/>
                </a:lnTo>
                <a:lnTo>
                  <a:pt x="3453" y="21394"/>
                </a:lnTo>
                <a:lnTo>
                  <a:pt x="0" y="35131"/>
                </a:lnTo>
                <a:lnTo>
                  <a:pt x="2564" y="49897"/>
                </a:lnTo>
                <a:lnTo>
                  <a:pt x="9665" y="61884"/>
                </a:lnTo>
                <a:lnTo>
                  <a:pt x="20298" y="70247"/>
                </a:lnTo>
                <a:lnTo>
                  <a:pt x="33458" y="74143"/>
                </a:lnTo>
                <a:lnTo>
                  <a:pt x="48789" y="71757"/>
                </a:lnTo>
                <a:lnTo>
                  <a:pt x="61089" y="64987"/>
                </a:lnTo>
                <a:lnTo>
                  <a:pt x="68666" y="55994"/>
                </a:lnTo>
                <a:lnTo>
                  <a:pt x="38649" y="55994"/>
                </a:lnTo>
                <a:lnTo>
                  <a:pt x="24941" y="51394"/>
                </a:lnTo>
                <a:lnTo>
                  <a:pt x="18396" y="39900"/>
                </a:lnTo>
                <a:lnTo>
                  <a:pt x="22601" y="25567"/>
                </a:lnTo>
                <a:lnTo>
                  <a:pt x="33442" y="18621"/>
                </a:lnTo>
                <a:lnTo>
                  <a:pt x="314375" y="18262"/>
                </a:lnTo>
                <a:lnTo>
                  <a:pt x="311572" y="13164"/>
                </a:lnTo>
                <a:lnTo>
                  <a:pt x="301369" y="4561"/>
                </a:lnTo>
                <a:lnTo>
                  <a:pt x="288675" y="326"/>
                </a:lnTo>
                <a:lnTo>
                  <a:pt x="283752" y="0"/>
                </a:lnTo>
                <a:close/>
              </a:path>
              <a:path w="321310" h="236220">
                <a:moveTo>
                  <a:pt x="70151" y="28028"/>
                </a:moveTo>
                <a:lnTo>
                  <a:pt x="60093" y="28028"/>
                </a:lnTo>
                <a:lnTo>
                  <a:pt x="56003" y="32118"/>
                </a:lnTo>
                <a:lnTo>
                  <a:pt x="56003" y="37147"/>
                </a:lnTo>
                <a:lnTo>
                  <a:pt x="50964" y="49991"/>
                </a:lnTo>
                <a:lnTo>
                  <a:pt x="38649" y="55994"/>
                </a:lnTo>
                <a:lnTo>
                  <a:pt x="68666" y="55994"/>
                </a:lnTo>
                <a:lnTo>
                  <a:pt x="69690" y="54778"/>
                </a:lnTo>
                <a:lnTo>
                  <a:pt x="73926" y="42078"/>
                </a:lnTo>
                <a:lnTo>
                  <a:pt x="74253" y="32118"/>
                </a:lnTo>
                <a:lnTo>
                  <a:pt x="70151" y="28028"/>
                </a:lnTo>
                <a:close/>
              </a:path>
              <a:path w="321310" h="236220">
                <a:moveTo>
                  <a:pt x="314375" y="18262"/>
                </a:moveTo>
                <a:lnTo>
                  <a:pt x="283752" y="18262"/>
                </a:lnTo>
                <a:lnTo>
                  <a:pt x="296591" y="23303"/>
                </a:lnTo>
                <a:lnTo>
                  <a:pt x="302589" y="35623"/>
                </a:lnTo>
                <a:lnTo>
                  <a:pt x="297977" y="49329"/>
                </a:lnTo>
                <a:lnTo>
                  <a:pt x="286476" y="55860"/>
                </a:lnTo>
                <a:lnTo>
                  <a:pt x="315333" y="55860"/>
                </a:lnTo>
                <a:lnTo>
                  <a:pt x="316822" y="53968"/>
                </a:lnTo>
                <a:lnTo>
                  <a:pt x="320721" y="40808"/>
                </a:lnTo>
                <a:lnTo>
                  <a:pt x="318337" y="25469"/>
                </a:lnTo>
                <a:lnTo>
                  <a:pt x="314375" y="18262"/>
                </a:lnTo>
                <a:close/>
              </a:path>
              <a:path w="321310" h="236220">
                <a:moveTo>
                  <a:pt x="223084" y="112585"/>
                </a:moveTo>
                <a:lnTo>
                  <a:pt x="97761" y="112585"/>
                </a:lnTo>
                <a:lnTo>
                  <a:pt x="93659" y="116674"/>
                </a:lnTo>
                <a:lnTo>
                  <a:pt x="93659" y="231825"/>
                </a:lnTo>
                <a:lnTo>
                  <a:pt x="97761" y="235927"/>
                </a:lnTo>
                <a:lnTo>
                  <a:pt x="107819" y="235927"/>
                </a:lnTo>
                <a:lnTo>
                  <a:pt x="111909" y="231825"/>
                </a:lnTo>
                <a:lnTo>
                  <a:pt x="111909" y="130860"/>
                </a:lnTo>
                <a:lnTo>
                  <a:pt x="227187" y="130860"/>
                </a:lnTo>
                <a:lnTo>
                  <a:pt x="227187" y="116674"/>
                </a:lnTo>
                <a:lnTo>
                  <a:pt x="223084" y="112585"/>
                </a:lnTo>
                <a:close/>
              </a:path>
              <a:path w="321310" h="236220">
                <a:moveTo>
                  <a:pt x="168017" y="130860"/>
                </a:moveTo>
                <a:lnTo>
                  <a:pt x="149767" y="130860"/>
                </a:lnTo>
                <a:lnTo>
                  <a:pt x="149767" y="231825"/>
                </a:lnTo>
                <a:lnTo>
                  <a:pt x="153857" y="235927"/>
                </a:lnTo>
                <a:lnTo>
                  <a:pt x="163915" y="235927"/>
                </a:lnTo>
                <a:lnTo>
                  <a:pt x="168017" y="231825"/>
                </a:lnTo>
                <a:lnTo>
                  <a:pt x="168017" y="130860"/>
                </a:lnTo>
                <a:close/>
              </a:path>
              <a:path w="321310" h="236220">
                <a:moveTo>
                  <a:pt x="227187" y="130860"/>
                </a:moveTo>
                <a:lnTo>
                  <a:pt x="208937" y="130860"/>
                </a:lnTo>
                <a:lnTo>
                  <a:pt x="208937" y="231825"/>
                </a:lnTo>
                <a:lnTo>
                  <a:pt x="213026" y="235927"/>
                </a:lnTo>
                <a:lnTo>
                  <a:pt x="223084" y="235927"/>
                </a:lnTo>
                <a:lnTo>
                  <a:pt x="227187" y="231825"/>
                </a:lnTo>
                <a:lnTo>
                  <a:pt x="227187" y="130860"/>
                </a:lnTo>
                <a:close/>
              </a:path>
            </a:pathLst>
          </a:custGeom>
          <a:solidFill>
            <a:srgbClr val="0097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9145993" y="4842194"/>
            <a:ext cx="321309" cy="236220"/>
          </a:xfrm>
          <a:custGeom>
            <a:avLst/>
            <a:gdLst/>
            <a:ahLst/>
            <a:cxnLst/>
            <a:rect l="l" t="t" r="r" b="b"/>
            <a:pathLst>
              <a:path w="321309" h="236220">
                <a:moveTo>
                  <a:pt x="237702" y="49949"/>
                </a:moveTo>
                <a:lnTo>
                  <a:pt x="83105" y="49949"/>
                </a:lnTo>
                <a:lnTo>
                  <a:pt x="80451" y="51257"/>
                </a:lnTo>
                <a:lnTo>
                  <a:pt x="76971" y="55829"/>
                </a:lnTo>
                <a:lnTo>
                  <a:pt x="76412" y="58724"/>
                </a:lnTo>
                <a:lnTo>
                  <a:pt x="77161" y="61480"/>
                </a:lnTo>
                <a:lnTo>
                  <a:pt x="84185" y="93573"/>
                </a:lnTo>
                <a:lnTo>
                  <a:pt x="85264" y="97459"/>
                </a:lnTo>
                <a:lnTo>
                  <a:pt x="88884" y="100215"/>
                </a:lnTo>
                <a:lnTo>
                  <a:pt x="231962" y="100215"/>
                </a:lnTo>
                <a:lnTo>
                  <a:pt x="235581" y="97459"/>
                </a:lnTo>
                <a:lnTo>
                  <a:pt x="236673" y="93497"/>
                </a:lnTo>
                <a:lnTo>
                  <a:pt x="239203" y="81953"/>
                </a:lnTo>
                <a:lnTo>
                  <a:pt x="99793" y="81953"/>
                </a:lnTo>
                <a:lnTo>
                  <a:pt x="98155" y="68211"/>
                </a:lnTo>
                <a:lnTo>
                  <a:pt x="242213" y="68211"/>
                </a:lnTo>
                <a:lnTo>
                  <a:pt x="243692" y="61480"/>
                </a:lnTo>
                <a:lnTo>
                  <a:pt x="244433" y="58712"/>
                </a:lnTo>
                <a:lnTo>
                  <a:pt x="243874" y="55829"/>
                </a:lnTo>
                <a:lnTo>
                  <a:pt x="240420" y="51295"/>
                </a:lnTo>
                <a:lnTo>
                  <a:pt x="237702" y="49949"/>
                </a:lnTo>
                <a:close/>
              </a:path>
              <a:path w="321309" h="236220">
                <a:moveTo>
                  <a:pt x="242213" y="68211"/>
                </a:moveTo>
                <a:lnTo>
                  <a:pt x="222691" y="68211"/>
                </a:lnTo>
                <a:lnTo>
                  <a:pt x="221052" y="81953"/>
                </a:lnTo>
                <a:lnTo>
                  <a:pt x="239203" y="81953"/>
                </a:lnTo>
                <a:lnTo>
                  <a:pt x="242213" y="68211"/>
                </a:lnTo>
                <a:close/>
              </a:path>
              <a:path w="321309" h="236220">
                <a:moveTo>
                  <a:pt x="260753" y="28028"/>
                </a:moveTo>
                <a:lnTo>
                  <a:pt x="250682" y="28028"/>
                </a:lnTo>
                <a:lnTo>
                  <a:pt x="246592" y="32118"/>
                </a:lnTo>
                <a:lnTo>
                  <a:pt x="246592" y="37147"/>
                </a:lnTo>
                <a:lnTo>
                  <a:pt x="249330" y="51154"/>
                </a:lnTo>
                <a:lnTo>
                  <a:pt x="256818" y="62735"/>
                </a:lnTo>
                <a:lnTo>
                  <a:pt x="267972" y="70801"/>
                </a:lnTo>
                <a:lnTo>
                  <a:pt x="281705" y="74264"/>
                </a:lnTo>
                <a:lnTo>
                  <a:pt x="296474" y="71700"/>
                </a:lnTo>
                <a:lnTo>
                  <a:pt x="308460" y="64600"/>
                </a:lnTo>
                <a:lnTo>
                  <a:pt x="315333" y="55860"/>
                </a:lnTo>
                <a:lnTo>
                  <a:pt x="286476" y="55860"/>
                </a:lnTo>
                <a:lnTo>
                  <a:pt x="272153" y="51657"/>
                </a:lnTo>
                <a:lnTo>
                  <a:pt x="265202" y="40808"/>
                </a:lnTo>
                <a:lnTo>
                  <a:pt x="264842" y="32118"/>
                </a:lnTo>
                <a:lnTo>
                  <a:pt x="260753" y="28028"/>
                </a:lnTo>
                <a:close/>
              </a:path>
              <a:path w="321309" h="236220">
                <a:moveTo>
                  <a:pt x="283752" y="0"/>
                </a:moveTo>
                <a:lnTo>
                  <a:pt x="37093" y="0"/>
                </a:lnTo>
                <a:lnTo>
                  <a:pt x="23088" y="2739"/>
                </a:lnTo>
                <a:lnTo>
                  <a:pt x="11512" y="10234"/>
                </a:lnTo>
                <a:lnTo>
                  <a:pt x="3453" y="21394"/>
                </a:lnTo>
                <a:lnTo>
                  <a:pt x="0" y="35131"/>
                </a:lnTo>
                <a:lnTo>
                  <a:pt x="2564" y="49897"/>
                </a:lnTo>
                <a:lnTo>
                  <a:pt x="9665" y="61884"/>
                </a:lnTo>
                <a:lnTo>
                  <a:pt x="20298" y="70247"/>
                </a:lnTo>
                <a:lnTo>
                  <a:pt x="33458" y="74143"/>
                </a:lnTo>
                <a:lnTo>
                  <a:pt x="48789" y="71757"/>
                </a:lnTo>
                <a:lnTo>
                  <a:pt x="61089" y="64987"/>
                </a:lnTo>
                <a:lnTo>
                  <a:pt x="68666" y="55994"/>
                </a:lnTo>
                <a:lnTo>
                  <a:pt x="38649" y="55994"/>
                </a:lnTo>
                <a:lnTo>
                  <a:pt x="24941" y="51394"/>
                </a:lnTo>
                <a:lnTo>
                  <a:pt x="18396" y="39900"/>
                </a:lnTo>
                <a:lnTo>
                  <a:pt x="22601" y="25567"/>
                </a:lnTo>
                <a:lnTo>
                  <a:pt x="33442" y="18621"/>
                </a:lnTo>
                <a:lnTo>
                  <a:pt x="314375" y="18262"/>
                </a:lnTo>
                <a:lnTo>
                  <a:pt x="311572" y="13164"/>
                </a:lnTo>
                <a:lnTo>
                  <a:pt x="301369" y="4561"/>
                </a:lnTo>
                <a:lnTo>
                  <a:pt x="288675" y="326"/>
                </a:lnTo>
                <a:lnTo>
                  <a:pt x="283752" y="0"/>
                </a:lnTo>
                <a:close/>
              </a:path>
              <a:path w="321309" h="236220">
                <a:moveTo>
                  <a:pt x="70151" y="28028"/>
                </a:moveTo>
                <a:lnTo>
                  <a:pt x="60093" y="28028"/>
                </a:lnTo>
                <a:lnTo>
                  <a:pt x="56003" y="32118"/>
                </a:lnTo>
                <a:lnTo>
                  <a:pt x="56003" y="37147"/>
                </a:lnTo>
                <a:lnTo>
                  <a:pt x="50964" y="49991"/>
                </a:lnTo>
                <a:lnTo>
                  <a:pt x="38649" y="55994"/>
                </a:lnTo>
                <a:lnTo>
                  <a:pt x="68666" y="55994"/>
                </a:lnTo>
                <a:lnTo>
                  <a:pt x="69690" y="54778"/>
                </a:lnTo>
                <a:lnTo>
                  <a:pt x="73926" y="42078"/>
                </a:lnTo>
                <a:lnTo>
                  <a:pt x="74253" y="32118"/>
                </a:lnTo>
                <a:lnTo>
                  <a:pt x="70151" y="28028"/>
                </a:lnTo>
                <a:close/>
              </a:path>
              <a:path w="321309" h="236220">
                <a:moveTo>
                  <a:pt x="314375" y="18262"/>
                </a:moveTo>
                <a:lnTo>
                  <a:pt x="283752" y="18262"/>
                </a:lnTo>
                <a:lnTo>
                  <a:pt x="296591" y="23303"/>
                </a:lnTo>
                <a:lnTo>
                  <a:pt x="302589" y="35623"/>
                </a:lnTo>
                <a:lnTo>
                  <a:pt x="297977" y="49329"/>
                </a:lnTo>
                <a:lnTo>
                  <a:pt x="286476" y="55860"/>
                </a:lnTo>
                <a:lnTo>
                  <a:pt x="315333" y="55860"/>
                </a:lnTo>
                <a:lnTo>
                  <a:pt x="316822" y="53968"/>
                </a:lnTo>
                <a:lnTo>
                  <a:pt x="320721" y="40808"/>
                </a:lnTo>
                <a:lnTo>
                  <a:pt x="318337" y="25469"/>
                </a:lnTo>
                <a:lnTo>
                  <a:pt x="314375" y="18262"/>
                </a:lnTo>
                <a:close/>
              </a:path>
              <a:path w="321309" h="236220">
                <a:moveTo>
                  <a:pt x="223084" y="112585"/>
                </a:moveTo>
                <a:lnTo>
                  <a:pt x="97761" y="112585"/>
                </a:lnTo>
                <a:lnTo>
                  <a:pt x="93659" y="116674"/>
                </a:lnTo>
                <a:lnTo>
                  <a:pt x="93659" y="231825"/>
                </a:lnTo>
                <a:lnTo>
                  <a:pt x="97761" y="235927"/>
                </a:lnTo>
                <a:lnTo>
                  <a:pt x="107819" y="235927"/>
                </a:lnTo>
                <a:lnTo>
                  <a:pt x="111909" y="231825"/>
                </a:lnTo>
                <a:lnTo>
                  <a:pt x="111909" y="130860"/>
                </a:lnTo>
                <a:lnTo>
                  <a:pt x="227187" y="130860"/>
                </a:lnTo>
                <a:lnTo>
                  <a:pt x="227187" y="116674"/>
                </a:lnTo>
                <a:lnTo>
                  <a:pt x="223084" y="112585"/>
                </a:lnTo>
                <a:close/>
              </a:path>
              <a:path w="321309" h="236220">
                <a:moveTo>
                  <a:pt x="168017" y="130860"/>
                </a:moveTo>
                <a:lnTo>
                  <a:pt x="149767" y="130860"/>
                </a:lnTo>
                <a:lnTo>
                  <a:pt x="149767" y="231825"/>
                </a:lnTo>
                <a:lnTo>
                  <a:pt x="153857" y="235927"/>
                </a:lnTo>
                <a:lnTo>
                  <a:pt x="163915" y="235927"/>
                </a:lnTo>
                <a:lnTo>
                  <a:pt x="168017" y="231825"/>
                </a:lnTo>
                <a:lnTo>
                  <a:pt x="168017" y="130860"/>
                </a:lnTo>
                <a:close/>
              </a:path>
              <a:path w="321309" h="236220">
                <a:moveTo>
                  <a:pt x="227187" y="130860"/>
                </a:moveTo>
                <a:lnTo>
                  <a:pt x="208937" y="130860"/>
                </a:lnTo>
                <a:lnTo>
                  <a:pt x="208937" y="231825"/>
                </a:lnTo>
                <a:lnTo>
                  <a:pt x="213026" y="235927"/>
                </a:lnTo>
                <a:lnTo>
                  <a:pt x="223084" y="235927"/>
                </a:lnTo>
                <a:lnTo>
                  <a:pt x="227187" y="231825"/>
                </a:lnTo>
                <a:lnTo>
                  <a:pt x="227187" y="130860"/>
                </a:lnTo>
                <a:close/>
              </a:path>
            </a:pathLst>
          </a:custGeom>
          <a:solidFill>
            <a:srgbClr val="818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9145993" y="4844918"/>
            <a:ext cx="321309" cy="236220"/>
          </a:xfrm>
          <a:custGeom>
            <a:avLst/>
            <a:gdLst/>
            <a:ahLst/>
            <a:cxnLst/>
            <a:rect l="l" t="t" r="r" b="b"/>
            <a:pathLst>
              <a:path w="321309" h="236220">
                <a:moveTo>
                  <a:pt x="237702" y="49949"/>
                </a:moveTo>
                <a:lnTo>
                  <a:pt x="83105" y="49949"/>
                </a:lnTo>
                <a:lnTo>
                  <a:pt x="80451" y="51257"/>
                </a:lnTo>
                <a:lnTo>
                  <a:pt x="76971" y="55829"/>
                </a:lnTo>
                <a:lnTo>
                  <a:pt x="76412" y="58724"/>
                </a:lnTo>
                <a:lnTo>
                  <a:pt x="77161" y="61480"/>
                </a:lnTo>
                <a:lnTo>
                  <a:pt x="84185" y="93573"/>
                </a:lnTo>
                <a:lnTo>
                  <a:pt x="85264" y="97459"/>
                </a:lnTo>
                <a:lnTo>
                  <a:pt x="88884" y="100215"/>
                </a:lnTo>
                <a:lnTo>
                  <a:pt x="231962" y="100215"/>
                </a:lnTo>
                <a:lnTo>
                  <a:pt x="235581" y="97459"/>
                </a:lnTo>
                <a:lnTo>
                  <a:pt x="236673" y="93497"/>
                </a:lnTo>
                <a:lnTo>
                  <a:pt x="239203" y="81953"/>
                </a:lnTo>
                <a:lnTo>
                  <a:pt x="99793" y="81953"/>
                </a:lnTo>
                <a:lnTo>
                  <a:pt x="98155" y="68211"/>
                </a:lnTo>
                <a:lnTo>
                  <a:pt x="242213" y="68211"/>
                </a:lnTo>
                <a:lnTo>
                  <a:pt x="243692" y="61480"/>
                </a:lnTo>
                <a:lnTo>
                  <a:pt x="244433" y="58712"/>
                </a:lnTo>
                <a:lnTo>
                  <a:pt x="243874" y="55829"/>
                </a:lnTo>
                <a:lnTo>
                  <a:pt x="240420" y="51295"/>
                </a:lnTo>
                <a:lnTo>
                  <a:pt x="237702" y="49949"/>
                </a:lnTo>
                <a:close/>
              </a:path>
              <a:path w="321309" h="236220">
                <a:moveTo>
                  <a:pt x="242213" y="68211"/>
                </a:moveTo>
                <a:lnTo>
                  <a:pt x="222691" y="68211"/>
                </a:lnTo>
                <a:lnTo>
                  <a:pt x="221052" y="81953"/>
                </a:lnTo>
                <a:lnTo>
                  <a:pt x="239203" y="81953"/>
                </a:lnTo>
                <a:lnTo>
                  <a:pt x="242213" y="68211"/>
                </a:lnTo>
                <a:close/>
              </a:path>
              <a:path w="321309" h="236220">
                <a:moveTo>
                  <a:pt x="260753" y="28028"/>
                </a:moveTo>
                <a:lnTo>
                  <a:pt x="250682" y="28028"/>
                </a:lnTo>
                <a:lnTo>
                  <a:pt x="246592" y="32118"/>
                </a:lnTo>
                <a:lnTo>
                  <a:pt x="246592" y="37147"/>
                </a:lnTo>
                <a:lnTo>
                  <a:pt x="249330" y="51154"/>
                </a:lnTo>
                <a:lnTo>
                  <a:pt x="256818" y="62735"/>
                </a:lnTo>
                <a:lnTo>
                  <a:pt x="267972" y="70801"/>
                </a:lnTo>
                <a:lnTo>
                  <a:pt x="281705" y="74264"/>
                </a:lnTo>
                <a:lnTo>
                  <a:pt x="296474" y="71700"/>
                </a:lnTo>
                <a:lnTo>
                  <a:pt x="308460" y="64600"/>
                </a:lnTo>
                <a:lnTo>
                  <a:pt x="315333" y="55860"/>
                </a:lnTo>
                <a:lnTo>
                  <a:pt x="286476" y="55860"/>
                </a:lnTo>
                <a:lnTo>
                  <a:pt x="272153" y="51657"/>
                </a:lnTo>
                <a:lnTo>
                  <a:pt x="265202" y="40808"/>
                </a:lnTo>
                <a:lnTo>
                  <a:pt x="264842" y="32118"/>
                </a:lnTo>
                <a:lnTo>
                  <a:pt x="260753" y="28028"/>
                </a:lnTo>
                <a:close/>
              </a:path>
              <a:path w="321309" h="236220">
                <a:moveTo>
                  <a:pt x="283752" y="0"/>
                </a:moveTo>
                <a:lnTo>
                  <a:pt x="37093" y="0"/>
                </a:lnTo>
                <a:lnTo>
                  <a:pt x="23088" y="2739"/>
                </a:lnTo>
                <a:lnTo>
                  <a:pt x="11512" y="10234"/>
                </a:lnTo>
                <a:lnTo>
                  <a:pt x="3453" y="21394"/>
                </a:lnTo>
                <a:lnTo>
                  <a:pt x="0" y="35131"/>
                </a:lnTo>
                <a:lnTo>
                  <a:pt x="2564" y="49897"/>
                </a:lnTo>
                <a:lnTo>
                  <a:pt x="9665" y="61884"/>
                </a:lnTo>
                <a:lnTo>
                  <a:pt x="20298" y="70247"/>
                </a:lnTo>
                <a:lnTo>
                  <a:pt x="33458" y="74143"/>
                </a:lnTo>
                <a:lnTo>
                  <a:pt x="48789" y="71757"/>
                </a:lnTo>
                <a:lnTo>
                  <a:pt x="61089" y="64987"/>
                </a:lnTo>
                <a:lnTo>
                  <a:pt x="68666" y="55994"/>
                </a:lnTo>
                <a:lnTo>
                  <a:pt x="38649" y="55994"/>
                </a:lnTo>
                <a:lnTo>
                  <a:pt x="24941" y="51394"/>
                </a:lnTo>
                <a:lnTo>
                  <a:pt x="18396" y="39900"/>
                </a:lnTo>
                <a:lnTo>
                  <a:pt x="22601" y="25567"/>
                </a:lnTo>
                <a:lnTo>
                  <a:pt x="33442" y="18621"/>
                </a:lnTo>
                <a:lnTo>
                  <a:pt x="314375" y="18262"/>
                </a:lnTo>
                <a:lnTo>
                  <a:pt x="311572" y="13164"/>
                </a:lnTo>
                <a:lnTo>
                  <a:pt x="301369" y="4561"/>
                </a:lnTo>
                <a:lnTo>
                  <a:pt x="288675" y="326"/>
                </a:lnTo>
                <a:lnTo>
                  <a:pt x="283752" y="0"/>
                </a:lnTo>
                <a:close/>
              </a:path>
              <a:path w="321309" h="236220">
                <a:moveTo>
                  <a:pt x="70151" y="28028"/>
                </a:moveTo>
                <a:lnTo>
                  <a:pt x="60093" y="28028"/>
                </a:lnTo>
                <a:lnTo>
                  <a:pt x="56003" y="32118"/>
                </a:lnTo>
                <a:lnTo>
                  <a:pt x="56003" y="37147"/>
                </a:lnTo>
                <a:lnTo>
                  <a:pt x="50964" y="49991"/>
                </a:lnTo>
                <a:lnTo>
                  <a:pt x="38649" y="55994"/>
                </a:lnTo>
                <a:lnTo>
                  <a:pt x="68666" y="55994"/>
                </a:lnTo>
                <a:lnTo>
                  <a:pt x="69690" y="54778"/>
                </a:lnTo>
                <a:lnTo>
                  <a:pt x="73926" y="42078"/>
                </a:lnTo>
                <a:lnTo>
                  <a:pt x="74253" y="32118"/>
                </a:lnTo>
                <a:lnTo>
                  <a:pt x="70151" y="28028"/>
                </a:lnTo>
                <a:close/>
              </a:path>
              <a:path w="321309" h="236220">
                <a:moveTo>
                  <a:pt x="314375" y="18262"/>
                </a:moveTo>
                <a:lnTo>
                  <a:pt x="283752" y="18262"/>
                </a:lnTo>
                <a:lnTo>
                  <a:pt x="296591" y="23303"/>
                </a:lnTo>
                <a:lnTo>
                  <a:pt x="302589" y="35623"/>
                </a:lnTo>
                <a:lnTo>
                  <a:pt x="297977" y="49329"/>
                </a:lnTo>
                <a:lnTo>
                  <a:pt x="286476" y="55860"/>
                </a:lnTo>
                <a:lnTo>
                  <a:pt x="315333" y="55860"/>
                </a:lnTo>
                <a:lnTo>
                  <a:pt x="316822" y="53968"/>
                </a:lnTo>
                <a:lnTo>
                  <a:pt x="320721" y="40808"/>
                </a:lnTo>
                <a:lnTo>
                  <a:pt x="318337" y="25469"/>
                </a:lnTo>
                <a:lnTo>
                  <a:pt x="314375" y="18262"/>
                </a:lnTo>
                <a:close/>
              </a:path>
              <a:path w="321309" h="236220">
                <a:moveTo>
                  <a:pt x="223084" y="112585"/>
                </a:moveTo>
                <a:lnTo>
                  <a:pt x="97761" y="112585"/>
                </a:lnTo>
                <a:lnTo>
                  <a:pt x="93659" y="116674"/>
                </a:lnTo>
                <a:lnTo>
                  <a:pt x="93659" y="231825"/>
                </a:lnTo>
                <a:lnTo>
                  <a:pt x="97761" y="235927"/>
                </a:lnTo>
                <a:lnTo>
                  <a:pt x="107819" y="235927"/>
                </a:lnTo>
                <a:lnTo>
                  <a:pt x="111909" y="231825"/>
                </a:lnTo>
                <a:lnTo>
                  <a:pt x="111909" y="130860"/>
                </a:lnTo>
                <a:lnTo>
                  <a:pt x="227187" y="130860"/>
                </a:lnTo>
                <a:lnTo>
                  <a:pt x="227187" y="116674"/>
                </a:lnTo>
                <a:lnTo>
                  <a:pt x="223084" y="112585"/>
                </a:lnTo>
                <a:close/>
              </a:path>
              <a:path w="321309" h="236220">
                <a:moveTo>
                  <a:pt x="168017" y="130860"/>
                </a:moveTo>
                <a:lnTo>
                  <a:pt x="149767" y="130860"/>
                </a:lnTo>
                <a:lnTo>
                  <a:pt x="149767" y="231825"/>
                </a:lnTo>
                <a:lnTo>
                  <a:pt x="153857" y="235927"/>
                </a:lnTo>
                <a:lnTo>
                  <a:pt x="163915" y="235927"/>
                </a:lnTo>
                <a:lnTo>
                  <a:pt x="168017" y="231825"/>
                </a:lnTo>
                <a:lnTo>
                  <a:pt x="168017" y="130860"/>
                </a:lnTo>
                <a:close/>
              </a:path>
              <a:path w="321309" h="236220">
                <a:moveTo>
                  <a:pt x="227187" y="130860"/>
                </a:moveTo>
                <a:lnTo>
                  <a:pt x="208937" y="130860"/>
                </a:lnTo>
                <a:lnTo>
                  <a:pt x="208937" y="231825"/>
                </a:lnTo>
                <a:lnTo>
                  <a:pt x="213026" y="235927"/>
                </a:lnTo>
                <a:lnTo>
                  <a:pt x="223084" y="235927"/>
                </a:lnTo>
                <a:lnTo>
                  <a:pt x="227187" y="231825"/>
                </a:lnTo>
                <a:lnTo>
                  <a:pt x="227187" y="130860"/>
                </a:lnTo>
                <a:close/>
              </a:path>
            </a:pathLst>
          </a:custGeom>
          <a:solidFill>
            <a:srgbClr val="2957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9145993" y="4844918"/>
            <a:ext cx="321309" cy="236220"/>
          </a:xfrm>
          <a:custGeom>
            <a:avLst/>
            <a:gdLst/>
            <a:ahLst/>
            <a:cxnLst/>
            <a:rect l="l" t="t" r="r" b="b"/>
            <a:pathLst>
              <a:path w="321309" h="236220">
                <a:moveTo>
                  <a:pt x="237702" y="49949"/>
                </a:moveTo>
                <a:lnTo>
                  <a:pt x="83105" y="49949"/>
                </a:lnTo>
                <a:lnTo>
                  <a:pt x="80451" y="51257"/>
                </a:lnTo>
                <a:lnTo>
                  <a:pt x="76971" y="55829"/>
                </a:lnTo>
                <a:lnTo>
                  <a:pt x="76412" y="58724"/>
                </a:lnTo>
                <a:lnTo>
                  <a:pt x="77161" y="61480"/>
                </a:lnTo>
                <a:lnTo>
                  <a:pt x="84185" y="93573"/>
                </a:lnTo>
                <a:lnTo>
                  <a:pt x="85264" y="97459"/>
                </a:lnTo>
                <a:lnTo>
                  <a:pt x="88884" y="100215"/>
                </a:lnTo>
                <a:lnTo>
                  <a:pt x="231962" y="100215"/>
                </a:lnTo>
                <a:lnTo>
                  <a:pt x="235581" y="97459"/>
                </a:lnTo>
                <a:lnTo>
                  <a:pt x="236673" y="93497"/>
                </a:lnTo>
                <a:lnTo>
                  <a:pt x="239203" y="81953"/>
                </a:lnTo>
                <a:lnTo>
                  <a:pt x="99793" y="81953"/>
                </a:lnTo>
                <a:lnTo>
                  <a:pt x="98155" y="68211"/>
                </a:lnTo>
                <a:lnTo>
                  <a:pt x="242213" y="68211"/>
                </a:lnTo>
                <a:lnTo>
                  <a:pt x="243692" y="61480"/>
                </a:lnTo>
                <a:lnTo>
                  <a:pt x="244433" y="58712"/>
                </a:lnTo>
                <a:lnTo>
                  <a:pt x="243874" y="55829"/>
                </a:lnTo>
                <a:lnTo>
                  <a:pt x="240420" y="51295"/>
                </a:lnTo>
                <a:lnTo>
                  <a:pt x="237702" y="49949"/>
                </a:lnTo>
                <a:close/>
              </a:path>
              <a:path w="321309" h="236220">
                <a:moveTo>
                  <a:pt x="242213" y="68211"/>
                </a:moveTo>
                <a:lnTo>
                  <a:pt x="222691" y="68211"/>
                </a:lnTo>
                <a:lnTo>
                  <a:pt x="221052" y="81953"/>
                </a:lnTo>
                <a:lnTo>
                  <a:pt x="239203" y="81953"/>
                </a:lnTo>
                <a:lnTo>
                  <a:pt x="242213" y="68211"/>
                </a:lnTo>
                <a:close/>
              </a:path>
              <a:path w="321309" h="236220">
                <a:moveTo>
                  <a:pt x="260753" y="28028"/>
                </a:moveTo>
                <a:lnTo>
                  <a:pt x="250682" y="28028"/>
                </a:lnTo>
                <a:lnTo>
                  <a:pt x="246592" y="32118"/>
                </a:lnTo>
                <a:lnTo>
                  <a:pt x="246592" y="37147"/>
                </a:lnTo>
                <a:lnTo>
                  <a:pt x="249330" y="51154"/>
                </a:lnTo>
                <a:lnTo>
                  <a:pt x="256818" y="62735"/>
                </a:lnTo>
                <a:lnTo>
                  <a:pt x="267972" y="70801"/>
                </a:lnTo>
                <a:lnTo>
                  <a:pt x="281705" y="74264"/>
                </a:lnTo>
                <a:lnTo>
                  <a:pt x="296474" y="71700"/>
                </a:lnTo>
                <a:lnTo>
                  <a:pt x="308460" y="64600"/>
                </a:lnTo>
                <a:lnTo>
                  <a:pt x="315333" y="55860"/>
                </a:lnTo>
                <a:lnTo>
                  <a:pt x="286476" y="55860"/>
                </a:lnTo>
                <a:lnTo>
                  <a:pt x="272153" y="51657"/>
                </a:lnTo>
                <a:lnTo>
                  <a:pt x="265202" y="40808"/>
                </a:lnTo>
                <a:lnTo>
                  <a:pt x="264842" y="32118"/>
                </a:lnTo>
                <a:lnTo>
                  <a:pt x="260753" y="28028"/>
                </a:lnTo>
                <a:close/>
              </a:path>
              <a:path w="321309" h="236220">
                <a:moveTo>
                  <a:pt x="283752" y="0"/>
                </a:moveTo>
                <a:lnTo>
                  <a:pt x="37093" y="0"/>
                </a:lnTo>
                <a:lnTo>
                  <a:pt x="23088" y="2739"/>
                </a:lnTo>
                <a:lnTo>
                  <a:pt x="11512" y="10234"/>
                </a:lnTo>
                <a:lnTo>
                  <a:pt x="3453" y="21394"/>
                </a:lnTo>
                <a:lnTo>
                  <a:pt x="0" y="35131"/>
                </a:lnTo>
                <a:lnTo>
                  <a:pt x="2564" y="49897"/>
                </a:lnTo>
                <a:lnTo>
                  <a:pt x="9665" y="61884"/>
                </a:lnTo>
                <a:lnTo>
                  <a:pt x="20298" y="70247"/>
                </a:lnTo>
                <a:lnTo>
                  <a:pt x="33458" y="74143"/>
                </a:lnTo>
                <a:lnTo>
                  <a:pt x="48789" y="71757"/>
                </a:lnTo>
                <a:lnTo>
                  <a:pt x="61089" y="64987"/>
                </a:lnTo>
                <a:lnTo>
                  <a:pt x="68666" y="55994"/>
                </a:lnTo>
                <a:lnTo>
                  <a:pt x="38649" y="55994"/>
                </a:lnTo>
                <a:lnTo>
                  <a:pt x="24941" y="51394"/>
                </a:lnTo>
                <a:lnTo>
                  <a:pt x="18396" y="39900"/>
                </a:lnTo>
                <a:lnTo>
                  <a:pt x="22601" y="25567"/>
                </a:lnTo>
                <a:lnTo>
                  <a:pt x="33442" y="18621"/>
                </a:lnTo>
                <a:lnTo>
                  <a:pt x="314375" y="18262"/>
                </a:lnTo>
                <a:lnTo>
                  <a:pt x="311572" y="13164"/>
                </a:lnTo>
                <a:lnTo>
                  <a:pt x="301369" y="4561"/>
                </a:lnTo>
                <a:lnTo>
                  <a:pt x="288675" y="326"/>
                </a:lnTo>
                <a:lnTo>
                  <a:pt x="283752" y="0"/>
                </a:lnTo>
                <a:close/>
              </a:path>
              <a:path w="321309" h="236220">
                <a:moveTo>
                  <a:pt x="70151" y="28028"/>
                </a:moveTo>
                <a:lnTo>
                  <a:pt x="60093" y="28028"/>
                </a:lnTo>
                <a:lnTo>
                  <a:pt x="56003" y="32118"/>
                </a:lnTo>
                <a:lnTo>
                  <a:pt x="56003" y="37147"/>
                </a:lnTo>
                <a:lnTo>
                  <a:pt x="50964" y="49991"/>
                </a:lnTo>
                <a:lnTo>
                  <a:pt x="38649" y="55994"/>
                </a:lnTo>
                <a:lnTo>
                  <a:pt x="68666" y="55994"/>
                </a:lnTo>
                <a:lnTo>
                  <a:pt x="69690" y="54778"/>
                </a:lnTo>
                <a:lnTo>
                  <a:pt x="73926" y="42078"/>
                </a:lnTo>
                <a:lnTo>
                  <a:pt x="74253" y="32118"/>
                </a:lnTo>
                <a:lnTo>
                  <a:pt x="70151" y="28028"/>
                </a:lnTo>
                <a:close/>
              </a:path>
              <a:path w="321309" h="236220">
                <a:moveTo>
                  <a:pt x="314375" y="18262"/>
                </a:moveTo>
                <a:lnTo>
                  <a:pt x="283752" y="18262"/>
                </a:lnTo>
                <a:lnTo>
                  <a:pt x="296591" y="23303"/>
                </a:lnTo>
                <a:lnTo>
                  <a:pt x="302589" y="35623"/>
                </a:lnTo>
                <a:lnTo>
                  <a:pt x="297977" y="49329"/>
                </a:lnTo>
                <a:lnTo>
                  <a:pt x="286476" y="55860"/>
                </a:lnTo>
                <a:lnTo>
                  <a:pt x="315333" y="55860"/>
                </a:lnTo>
                <a:lnTo>
                  <a:pt x="316822" y="53968"/>
                </a:lnTo>
                <a:lnTo>
                  <a:pt x="320721" y="40808"/>
                </a:lnTo>
                <a:lnTo>
                  <a:pt x="318337" y="25469"/>
                </a:lnTo>
                <a:lnTo>
                  <a:pt x="314375" y="18262"/>
                </a:lnTo>
                <a:close/>
              </a:path>
              <a:path w="321309" h="236220">
                <a:moveTo>
                  <a:pt x="223084" y="112585"/>
                </a:moveTo>
                <a:lnTo>
                  <a:pt x="97761" y="112585"/>
                </a:lnTo>
                <a:lnTo>
                  <a:pt x="93659" y="116674"/>
                </a:lnTo>
                <a:lnTo>
                  <a:pt x="93659" y="231825"/>
                </a:lnTo>
                <a:lnTo>
                  <a:pt x="97761" y="235927"/>
                </a:lnTo>
                <a:lnTo>
                  <a:pt x="107819" y="235927"/>
                </a:lnTo>
                <a:lnTo>
                  <a:pt x="111909" y="231825"/>
                </a:lnTo>
                <a:lnTo>
                  <a:pt x="111909" y="130860"/>
                </a:lnTo>
                <a:lnTo>
                  <a:pt x="227187" y="130860"/>
                </a:lnTo>
                <a:lnTo>
                  <a:pt x="227187" y="116674"/>
                </a:lnTo>
                <a:lnTo>
                  <a:pt x="223084" y="112585"/>
                </a:lnTo>
                <a:close/>
              </a:path>
              <a:path w="321309" h="236220">
                <a:moveTo>
                  <a:pt x="168017" y="130860"/>
                </a:moveTo>
                <a:lnTo>
                  <a:pt x="149767" y="130860"/>
                </a:lnTo>
                <a:lnTo>
                  <a:pt x="149767" y="231825"/>
                </a:lnTo>
                <a:lnTo>
                  <a:pt x="153857" y="235927"/>
                </a:lnTo>
                <a:lnTo>
                  <a:pt x="163915" y="235927"/>
                </a:lnTo>
                <a:lnTo>
                  <a:pt x="168017" y="231825"/>
                </a:lnTo>
                <a:lnTo>
                  <a:pt x="168017" y="130860"/>
                </a:lnTo>
                <a:close/>
              </a:path>
              <a:path w="321309" h="236220">
                <a:moveTo>
                  <a:pt x="227187" y="130860"/>
                </a:moveTo>
                <a:lnTo>
                  <a:pt x="208937" y="130860"/>
                </a:lnTo>
                <a:lnTo>
                  <a:pt x="208937" y="231825"/>
                </a:lnTo>
                <a:lnTo>
                  <a:pt x="213026" y="235927"/>
                </a:lnTo>
                <a:lnTo>
                  <a:pt x="223084" y="235927"/>
                </a:lnTo>
                <a:lnTo>
                  <a:pt x="227187" y="231825"/>
                </a:lnTo>
                <a:lnTo>
                  <a:pt x="227187" y="130860"/>
                </a:lnTo>
                <a:close/>
              </a:path>
            </a:pathLst>
          </a:custGeom>
          <a:solidFill>
            <a:srgbClr val="0097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433941" y="1021543"/>
            <a:ext cx="321309" cy="236220"/>
          </a:xfrm>
          <a:custGeom>
            <a:avLst/>
            <a:gdLst/>
            <a:ahLst/>
            <a:cxnLst/>
            <a:rect l="l" t="t" r="r" b="b"/>
            <a:pathLst>
              <a:path w="321309" h="236219">
                <a:moveTo>
                  <a:pt x="237702" y="49949"/>
                </a:moveTo>
                <a:lnTo>
                  <a:pt x="83105" y="49949"/>
                </a:lnTo>
                <a:lnTo>
                  <a:pt x="80451" y="51257"/>
                </a:lnTo>
                <a:lnTo>
                  <a:pt x="76971" y="55829"/>
                </a:lnTo>
                <a:lnTo>
                  <a:pt x="76412" y="58724"/>
                </a:lnTo>
                <a:lnTo>
                  <a:pt x="77161" y="61480"/>
                </a:lnTo>
                <a:lnTo>
                  <a:pt x="84185" y="93560"/>
                </a:lnTo>
                <a:lnTo>
                  <a:pt x="85264" y="97447"/>
                </a:lnTo>
                <a:lnTo>
                  <a:pt x="88884" y="100215"/>
                </a:lnTo>
                <a:lnTo>
                  <a:pt x="231962" y="100215"/>
                </a:lnTo>
                <a:lnTo>
                  <a:pt x="235581" y="97447"/>
                </a:lnTo>
                <a:lnTo>
                  <a:pt x="236673" y="93497"/>
                </a:lnTo>
                <a:lnTo>
                  <a:pt x="239203" y="81953"/>
                </a:lnTo>
                <a:lnTo>
                  <a:pt x="99793" y="81953"/>
                </a:lnTo>
                <a:lnTo>
                  <a:pt x="98155" y="68211"/>
                </a:lnTo>
                <a:lnTo>
                  <a:pt x="242213" y="68211"/>
                </a:lnTo>
                <a:lnTo>
                  <a:pt x="243692" y="61480"/>
                </a:lnTo>
                <a:lnTo>
                  <a:pt x="244433" y="58712"/>
                </a:lnTo>
                <a:lnTo>
                  <a:pt x="243874" y="55829"/>
                </a:lnTo>
                <a:lnTo>
                  <a:pt x="240420" y="51295"/>
                </a:lnTo>
                <a:lnTo>
                  <a:pt x="237702" y="49949"/>
                </a:lnTo>
                <a:close/>
              </a:path>
              <a:path w="321309" h="236219">
                <a:moveTo>
                  <a:pt x="242213" y="68211"/>
                </a:moveTo>
                <a:lnTo>
                  <a:pt x="222691" y="68211"/>
                </a:lnTo>
                <a:lnTo>
                  <a:pt x="221052" y="81953"/>
                </a:lnTo>
                <a:lnTo>
                  <a:pt x="239203" y="81953"/>
                </a:lnTo>
                <a:lnTo>
                  <a:pt x="242213" y="68211"/>
                </a:lnTo>
                <a:close/>
              </a:path>
              <a:path w="321309" h="236219">
                <a:moveTo>
                  <a:pt x="260753" y="28028"/>
                </a:moveTo>
                <a:lnTo>
                  <a:pt x="250682" y="28028"/>
                </a:lnTo>
                <a:lnTo>
                  <a:pt x="246592" y="32118"/>
                </a:lnTo>
                <a:lnTo>
                  <a:pt x="246592" y="37147"/>
                </a:lnTo>
                <a:lnTo>
                  <a:pt x="249330" y="51154"/>
                </a:lnTo>
                <a:lnTo>
                  <a:pt x="256818" y="62735"/>
                </a:lnTo>
                <a:lnTo>
                  <a:pt x="267972" y="70801"/>
                </a:lnTo>
                <a:lnTo>
                  <a:pt x="281705" y="74264"/>
                </a:lnTo>
                <a:lnTo>
                  <a:pt x="296474" y="71700"/>
                </a:lnTo>
                <a:lnTo>
                  <a:pt x="308460" y="64600"/>
                </a:lnTo>
                <a:lnTo>
                  <a:pt x="315333" y="55860"/>
                </a:lnTo>
                <a:lnTo>
                  <a:pt x="286476" y="55860"/>
                </a:lnTo>
                <a:lnTo>
                  <a:pt x="272153" y="51657"/>
                </a:lnTo>
                <a:lnTo>
                  <a:pt x="265202" y="40808"/>
                </a:lnTo>
                <a:lnTo>
                  <a:pt x="264842" y="32118"/>
                </a:lnTo>
                <a:lnTo>
                  <a:pt x="260753" y="28028"/>
                </a:lnTo>
                <a:close/>
              </a:path>
              <a:path w="321309" h="236219">
                <a:moveTo>
                  <a:pt x="283752" y="0"/>
                </a:moveTo>
                <a:lnTo>
                  <a:pt x="37093" y="0"/>
                </a:lnTo>
                <a:lnTo>
                  <a:pt x="23088" y="2739"/>
                </a:lnTo>
                <a:lnTo>
                  <a:pt x="11512" y="10234"/>
                </a:lnTo>
                <a:lnTo>
                  <a:pt x="3453" y="21394"/>
                </a:lnTo>
                <a:lnTo>
                  <a:pt x="0" y="35131"/>
                </a:lnTo>
                <a:lnTo>
                  <a:pt x="2564" y="49897"/>
                </a:lnTo>
                <a:lnTo>
                  <a:pt x="9665" y="61884"/>
                </a:lnTo>
                <a:lnTo>
                  <a:pt x="20298" y="70247"/>
                </a:lnTo>
                <a:lnTo>
                  <a:pt x="33458" y="74143"/>
                </a:lnTo>
                <a:lnTo>
                  <a:pt x="48789" y="71757"/>
                </a:lnTo>
                <a:lnTo>
                  <a:pt x="61089" y="64987"/>
                </a:lnTo>
                <a:lnTo>
                  <a:pt x="68666" y="55994"/>
                </a:lnTo>
                <a:lnTo>
                  <a:pt x="38649" y="55994"/>
                </a:lnTo>
                <a:lnTo>
                  <a:pt x="24941" y="51394"/>
                </a:lnTo>
                <a:lnTo>
                  <a:pt x="18396" y="39900"/>
                </a:lnTo>
                <a:lnTo>
                  <a:pt x="22601" y="25567"/>
                </a:lnTo>
                <a:lnTo>
                  <a:pt x="33442" y="18621"/>
                </a:lnTo>
                <a:lnTo>
                  <a:pt x="314375" y="18262"/>
                </a:lnTo>
                <a:lnTo>
                  <a:pt x="311572" y="13164"/>
                </a:lnTo>
                <a:lnTo>
                  <a:pt x="301369" y="4561"/>
                </a:lnTo>
                <a:lnTo>
                  <a:pt x="288675" y="326"/>
                </a:lnTo>
                <a:lnTo>
                  <a:pt x="283752" y="0"/>
                </a:lnTo>
                <a:close/>
              </a:path>
              <a:path w="321309" h="236219">
                <a:moveTo>
                  <a:pt x="70151" y="28028"/>
                </a:moveTo>
                <a:lnTo>
                  <a:pt x="60093" y="28028"/>
                </a:lnTo>
                <a:lnTo>
                  <a:pt x="56003" y="32118"/>
                </a:lnTo>
                <a:lnTo>
                  <a:pt x="56003" y="37147"/>
                </a:lnTo>
                <a:lnTo>
                  <a:pt x="50964" y="49991"/>
                </a:lnTo>
                <a:lnTo>
                  <a:pt x="38649" y="55994"/>
                </a:lnTo>
                <a:lnTo>
                  <a:pt x="68666" y="55994"/>
                </a:lnTo>
                <a:lnTo>
                  <a:pt x="69690" y="54778"/>
                </a:lnTo>
                <a:lnTo>
                  <a:pt x="73926" y="42078"/>
                </a:lnTo>
                <a:lnTo>
                  <a:pt x="74253" y="32118"/>
                </a:lnTo>
                <a:lnTo>
                  <a:pt x="70151" y="28028"/>
                </a:lnTo>
                <a:close/>
              </a:path>
              <a:path w="321309" h="236219">
                <a:moveTo>
                  <a:pt x="314375" y="18262"/>
                </a:moveTo>
                <a:lnTo>
                  <a:pt x="283752" y="18262"/>
                </a:lnTo>
                <a:lnTo>
                  <a:pt x="296591" y="23303"/>
                </a:lnTo>
                <a:lnTo>
                  <a:pt x="302589" y="35623"/>
                </a:lnTo>
                <a:lnTo>
                  <a:pt x="297977" y="49329"/>
                </a:lnTo>
                <a:lnTo>
                  <a:pt x="286476" y="55860"/>
                </a:lnTo>
                <a:lnTo>
                  <a:pt x="315333" y="55860"/>
                </a:lnTo>
                <a:lnTo>
                  <a:pt x="316822" y="53968"/>
                </a:lnTo>
                <a:lnTo>
                  <a:pt x="320721" y="40808"/>
                </a:lnTo>
                <a:lnTo>
                  <a:pt x="318337" y="25469"/>
                </a:lnTo>
                <a:lnTo>
                  <a:pt x="314375" y="18262"/>
                </a:lnTo>
                <a:close/>
              </a:path>
              <a:path w="321309" h="236219">
                <a:moveTo>
                  <a:pt x="223084" y="112585"/>
                </a:moveTo>
                <a:lnTo>
                  <a:pt x="97761" y="112585"/>
                </a:lnTo>
                <a:lnTo>
                  <a:pt x="93659" y="116674"/>
                </a:lnTo>
                <a:lnTo>
                  <a:pt x="93659" y="231825"/>
                </a:lnTo>
                <a:lnTo>
                  <a:pt x="97761" y="235927"/>
                </a:lnTo>
                <a:lnTo>
                  <a:pt x="107819" y="235927"/>
                </a:lnTo>
                <a:lnTo>
                  <a:pt x="111909" y="231825"/>
                </a:lnTo>
                <a:lnTo>
                  <a:pt x="111909" y="130860"/>
                </a:lnTo>
                <a:lnTo>
                  <a:pt x="227187" y="130860"/>
                </a:lnTo>
                <a:lnTo>
                  <a:pt x="227187" y="116674"/>
                </a:lnTo>
                <a:lnTo>
                  <a:pt x="223084" y="112585"/>
                </a:lnTo>
                <a:close/>
              </a:path>
              <a:path w="321309" h="236219">
                <a:moveTo>
                  <a:pt x="168017" y="130860"/>
                </a:moveTo>
                <a:lnTo>
                  <a:pt x="149767" y="130860"/>
                </a:lnTo>
                <a:lnTo>
                  <a:pt x="149767" y="231825"/>
                </a:lnTo>
                <a:lnTo>
                  <a:pt x="153857" y="235927"/>
                </a:lnTo>
                <a:lnTo>
                  <a:pt x="163915" y="235927"/>
                </a:lnTo>
                <a:lnTo>
                  <a:pt x="168017" y="231825"/>
                </a:lnTo>
                <a:lnTo>
                  <a:pt x="168017" y="130860"/>
                </a:lnTo>
                <a:close/>
              </a:path>
              <a:path w="321309" h="236219">
                <a:moveTo>
                  <a:pt x="227187" y="130860"/>
                </a:moveTo>
                <a:lnTo>
                  <a:pt x="208937" y="130860"/>
                </a:lnTo>
                <a:lnTo>
                  <a:pt x="208937" y="231825"/>
                </a:lnTo>
                <a:lnTo>
                  <a:pt x="213026" y="235927"/>
                </a:lnTo>
                <a:lnTo>
                  <a:pt x="223084" y="235927"/>
                </a:lnTo>
                <a:lnTo>
                  <a:pt x="227187" y="231825"/>
                </a:lnTo>
                <a:lnTo>
                  <a:pt x="227187" y="130860"/>
                </a:lnTo>
                <a:close/>
              </a:path>
            </a:pathLst>
          </a:custGeom>
          <a:solidFill>
            <a:srgbClr val="818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433941" y="1024267"/>
            <a:ext cx="321309" cy="236220"/>
          </a:xfrm>
          <a:custGeom>
            <a:avLst/>
            <a:gdLst/>
            <a:ahLst/>
            <a:cxnLst/>
            <a:rect l="l" t="t" r="r" b="b"/>
            <a:pathLst>
              <a:path w="321309" h="236219">
                <a:moveTo>
                  <a:pt x="237702" y="49949"/>
                </a:moveTo>
                <a:lnTo>
                  <a:pt x="83105" y="49949"/>
                </a:lnTo>
                <a:lnTo>
                  <a:pt x="80451" y="51257"/>
                </a:lnTo>
                <a:lnTo>
                  <a:pt x="76971" y="55829"/>
                </a:lnTo>
                <a:lnTo>
                  <a:pt x="76412" y="58724"/>
                </a:lnTo>
                <a:lnTo>
                  <a:pt x="77161" y="61480"/>
                </a:lnTo>
                <a:lnTo>
                  <a:pt x="84185" y="93560"/>
                </a:lnTo>
                <a:lnTo>
                  <a:pt x="85264" y="97447"/>
                </a:lnTo>
                <a:lnTo>
                  <a:pt x="88884" y="100215"/>
                </a:lnTo>
                <a:lnTo>
                  <a:pt x="231962" y="100215"/>
                </a:lnTo>
                <a:lnTo>
                  <a:pt x="235581" y="97447"/>
                </a:lnTo>
                <a:lnTo>
                  <a:pt x="236673" y="93497"/>
                </a:lnTo>
                <a:lnTo>
                  <a:pt x="239203" y="81953"/>
                </a:lnTo>
                <a:lnTo>
                  <a:pt x="99793" y="81953"/>
                </a:lnTo>
                <a:lnTo>
                  <a:pt x="98155" y="68211"/>
                </a:lnTo>
                <a:lnTo>
                  <a:pt x="242213" y="68211"/>
                </a:lnTo>
                <a:lnTo>
                  <a:pt x="243692" y="61480"/>
                </a:lnTo>
                <a:lnTo>
                  <a:pt x="244433" y="58712"/>
                </a:lnTo>
                <a:lnTo>
                  <a:pt x="243874" y="55829"/>
                </a:lnTo>
                <a:lnTo>
                  <a:pt x="240420" y="51295"/>
                </a:lnTo>
                <a:lnTo>
                  <a:pt x="237702" y="49949"/>
                </a:lnTo>
                <a:close/>
              </a:path>
              <a:path w="321309" h="236219">
                <a:moveTo>
                  <a:pt x="242213" y="68211"/>
                </a:moveTo>
                <a:lnTo>
                  <a:pt x="222691" y="68211"/>
                </a:lnTo>
                <a:lnTo>
                  <a:pt x="221052" y="81953"/>
                </a:lnTo>
                <a:lnTo>
                  <a:pt x="239203" y="81953"/>
                </a:lnTo>
                <a:lnTo>
                  <a:pt x="242213" y="68211"/>
                </a:lnTo>
                <a:close/>
              </a:path>
              <a:path w="321309" h="236219">
                <a:moveTo>
                  <a:pt x="260753" y="28028"/>
                </a:moveTo>
                <a:lnTo>
                  <a:pt x="250682" y="28028"/>
                </a:lnTo>
                <a:lnTo>
                  <a:pt x="246592" y="32118"/>
                </a:lnTo>
                <a:lnTo>
                  <a:pt x="246592" y="37147"/>
                </a:lnTo>
                <a:lnTo>
                  <a:pt x="249330" y="51154"/>
                </a:lnTo>
                <a:lnTo>
                  <a:pt x="256818" y="62735"/>
                </a:lnTo>
                <a:lnTo>
                  <a:pt x="267972" y="70801"/>
                </a:lnTo>
                <a:lnTo>
                  <a:pt x="281705" y="74264"/>
                </a:lnTo>
                <a:lnTo>
                  <a:pt x="296474" y="71700"/>
                </a:lnTo>
                <a:lnTo>
                  <a:pt x="308460" y="64600"/>
                </a:lnTo>
                <a:lnTo>
                  <a:pt x="315333" y="55860"/>
                </a:lnTo>
                <a:lnTo>
                  <a:pt x="286476" y="55860"/>
                </a:lnTo>
                <a:lnTo>
                  <a:pt x="272153" y="51657"/>
                </a:lnTo>
                <a:lnTo>
                  <a:pt x="265202" y="40808"/>
                </a:lnTo>
                <a:lnTo>
                  <a:pt x="264842" y="32118"/>
                </a:lnTo>
                <a:lnTo>
                  <a:pt x="260753" y="28028"/>
                </a:lnTo>
                <a:close/>
              </a:path>
              <a:path w="321309" h="236219">
                <a:moveTo>
                  <a:pt x="283752" y="0"/>
                </a:moveTo>
                <a:lnTo>
                  <a:pt x="37093" y="0"/>
                </a:lnTo>
                <a:lnTo>
                  <a:pt x="23088" y="2739"/>
                </a:lnTo>
                <a:lnTo>
                  <a:pt x="11512" y="10234"/>
                </a:lnTo>
                <a:lnTo>
                  <a:pt x="3453" y="21394"/>
                </a:lnTo>
                <a:lnTo>
                  <a:pt x="0" y="35131"/>
                </a:lnTo>
                <a:lnTo>
                  <a:pt x="2564" y="49897"/>
                </a:lnTo>
                <a:lnTo>
                  <a:pt x="9665" y="61884"/>
                </a:lnTo>
                <a:lnTo>
                  <a:pt x="20298" y="70247"/>
                </a:lnTo>
                <a:lnTo>
                  <a:pt x="33458" y="74143"/>
                </a:lnTo>
                <a:lnTo>
                  <a:pt x="48789" y="71757"/>
                </a:lnTo>
                <a:lnTo>
                  <a:pt x="61089" y="64987"/>
                </a:lnTo>
                <a:lnTo>
                  <a:pt x="68666" y="55994"/>
                </a:lnTo>
                <a:lnTo>
                  <a:pt x="38649" y="55994"/>
                </a:lnTo>
                <a:lnTo>
                  <a:pt x="24941" y="51394"/>
                </a:lnTo>
                <a:lnTo>
                  <a:pt x="18396" y="39900"/>
                </a:lnTo>
                <a:lnTo>
                  <a:pt x="22601" y="25567"/>
                </a:lnTo>
                <a:lnTo>
                  <a:pt x="33442" y="18621"/>
                </a:lnTo>
                <a:lnTo>
                  <a:pt x="314375" y="18262"/>
                </a:lnTo>
                <a:lnTo>
                  <a:pt x="311572" y="13164"/>
                </a:lnTo>
                <a:lnTo>
                  <a:pt x="301369" y="4561"/>
                </a:lnTo>
                <a:lnTo>
                  <a:pt x="288675" y="326"/>
                </a:lnTo>
                <a:lnTo>
                  <a:pt x="283752" y="0"/>
                </a:lnTo>
                <a:close/>
              </a:path>
              <a:path w="321309" h="236219">
                <a:moveTo>
                  <a:pt x="70151" y="28028"/>
                </a:moveTo>
                <a:lnTo>
                  <a:pt x="60093" y="28028"/>
                </a:lnTo>
                <a:lnTo>
                  <a:pt x="56003" y="32118"/>
                </a:lnTo>
                <a:lnTo>
                  <a:pt x="56003" y="37147"/>
                </a:lnTo>
                <a:lnTo>
                  <a:pt x="50964" y="49991"/>
                </a:lnTo>
                <a:lnTo>
                  <a:pt x="38649" y="55994"/>
                </a:lnTo>
                <a:lnTo>
                  <a:pt x="68666" y="55994"/>
                </a:lnTo>
                <a:lnTo>
                  <a:pt x="69690" y="54778"/>
                </a:lnTo>
                <a:lnTo>
                  <a:pt x="73926" y="42078"/>
                </a:lnTo>
                <a:lnTo>
                  <a:pt x="74253" y="32118"/>
                </a:lnTo>
                <a:lnTo>
                  <a:pt x="70151" y="28028"/>
                </a:lnTo>
                <a:close/>
              </a:path>
              <a:path w="321309" h="236219">
                <a:moveTo>
                  <a:pt x="314375" y="18262"/>
                </a:moveTo>
                <a:lnTo>
                  <a:pt x="283752" y="18262"/>
                </a:lnTo>
                <a:lnTo>
                  <a:pt x="296591" y="23303"/>
                </a:lnTo>
                <a:lnTo>
                  <a:pt x="302589" y="35623"/>
                </a:lnTo>
                <a:lnTo>
                  <a:pt x="297977" y="49329"/>
                </a:lnTo>
                <a:lnTo>
                  <a:pt x="286476" y="55860"/>
                </a:lnTo>
                <a:lnTo>
                  <a:pt x="315333" y="55860"/>
                </a:lnTo>
                <a:lnTo>
                  <a:pt x="316822" y="53968"/>
                </a:lnTo>
                <a:lnTo>
                  <a:pt x="320721" y="40808"/>
                </a:lnTo>
                <a:lnTo>
                  <a:pt x="318337" y="25469"/>
                </a:lnTo>
                <a:lnTo>
                  <a:pt x="314375" y="18262"/>
                </a:lnTo>
                <a:close/>
              </a:path>
              <a:path w="321309" h="236219">
                <a:moveTo>
                  <a:pt x="223084" y="112585"/>
                </a:moveTo>
                <a:lnTo>
                  <a:pt x="97761" y="112585"/>
                </a:lnTo>
                <a:lnTo>
                  <a:pt x="93659" y="116674"/>
                </a:lnTo>
                <a:lnTo>
                  <a:pt x="93659" y="231825"/>
                </a:lnTo>
                <a:lnTo>
                  <a:pt x="97761" y="235927"/>
                </a:lnTo>
                <a:lnTo>
                  <a:pt x="107819" y="235927"/>
                </a:lnTo>
                <a:lnTo>
                  <a:pt x="111909" y="231825"/>
                </a:lnTo>
                <a:lnTo>
                  <a:pt x="111909" y="130860"/>
                </a:lnTo>
                <a:lnTo>
                  <a:pt x="227187" y="130860"/>
                </a:lnTo>
                <a:lnTo>
                  <a:pt x="227187" y="116674"/>
                </a:lnTo>
                <a:lnTo>
                  <a:pt x="223084" y="112585"/>
                </a:lnTo>
                <a:close/>
              </a:path>
              <a:path w="321309" h="236219">
                <a:moveTo>
                  <a:pt x="168017" y="130860"/>
                </a:moveTo>
                <a:lnTo>
                  <a:pt x="149767" y="130860"/>
                </a:lnTo>
                <a:lnTo>
                  <a:pt x="149767" y="231825"/>
                </a:lnTo>
                <a:lnTo>
                  <a:pt x="153857" y="235927"/>
                </a:lnTo>
                <a:lnTo>
                  <a:pt x="163915" y="235927"/>
                </a:lnTo>
                <a:lnTo>
                  <a:pt x="168017" y="231825"/>
                </a:lnTo>
                <a:lnTo>
                  <a:pt x="168017" y="130860"/>
                </a:lnTo>
                <a:close/>
              </a:path>
              <a:path w="321309" h="236219">
                <a:moveTo>
                  <a:pt x="227187" y="130860"/>
                </a:moveTo>
                <a:lnTo>
                  <a:pt x="208937" y="130860"/>
                </a:lnTo>
                <a:lnTo>
                  <a:pt x="208937" y="231825"/>
                </a:lnTo>
                <a:lnTo>
                  <a:pt x="213026" y="235927"/>
                </a:lnTo>
                <a:lnTo>
                  <a:pt x="223084" y="235927"/>
                </a:lnTo>
                <a:lnTo>
                  <a:pt x="227187" y="231825"/>
                </a:lnTo>
                <a:lnTo>
                  <a:pt x="227187" y="130860"/>
                </a:lnTo>
                <a:close/>
              </a:path>
            </a:pathLst>
          </a:custGeom>
          <a:solidFill>
            <a:srgbClr val="2957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433941" y="1024267"/>
            <a:ext cx="321309" cy="236220"/>
          </a:xfrm>
          <a:custGeom>
            <a:avLst/>
            <a:gdLst/>
            <a:ahLst/>
            <a:cxnLst/>
            <a:rect l="l" t="t" r="r" b="b"/>
            <a:pathLst>
              <a:path w="321309" h="236219">
                <a:moveTo>
                  <a:pt x="237702" y="49949"/>
                </a:moveTo>
                <a:lnTo>
                  <a:pt x="83105" y="49949"/>
                </a:lnTo>
                <a:lnTo>
                  <a:pt x="80451" y="51257"/>
                </a:lnTo>
                <a:lnTo>
                  <a:pt x="76971" y="55829"/>
                </a:lnTo>
                <a:lnTo>
                  <a:pt x="76412" y="58724"/>
                </a:lnTo>
                <a:lnTo>
                  <a:pt x="77161" y="61480"/>
                </a:lnTo>
                <a:lnTo>
                  <a:pt x="84185" y="93560"/>
                </a:lnTo>
                <a:lnTo>
                  <a:pt x="85264" y="97447"/>
                </a:lnTo>
                <a:lnTo>
                  <a:pt x="88884" y="100215"/>
                </a:lnTo>
                <a:lnTo>
                  <a:pt x="231962" y="100215"/>
                </a:lnTo>
                <a:lnTo>
                  <a:pt x="235581" y="97447"/>
                </a:lnTo>
                <a:lnTo>
                  <a:pt x="236673" y="93497"/>
                </a:lnTo>
                <a:lnTo>
                  <a:pt x="239203" y="81953"/>
                </a:lnTo>
                <a:lnTo>
                  <a:pt x="99793" y="81953"/>
                </a:lnTo>
                <a:lnTo>
                  <a:pt x="98155" y="68211"/>
                </a:lnTo>
                <a:lnTo>
                  <a:pt x="242213" y="68211"/>
                </a:lnTo>
                <a:lnTo>
                  <a:pt x="243692" y="61480"/>
                </a:lnTo>
                <a:lnTo>
                  <a:pt x="244433" y="58712"/>
                </a:lnTo>
                <a:lnTo>
                  <a:pt x="243874" y="55829"/>
                </a:lnTo>
                <a:lnTo>
                  <a:pt x="240420" y="51295"/>
                </a:lnTo>
                <a:lnTo>
                  <a:pt x="237702" y="49949"/>
                </a:lnTo>
                <a:close/>
              </a:path>
              <a:path w="321309" h="236219">
                <a:moveTo>
                  <a:pt x="242213" y="68211"/>
                </a:moveTo>
                <a:lnTo>
                  <a:pt x="222691" y="68211"/>
                </a:lnTo>
                <a:lnTo>
                  <a:pt x="221052" y="81953"/>
                </a:lnTo>
                <a:lnTo>
                  <a:pt x="239203" y="81953"/>
                </a:lnTo>
                <a:lnTo>
                  <a:pt x="242213" y="68211"/>
                </a:lnTo>
                <a:close/>
              </a:path>
              <a:path w="321309" h="236219">
                <a:moveTo>
                  <a:pt x="260753" y="28028"/>
                </a:moveTo>
                <a:lnTo>
                  <a:pt x="250682" y="28028"/>
                </a:lnTo>
                <a:lnTo>
                  <a:pt x="246592" y="32118"/>
                </a:lnTo>
                <a:lnTo>
                  <a:pt x="246592" y="37147"/>
                </a:lnTo>
                <a:lnTo>
                  <a:pt x="249330" y="51154"/>
                </a:lnTo>
                <a:lnTo>
                  <a:pt x="256818" y="62735"/>
                </a:lnTo>
                <a:lnTo>
                  <a:pt x="267972" y="70801"/>
                </a:lnTo>
                <a:lnTo>
                  <a:pt x="281705" y="74264"/>
                </a:lnTo>
                <a:lnTo>
                  <a:pt x="296474" y="71700"/>
                </a:lnTo>
                <a:lnTo>
                  <a:pt x="308460" y="64600"/>
                </a:lnTo>
                <a:lnTo>
                  <a:pt x="315333" y="55860"/>
                </a:lnTo>
                <a:lnTo>
                  <a:pt x="286476" y="55860"/>
                </a:lnTo>
                <a:lnTo>
                  <a:pt x="272153" y="51657"/>
                </a:lnTo>
                <a:lnTo>
                  <a:pt x="265202" y="40808"/>
                </a:lnTo>
                <a:lnTo>
                  <a:pt x="264842" y="32118"/>
                </a:lnTo>
                <a:lnTo>
                  <a:pt x="260753" y="28028"/>
                </a:lnTo>
                <a:close/>
              </a:path>
              <a:path w="321309" h="236219">
                <a:moveTo>
                  <a:pt x="283752" y="0"/>
                </a:moveTo>
                <a:lnTo>
                  <a:pt x="37093" y="0"/>
                </a:lnTo>
                <a:lnTo>
                  <a:pt x="23088" y="2739"/>
                </a:lnTo>
                <a:lnTo>
                  <a:pt x="11512" y="10234"/>
                </a:lnTo>
                <a:lnTo>
                  <a:pt x="3453" y="21394"/>
                </a:lnTo>
                <a:lnTo>
                  <a:pt x="0" y="35131"/>
                </a:lnTo>
                <a:lnTo>
                  <a:pt x="2564" y="49897"/>
                </a:lnTo>
                <a:lnTo>
                  <a:pt x="9665" y="61884"/>
                </a:lnTo>
                <a:lnTo>
                  <a:pt x="20298" y="70247"/>
                </a:lnTo>
                <a:lnTo>
                  <a:pt x="33458" y="74143"/>
                </a:lnTo>
                <a:lnTo>
                  <a:pt x="48789" y="71757"/>
                </a:lnTo>
                <a:lnTo>
                  <a:pt x="61089" y="64987"/>
                </a:lnTo>
                <a:lnTo>
                  <a:pt x="68666" y="55994"/>
                </a:lnTo>
                <a:lnTo>
                  <a:pt x="38649" y="55994"/>
                </a:lnTo>
                <a:lnTo>
                  <a:pt x="24941" y="51394"/>
                </a:lnTo>
                <a:lnTo>
                  <a:pt x="18396" y="39900"/>
                </a:lnTo>
                <a:lnTo>
                  <a:pt x="22601" y="25567"/>
                </a:lnTo>
                <a:lnTo>
                  <a:pt x="33442" y="18621"/>
                </a:lnTo>
                <a:lnTo>
                  <a:pt x="314375" y="18262"/>
                </a:lnTo>
                <a:lnTo>
                  <a:pt x="311572" y="13164"/>
                </a:lnTo>
                <a:lnTo>
                  <a:pt x="301369" y="4561"/>
                </a:lnTo>
                <a:lnTo>
                  <a:pt x="288675" y="326"/>
                </a:lnTo>
                <a:lnTo>
                  <a:pt x="283752" y="0"/>
                </a:lnTo>
                <a:close/>
              </a:path>
              <a:path w="321309" h="236219">
                <a:moveTo>
                  <a:pt x="70151" y="28028"/>
                </a:moveTo>
                <a:lnTo>
                  <a:pt x="60093" y="28028"/>
                </a:lnTo>
                <a:lnTo>
                  <a:pt x="56003" y="32118"/>
                </a:lnTo>
                <a:lnTo>
                  <a:pt x="56003" y="37147"/>
                </a:lnTo>
                <a:lnTo>
                  <a:pt x="50964" y="49991"/>
                </a:lnTo>
                <a:lnTo>
                  <a:pt x="38649" y="55994"/>
                </a:lnTo>
                <a:lnTo>
                  <a:pt x="68666" y="55994"/>
                </a:lnTo>
                <a:lnTo>
                  <a:pt x="69690" y="54778"/>
                </a:lnTo>
                <a:lnTo>
                  <a:pt x="73926" y="42078"/>
                </a:lnTo>
                <a:lnTo>
                  <a:pt x="74253" y="32118"/>
                </a:lnTo>
                <a:lnTo>
                  <a:pt x="70151" y="28028"/>
                </a:lnTo>
                <a:close/>
              </a:path>
              <a:path w="321309" h="236219">
                <a:moveTo>
                  <a:pt x="314375" y="18262"/>
                </a:moveTo>
                <a:lnTo>
                  <a:pt x="283752" y="18262"/>
                </a:lnTo>
                <a:lnTo>
                  <a:pt x="296591" y="23303"/>
                </a:lnTo>
                <a:lnTo>
                  <a:pt x="302589" y="35623"/>
                </a:lnTo>
                <a:lnTo>
                  <a:pt x="297977" y="49329"/>
                </a:lnTo>
                <a:lnTo>
                  <a:pt x="286476" y="55860"/>
                </a:lnTo>
                <a:lnTo>
                  <a:pt x="315333" y="55860"/>
                </a:lnTo>
                <a:lnTo>
                  <a:pt x="316822" y="53968"/>
                </a:lnTo>
                <a:lnTo>
                  <a:pt x="320721" y="40808"/>
                </a:lnTo>
                <a:lnTo>
                  <a:pt x="318337" y="25469"/>
                </a:lnTo>
                <a:lnTo>
                  <a:pt x="314375" y="18262"/>
                </a:lnTo>
                <a:close/>
              </a:path>
              <a:path w="321309" h="236219">
                <a:moveTo>
                  <a:pt x="223084" y="112585"/>
                </a:moveTo>
                <a:lnTo>
                  <a:pt x="97761" y="112585"/>
                </a:lnTo>
                <a:lnTo>
                  <a:pt x="93659" y="116674"/>
                </a:lnTo>
                <a:lnTo>
                  <a:pt x="93659" y="231825"/>
                </a:lnTo>
                <a:lnTo>
                  <a:pt x="97761" y="235927"/>
                </a:lnTo>
                <a:lnTo>
                  <a:pt x="107819" y="235927"/>
                </a:lnTo>
                <a:lnTo>
                  <a:pt x="111909" y="231825"/>
                </a:lnTo>
                <a:lnTo>
                  <a:pt x="111909" y="130860"/>
                </a:lnTo>
                <a:lnTo>
                  <a:pt x="227187" y="130860"/>
                </a:lnTo>
                <a:lnTo>
                  <a:pt x="227187" y="116674"/>
                </a:lnTo>
                <a:lnTo>
                  <a:pt x="223084" y="112585"/>
                </a:lnTo>
                <a:close/>
              </a:path>
              <a:path w="321309" h="236219">
                <a:moveTo>
                  <a:pt x="168017" y="130860"/>
                </a:moveTo>
                <a:lnTo>
                  <a:pt x="149767" y="130860"/>
                </a:lnTo>
                <a:lnTo>
                  <a:pt x="149767" y="231825"/>
                </a:lnTo>
                <a:lnTo>
                  <a:pt x="153857" y="235927"/>
                </a:lnTo>
                <a:lnTo>
                  <a:pt x="163915" y="235927"/>
                </a:lnTo>
                <a:lnTo>
                  <a:pt x="168017" y="231825"/>
                </a:lnTo>
                <a:lnTo>
                  <a:pt x="168017" y="130860"/>
                </a:lnTo>
                <a:close/>
              </a:path>
              <a:path w="321309" h="236219">
                <a:moveTo>
                  <a:pt x="227187" y="130860"/>
                </a:moveTo>
                <a:lnTo>
                  <a:pt x="208937" y="130860"/>
                </a:lnTo>
                <a:lnTo>
                  <a:pt x="208937" y="231825"/>
                </a:lnTo>
                <a:lnTo>
                  <a:pt x="213026" y="235927"/>
                </a:lnTo>
                <a:lnTo>
                  <a:pt x="223084" y="235927"/>
                </a:lnTo>
                <a:lnTo>
                  <a:pt x="227187" y="231825"/>
                </a:lnTo>
                <a:lnTo>
                  <a:pt x="227187" y="130860"/>
                </a:lnTo>
                <a:close/>
              </a:path>
            </a:pathLst>
          </a:custGeom>
          <a:solidFill>
            <a:srgbClr val="0097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312005" y="6791027"/>
            <a:ext cx="295224" cy="2648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365896" y="1033535"/>
            <a:ext cx="295224" cy="2648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2220575" y="358775"/>
            <a:ext cx="888530" cy="1143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3"/>
          <p:cNvSpPr/>
          <p:nvPr/>
        </p:nvSpPr>
        <p:spPr>
          <a:xfrm rot="5400000">
            <a:off x="4294898" y="-4314815"/>
            <a:ext cx="4858638" cy="13488270"/>
          </a:xfrm>
          <a:prstGeom prst="rect">
            <a:avLst/>
          </a:prstGeom>
          <a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l="-70161"/>
            </a:stretch>
          </a:blipFill>
        </p:spPr>
        <p:txBody>
          <a:bodyPr wrap="square" lIns="0" tIns="0" rIns="0" bIns="0" rtlCol="0"/>
          <a:lstStyle/>
          <a:p>
            <a:pPr defTabSz="913929"/>
            <a:endParaRPr dirty="0">
              <a:solidFill>
                <a:prstClr val="black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438"/>
          <a:stretch/>
        </p:blipFill>
        <p:spPr>
          <a:xfrm>
            <a:off x="2924176" y="4092198"/>
            <a:ext cx="7010400" cy="3483356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3" name="TextBox 12"/>
          <p:cNvSpPr txBox="1"/>
          <p:nvPr/>
        </p:nvSpPr>
        <p:spPr>
          <a:xfrm>
            <a:off x="2085976" y="415494"/>
            <a:ext cx="8686800" cy="9540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394" tIns="45692" rIns="91394" bIns="45692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defTabSz="913929"/>
            <a:r>
              <a:rPr lang="ru-RU" sz="2800" b="1" dirty="0">
                <a:ln w="11430"/>
                <a:solidFill>
                  <a:srgbClr val="6C0000"/>
                </a:solidFill>
              </a:rPr>
              <a:t>Торжественная церемония вступления </a:t>
            </a:r>
          </a:p>
          <a:p>
            <a:pPr algn="ctr" defTabSz="913929"/>
            <a:r>
              <a:rPr lang="ru-RU" sz="2800" b="1" dirty="0">
                <a:ln w="11430"/>
                <a:solidFill>
                  <a:srgbClr val="6C0000"/>
                </a:solidFill>
              </a:rPr>
              <a:t>в ряды «Российского движения школьников» 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77584" y="5269346"/>
            <a:ext cx="2209801" cy="220980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522" y="1272410"/>
            <a:ext cx="4064577" cy="298174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91575" y="1196979"/>
            <a:ext cx="4572000" cy="3046809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87089" y="1369597"/>
            <a:ext cx="4704486" cy="3135098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9" name="Прямоугольник 18"/>
          <p:cNvSpPr/>
          <p:nvPr/>
        </p:nvSpPr>
        <p:spPr>
          <a:xfrm rot="20317556">
            <a:off x="-27767" y="5445114"/>
            <a:ext cx="3328446" cy="584719"/>
          </a:xfrm>
          <a:prstGeom prst="rect">
            <a:avLst/>
          </a:prstGeom>
          <a:noFill/>
        </p:spPr>
        <p:txBody>
          <a:bodyPr wrap="none" lIns="91394" tIns="45692" rIns="91394" bIns="4569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defTabSz="913929"/>
            <a:r>
              <a:rPr lang="ru-RU" sz="32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Первые в России!</a:t>
            </a:r>
          </a:p>
        </p:txBody>
      </p:sp>
    </p:spTree>
    <p:extLst>
      <p:ext uri="{BB962C8B-B14F-4D97-AF65-F5344CB8AC3E}">
        <p14:creationId xmlns:p14="http://schemas.microsoft.com/office/powerpoint/2010/main" xmlns="" val="1213444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14"/>
          <p:cNvGrpSpPr/>
          <p:nvPr/>
        </p:nvGrpSpPr>
        <p:grpSpPr>
          <a:xfrm>
            <a:off x="650" y="-15292"/>
            <a:ext cx="13571856" cy="7590848"/>
            <a:chOff x="648" y="-15298"/>
            <a:chExt cx="13571857" cy="7590848"/>
          </a:xfrm>
        </p:grpSpPr>
        <p:sp>
          <p:nvSpPr>
            <p:cNvPr id="12" name="object 3"/>
            <p:cNvSpPr/>
            <p:nvPr/>
          </p:nvSpPr>
          <p:spPr>
            <a:xfrm>
              <a:off x="9048778" y="3557"/>
              <a:ext cx="4523727" cy="7571993"/>
            </a:xfrm>
            <a:prstGeom prst="rect">
              <a:avLst/>
            </a:prstGeom>
            <a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 r="-28548"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solidFill>
                  <a:prstClr val="black"/>
                </a:solidFill>
              </a:endParaRPr>
            </a:p>
          </p:txBody>
        </p:sp>
        <p:sp>
          <p:nvSpPr>
            <p:cNvPr id="11" name="object 3"/>
            <p:cNvSpPr/>
            <p:nvPr/>
          </p:nvSpPr>
          <p:spPr>
            <a:xfrm>
              <a:off x="4524185" y="3557"/>
              <a:ext cx="4523727" cy="7571993"/>
            </a:xfrm>
            <a:prstGeom prst="rect">
              <a:avLst/>
            </a:prstGeom>
            <a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 r="-28548"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solidFill>
                  <a:prstClr val="black"/>
                </a:solidFill>
              </a:endParaRPr>
            </a:p>
          </p:txBody>
        </p:sp>
        <p:sp>
          <p:nvSpPr>
            <p:cNvPr id="9" name="object 3"/>
            <p:cNvSpPr/>
            <p:nvPr/>
          </p:nvSpPr>
          <p:spPr>
            <a:xfrm>
              <a:off x="648" y="-15298"/>
              <a:ext cx="4523727" cy="7571993"/>
            </a:xfrm>
            <a:prstGeom prst="rect">
              <a:avLst/>
            </a:prstGeom>
            <a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 r="-28548"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solidFill>
                  <a:prstClr val="black"/>
                </a:solidFill>
              </a:endParaRPr>
            </a:p>
          </p:txBody>
        </p:sp>
      </p:grpSp>
      <p:pic>
        <p:nvPicPr>
          <p:cNvPr id="2" name="Picture 2" descr="G:\1 сентября\Азнакаево\DSC_00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84" y="1332498"/>
            <a:ext cx="4648199" cy="309048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976" y="5040746"/>
            <a:ext cx="2438400" cy="24384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75" y="1313159"/>
            <a:ext cx="4572000" cy="3036094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1704976" y="282580"/>
            <a:ext cx="9757251" cy="95405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00" tIns="45696" rIns="91400" bIns="45696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solidFill>
                  <a:srgbClr val="6C0000"/>
                </a:solidFill>
              </a:rPr>
              <a:t>Вступление в ряды «Российского движения школьников»</a:t>
            </a:r>
          </a:p>
          <a:p>
            <a:pPr algn="ctr"/>
            <a:r>
              <a:rPr lang="ru-RU" sz="2800" b="1" dirty="0">
                <a:ln w="11430"/>
                <a:solidFill>
                  <a:srgbClr val="6C0000"/>
                </a:solidFill>
              </a:rPr>
              <a:t> 1 сентября 2016 года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600" y="3785997"/>
            <a:ext cx="4754899" cy="3168694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523813" y="5269351"/>
            <a:ext cx="3477410" cy="58472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00" tIns="45696" rIns="91400" bIns="45696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50 пилотных школ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26731" y="5870868"/>
            <a:ext cx="3329549" cy="58472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00" tIns="45696" rIns="91400" bIns="45696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1500 школьников</a:t>
            </a:r>
          </a:p>
        </p:txBody>
      </p:sp>
    </p:spTree>
    <p:extLst>
      <p:ext uri="{BB962C8B-B14F-4D97-AF65-F5344CB8AC3E}">
        <p14:creationId xmlns="" xmlns:p14="http://schemas.microsoft.com/office/powerpoint/2010/main" val="2325639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7936"/>
          <a:stretch/>
        </p:blipFill>
        <p:spPr>
          <a:xfrm>
            <a:off x="7795" y="508604"/>
            <a:ext cx="3714194" cy="507796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908917" y="625824"/>
            <a:ext cx="7944751" cy="13849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14" tIns="45704" rIns="91414" bIns="45704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Единый день выборов </a:t>
            </a:r>
          </a:p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органов ученического самоуправления</a:t>
            </a:r>
          </a:p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(вторая неделя октября 2016)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078" y="2262907"/>
            <a:ext cx="6986427" cy="38862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184" y="5142637"/>
            <a:ext cx="2438400" cy="24384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1033923" y="3728958"/>
            <a:ext cx="2006138" cy="954075"/>
          </a:xfrm>
          <a:prstGeom prst="rect">
            <a:avLst/>
          </a:prstGeom>
          <a:noFill/>
        </p:spPr>
        <p:txBody>
          <a:bodyPr wrap="none" lIns="91414" tIns="45704" rIns="91414" bIns="45704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Школьники</a:t>
            </a:r>
          </a:p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голосуют!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3969" y="2263780"/>
            <a:ext cx="1976835" cy="225284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16546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9262"/>
          <a:stretch/>
        </p:blipFill>
        <p:spPr>
          <a:xfrm>
            <a:off x="35503" y="33193"/>
            <a:ext cx="3843770" cy="75755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178" y="1425578"/>
            <a:ext cx="6019800" cy="60198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9262"/>
          <a:stretch/>
        </p:blipFill>
        <p:spPr>
          <a:xfrm>
            <a:off x="9632373" y="31750"/>
            <a:ext cx="3843770" cy="757555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924196" y="471469"/>
            <a:ext cx="7625765" cy="95408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20" tIns="45708" rIns="91420" bIns="45708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29 октября - День рождения </a:t>
            </a:r>
          </a:p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«Российского движения школьников»</a:t>
            </a:r>
          </a:p>
        </p:txBody>
      </p:sp>
    </p:spTree>
    <p:extLst>
      <p:ext uri="{BB962C8B-B14F-4D97-AF65-F5344CB8AC3E}">
        <p14:creationId xmlns="" xmlns:p14="http://schemas.microsoft.com/office/powerpoint/2010/main" val="1386749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2"/>
          <p:cNvGrpSpPr/>
          <p:nvPr/>
        </p:nvGrpSpPr>
        <p:grpSpPr>
          <a:xfrm>
            <a:off x="650" y="-15296"/>
            <a:ext cx="13571856" cy="7590848"/>
            <a:chOff x="648" y="-15298"/>
            <a:chExt cx="13571857" cy="7590848"/>
          </a:xfrm>
        </p:grpSpPr>
        <p:sp>
          <p:nvSpPr>
            <p:cNvPr id="14" name="object 3"/>
            <p:cNvSpPr/>
            <p:nvPr/>
          </p:nvSpPr>
          <p:spPr>
            <a:xfrm>
              <a:off x="9048778" y="3557"/>
              <a:ext cx="4523727" cy="7571993"/>
            </a:xfrm>
            <a:prstGeom prst="rect">
              <a:avLst/>
            </a:prstGeom>
            <a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 r="-28548"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3"/>
            <p:cNvSpPr/>
            <p:nvPr/>
          </p:nvSpPr>
          <p:spPr>
            <a:xfrm>
              <a:off x="4524185" y="3557"/>
              <a:ext cx="4523727" cy="7571993"/>
            </a:xfrm>
            <a:prstGeom prst="rect">
              <a:avLst/>
            </a:prstGeom>
            <a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 r="-28548"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3"/>
            <p:cNvSpPr/>
            <p:nvPr/>
          </p:nvSpPr>
          <p:spPr>
            <a:xfrm>
              <a:off x="648" y="-15298"/>
              <a:ext cx="4523727" cy="7571993"/>
            </a:xfrm>
            <a:prstGeom prst="rect">
              <a:avLst/>
            </a:prstGeom>
            <a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 r="-28548"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" name="Группа 4"/>
          <p:cNvGrpSpPr/>
          <p:nvPr/>
        </p:nvGrpSpPr>
        <p:grpSpPr>
          <a:xfrm>
            <a:off x="2619377" y="1504779"/>
            <a:ext cx="7972723" cy="4800600"/>
            <a:chOff x="1504654" y="3717032"/>
            <a:chExt cx="2073470" cy="1563920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4654" y="3717032"/>
              <a:ext cx="2073470" cy="1563920"/>
            </a:xfrm>
            <a:prstGeom prst="rect">
              <a:avLst/>
            </a:prstGeom>
            <a:effectLst>
              <a:softEdge rad="317500"/>
            </a:effectLst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5154" y="4005064"/>
              <a:ext cx="473932" cy="631909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2779" y="4321018"/>
              <a:ext cx="287297" cy="38306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948997" y="4756136"/>
              <a:ext cx="143648" cy="191531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7872" y="4585267"/>
              <a:ext cx="287297" cy="383063"/>
            </a:xfrm>
            <a:prstGeom prst="rect">
              <a:avLst/>
            </a:prstGeom>
          </p:spPr>
        </p:pic>
      </p:grpSp>
      <p:sp>
        <p:nvSpPr>
          <p:cNvPr id="11" name="Прямоугольник 10"/>
          <p:cNvSpPr/>
          <p:nvPr/>
        </p:nvSpPr>
        <p:spPr>
          <a:xfrm>
            <a:off x="3566770" y="293404"/>
            <a:ext cx="5237629" cy="173123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68569" tIns="34285" rIns="68569" bIns="34285">
            <a:spAutoFit/>
          </a:bodyPr>
          <a:lstStyle/>
          <a:p>
            <a:pPr algn="ctr"/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Онлайн-журнал </a:t>
            </a:r>
          </a:p>
          <a:p>
            <a:pPr algn="ctr"/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«Школьники Татарстана»</a:t>
            </a:r>
          </a:p>
          <a:p>
            <a:pPr algn="ctr"/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(в течение года)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574" y="4930777"/>
            <a:ext cx="2608694" cy="2608694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="" xmlns:p14="http://schemas.microsoft.com/office/powerpoint/2010/main" val="3724016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375" y="812050"/>
            <a:ext cx="10128187" cy="6431398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914780" y="188802"/>
            <a:ext cx="5804015" cy="11772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68575" tIns="34287" rIns="68575" bIns="34287">
            <a:spAutoFit/>
          </a:bodyPr>
          <a:lstStyle/>
          <a:p>
            <a:pPr algn="ctr"/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Центр школьных инициатив</a:t>
            </a:r>
          </a:p>
          <a:p>
            <a:pPr algn="ctr"/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(в течение года)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926" r="50000" b="47156"/>
          <a:stretch/>
        </p:blipFill>
        <p:spPr>
          <a:xfrm>
            <a:off x="5743576" y="4397376"/>
            <a:ext cx="959023" cy="1360787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8376" y="5213349"/>
            <a:ext cx="2339976" cy="2339975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="" xmlns:p14="http://schemas.microsoft.com/office/powerpoint/2010/main" val="2526113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370468" y="1878763"/>
            <a:ext cx="12727414" cy="477253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Impact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Impact" pitchFamily="34" charset="0"/>
              </a:rPr>
            </a:br>
            <a:r>
              <a:rPr lang="ru-RU" dirty="0" smtClean="0">
                <a:solidFill>
                  <a:srgbClr val="FF0000"/>
                </a:solidFill>
                <a:latin typeface="Impact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Impact" pitchFamily="34" charset="0"/>
              </a:rPr>
            </a:br>
            <a:r>
              <a:rPr lang="ru-RU" sz="6300" dirty="0" smtClean="0">
                <a:solidFill>
                  <a:srgbClr val="FF0000"/>
                </a:solidFill>
                <a:latin typeface="Impact" pitchFamily="34" charset="0"/>
              </a:rPr>
              <a:t>РЕГИОНАЛЬНОЕ </a:t>
            </a:r>
            <a:r>
              <a:rPr lang="ru-RU" sz="6300" dirty="0">
                <a:solidFill>
                  <a:srgbClr val="FF0000"/>
                </a:solidFill>
                <a:latin typeface="Impact" pitchFamily="34" charset="0"/>
              </a:rPr>
              <a:t>ОТДЕЛЕНИЕ ШТАБА </a:t>
            </a:r>
            <a:r>
              <a:rPr lang="ru-RU" sz="6300" dirty="0" smtClean="0">
                <a:solidFill>
                  <a:srgbClr val="FF0000"/>
                </a:solidFill>
                <a:latin typeface="Impact" pitchFamily="34" charset="0"/>
              </a:rPr>
              <a:t>ВСЕРОССИЙСКОГО ОБЩЕСТВЕННОГО ВОЕННО-ПАТРИОТИЧЕСКОГО ДВИЖЕНИЯ</a:t>
            </a:r>
            <a:br>
              <a:rPr lang="ru-RU" sz="6300" dirty="0" smtClean="0">
                <a:solidFill>
                  <a:srgbClr val="FF0000"/>
                </a:solidFill>
                <a:latin typeface="Impact" pitchFamily="34" charset="0"/>
              </a:rPr>
            </a:br>
            <a:r>
              <a:rPr lang="ru-RU" sz="6300" dirty="0" smtClean="0">
                <a:solidFill>
                  <a:srgbClr val="FF0000"/>
                </a:solidFill>
                <a:latin typeface="Impact" pitchFamily="34" charset="0"/>
              </a:rPr>
              <a:t>«ЮНАРМИЯ»</a:t>
            </a:r>
            <a:r>
              <a:rPr lang="ru-RU" dirty="0" smtClean="0">
                <a:solidFill>
                  <a:srgbClr val="FF0000"/>
                </a:solidFill>
                <a:latin typeface="Impact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Impact" pitchFamily="34" charset="0"/>
              </a:rPr>
            </a:br>
            <a:r>
              <a:rPr lang="ru-RU" dirty="0" smtClean="0">
                <a:solidFill>
                  <a:srgbClr val="FF0000"/>
                </a:solidFill>
                <a:latin typeface="Calibri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Calibri" pitchFamily="34" charset="0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Picture 7" descr="C:\Users\User\Desktop\Зинаида\юнармия\герб юнарми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373" y="315416"/>
            <a:ext cx="2509170" cy="1881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70468" y="6651293"/>
            <a:ext cx="12727414" cy="715880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244" tIns="60122" rIns="120244" bIns="60122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5257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264224" y="526546"/>
            <a:ext cx="1272712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Picture 7" descr="C:\Users\User\Desktop\Зинаида\юнармия\герб юнарми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51" y="218446"/>
            <a:ext cx="1189636" cy="891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5"/>
          <p:cNvSpPr txBox="1">
            <a:spLocks noChangeArrowheads="1"/>
          </p:cNvSpPr>
          <p:nvPr/>
        </p:nvSpPr>
        <p:spPr bwMode="auto">
          <a:xfrm>
            <a:off x="264230" y="6889920"/>
            <a:ext cx="13045127" cy="4079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lIns="120244" tIns="60122" rIns="120244" bIns="6012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prstClr val="white"/>
                </a:solidFill>
                <a:latin typeface="Calibri" pitchFamily="34" charset="0"/>
              </a:rPr>
              <a:t>Региональное </a:t>
            </a:r>
            <a:r>
              <a:rPr lang="ru-RU" b="1" dirty="0">
                <a:solidFill>
                  <a:prstClr val="white"/>
                </a:solidFill>
                <a:latin typeface="Calibri" pitchFamily="34" charset="0"/>
              </a:rPr>
              <a:t>отделение штаба военно-патриотического движения «ЮНАРМИЯ</a:t>
            </a:r>
            <a:r>
              <a:rPr lang="ru-RU" b="1" dirty="0" smtClean="0">
                <a:solidFill>
                  <a:prstClr val="white"/>
                </a:solidFill>
                <a:latin typeface="Calibri" pitchFamily="34" charset="0"/>
              </a:rPr>
              <a:t>»</a:t>
            </a:r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TextBox 15"/>
          <p:cNvSpPr txBox="1">
            <a:spLocks noChangeArrowheads="1"/>
          </p:cNvSpPr>
          <p:nvPr/>
        </p:nvSpPr>
        <p:spPr bwMode="auto">
          <a:xfrm>
            <a:off x="1908455" y="664383"/>
            <a:ext cx="11082891" cy="10909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lIns="120244" tIns="60122" rIns="120244" bIns="6012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100" b="1" dirty="0" smtClean="0">
                <a:solidFill>
                  <a:prstClr val="white"/>
                </a:solidFill>
                <a:cs typeface="Times New Roman" pitchFamily="18" charset="0"/>
              </a:rPr>
              <a:t>Практические занятия по военно-прикладным видам спорта с юнармейцами</a:t>
            </a:r>
          </a:p>
          <a:p>
            <a:pPr algn="ctr"/>
            <a:r>
              <a:rPr lang="ru-RU" sz="2100" dirty="0" smtClean="0">
                <a:solidFill>
                  <a:prstClr val="white"/>
                </a:solidFill>
                <a:cs typeface="Times New Roman" pitchFamily="18" charset="0"/>
              </a:rPr>
              <a:t>16 августа 2016 года, г. Набережные Челны, </a:t>
            </a:r>
          </a:p>
          <a:p>
            <a:pPr algn="ctr"/>
            <a:r>
              <a:rPr lang="ru-RU" sz="2100" dirty="0" smtClean="0">
                <a:solidFill>
                  <a:prstClr val="white"/>
                </a:solidFill>
                <a:cs typeface="Times New Roman" pitchFamily="18" charset="0"/>
              </a:rPr>
              <a:t>база летнего оздоровительного лагеря «Крылатый»</a:t>
            </a:r>
            <a:endParaRPr lang="ru-RU" sz="2100" dirty="0">
              <a:solidFill>
                <a:prstClr val="white"/>
              </a:solidFill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4224" y="2053885"/>
            <a:ext cx="12727122" cy="2922185"/>
          </a:xfrm>
          <a:prstGeom prst="rect">
            <a:avLst/>
          </a:prstGeom>
        </p:spPr>
        <p:txBody>
          <a:bodyPr wrap="square" lIns="120244" tIns="60122" rIns="120244" bIns="60122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tx2">
                    <a:lumMod val="50000"/>
                  </a:schemeClr>
                </a:solidFill>
              </a:rPr>
              <a:t>Воспитанники из</a:t>
            </a:r>
          </a:p>
          <a:p>
            <a:pPr algn="ctr"/>
            <a:r>
              <a:rPr lang="ru-RU" sz="2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600" b="1" dirty="0" smtClean="0">
                <a:solidFill>
                  <a:srgbClr val="990033"/>
                </a:solidFill>
              </a:rPr>
              <a:t>50 муниципальных образований </a:t>
            </a:r>
            <a:r>
              <a:rPr lang="ru-RU" sz="2600" b="1" dirty="0" smtClean="0">
                <a:solidFill>
                  <a:schemeClr val="tx2">
                    <a:lumMod val="50000"/>
                  </a:schemeClr>
                </a:solidFill>
              </a:rPr>
              <a:t>Республики Татарстан </a:t>
            </a:r>
          </a:p>
          <a:p>
            <a:pPr algn="ctr"/>
            <a:endParaRPr lang="ru-RU" sz="2600" dirty="0" smtClean="0">
              <a:solidFill>
                <a:prstClr val="black"/>
              </a:solidFill>
            </a:endParaRPr>
          </a:p>
          <a:p>
            <a:pPr algn="ctr"/>
            <a:r>
              <a:rPr lang="ru-RU" sz="2600" b="1" dirty="0" smtClean="0">
                <a:solidFill>
                  <a:schemeClr val="tx2">
                    <a:lumMod val="50000"/>
                  </a:schemeClr>
                </a:solidFill>
              </a:rPr>
              <a:t>Программа:</a:t>
            </a:r>
          </a:p>
          <a:p>
            <a:pPr algn="ctr"/>
            <a:r>
              <a:rPr lang="ru-RU" sz="2600" b="1" dirty="0" smtClean="0">
                <a:solidFill>
                  <a:schemeClr val="tx2">
                    <a:lumMod val="50000"/>
                  </a:schemeClr>
                </a:solidFill>
              </a:rPr>
              <a:t>мастер-класс по армейскому рукопашному бою</a:t>
            </a:r>
          </a:p>
          <a:p>
            <a:pPr algn="ctr"/>
            <a:r>
              <a:rPr lang="ru-RU" sz="2600" b="1" dirty="0" smtClean="0">
                <a:solidFill>
                  <a:schemeClr val="tx2">
                    <a:lumMod val="50000"/>
                  </a:schemeClr>
                </a:solidFill>
              </a:rPr>
              <a:t> мастер-класс по тактико-специальной  подготовке</a:t>
            </a:r>
          </a:p>
          <a:p>
            <a:pPr algn="ctr"/>
            <a:r>
              <a:rPr lang="ru-RU" sz="2600" b="1" dirty="0" smtClean="0">
                <a:solidFill>
                  <a:schemeClr val="tx2">
                    <a:lumMod val="50000"/>
                  </a:schemeClr>
                </a:solidFill>
              </a:rPr>
              <a:t>выставка автомобильной  техники (ДОСААФ Республики  Татарстан)</a:t>
            </a:r>
            <a:endParaRPr lang="ru-RU" sz="2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5" name="Picture 4" descr="C:\Users\User\Desktop\Юнармия\htmlimage (70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30" y="4821825"/>
            <a:ext cx="4241595" cy="1972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 descr="C:\Users\User\Desktop\Юнармия\htmlimage (74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8293" y="4821828"/>
            <a:ext cx="4103637" cy="1972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C:\Users\User\Desktop\Юнармия\htmlimage (71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479" y="4821826"/>
            <a:ext cx="4461062" cy="1972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535439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264224" y="526546"/>
            <a:ext cx="1272712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Picture 7" descr="C:\Users\User\Desktop\Зинаида\юнармия\герб юнарми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51" y="218446"/>
            <a:ext cx="1189636" cy="891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5"/>
          <p:cNvSpPr txBox="1">
            <a:spLocks noChangeArrowheads="1"/>
          </p:cNvSpPr>
          <p:nvPr/>
        </p:nvSpPr>
        <p:spPr bwMode="auto">
          <a:xfrm>
            <a:off x="264230" y="6889920"/>
            <a:ext cx="13045127" cy="4079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lIns="120244" tIns="60122" rIns="120244" bIns="6012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prstClr val="white"/>
                </a:solidFill>
                <a:latin typeface="Calibri" pitchFamily="34" charset="0"/>
              </a:rPr>
              <a:t>Региональное </a:t>
            </a:r>
            <a:r>
              <a:rPr lang="ru-RU" b="1" dirty="0">
                <a:solidFill>
                  <a:prstClr val="white"/>
                </a:solidFill>
                <a:latin typeface="Calibri" pitchFamily="34" charset="0"/>
              </a:rPr>
              <a:t>отделение штаба военно-патриотического движения «ЮНАРМИЯ</a:t>
            </a:r>
            <a:r>
              <a:rPr lang="ru-RU" b="1" dirty="0" smtClean="0">
                <a:solidFill>
                  <a:prstClr val="white"/>
                </a:solidFill>
                <a:latin typeface="Calibri" pitchFamily="34" charset="0"/>
              </a:rPr>
              <a:t>»</a:t>
            </a:r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TextBox 15"/>
          <p:cNvSpPr txBox="1">
            <a:spLocks noChangeArrowheads="1"/>
          </p:cNvSpPr>
          <p:nvPr/>
        </p:nvSpPr>
        <p:spPr bwMode="auto">
          <a:xfrm>
            <a:off x="1908455" y="664385"/>
            <a:ext cx="11082891" cy="76774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lIns="120244" tIns="60122" rIns="120244" bIns="6012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100" b="1" dirty="0">
                <a:solidFill>
                  <a:prstClr val="white"/>
                </a:solidFill>
                <a:cs typeface="Times New Roman" pitchFamily="18" charset="0"/>
              </a:rPr>
              <a:t>Первый Слёт «ЮНАРМИИ» Республики Татарстан </a:t>
            </a:r>
          </a:p>
          <a:p>
            <a:pPr algn="ctr">
              <a:defRPr/>
            </a:pPr>
            <a:r>
              <a:rPr lang="ru-RU" sz="2100" dirty="0">
                <a:solidFill>
                  <a:prstClr val="white"/>
                </a:solidFill>
                <a:cs typeface="Times New Roman" pitchFamily="18" charset="0"/>
              </a:rPr>
              <a:t>17 августа 2016 года, г. Набережные Челны </a:t>
            </a:r>
          </a:p>
        </p:txBody>
      </p:sp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24" y="4583198"/>
            <a:ext cx="4136592" cy="220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 descr="C:\Users\User\Desktop\Юнармия\презентация Юнармии\htmlimage (14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5418" y="4583198"/>
            <a:ext cx="4453939" cy="220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C:\Users\User\Desktop\Юнармия\презентация Юнармии\htmlimage (56)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346" r="20843"/>
          <a:stretch/>
        </p:blipFill>
        <p:spPr bwMode="auto">
          <a:xfrm>
            <a:off x="4612939" y="4583198"/>
            <a:ext cx="4030348" cy="220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3"/>
          <p:cNvSpPr txBox="1">
            <a:spLocks noChangeArrowheads="1"/>
          </p:cNvSpPr>
          <p:nvPr/>
        </p:nvSpPr>
        <p:spPr bwMode="auto">
          <a:xfrm flipH="1">
            <a:off x="4786417" y="2037847"/>
            <a:ext cx="8522939" cy="2845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0244" tIns="60122" rIns="120244" bIns="60122">
            <a:spAutoFit/>
          </a:bodyPr>
          <a:lstStyle/>
          <a:p>
            <a:pPr algn="ctr">
              <a:defRPr/>
            </a:pPr>
            <a:r>
              <a:rPr lang="ru-RU" sz="2600" b="1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Юнармейцы</a:t>
            </a:r>
          </a:p>
          <a:p>
            <a:pPr marL="375761" indent="-375761" algn="just">
              <a:buFont typeface="Wingdings" panose="05000000000000000000" pitchFamily="2" charset="2"/>
              <a:buChar char="ü"/>
              <a:defRPr/>
            </a:pPr>
            <a:r>
              <a:rPr lang="ru-RU" sz="2600" b="1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 дали Торжественную клятву юнармейца </a:t>
            </a:r>
          </a:p>
          <a:p>
            <a:pPr marL="375761" indent="-375761" algn="just">
              <a:buFont typeface="Wingdings" panose="05000000000000000000" pitchFamily="2" charset="2"/>
              <a:buChar char="ü"/>
              <a:defRPr/>
            </a:pPr>
            <a:r>
              <a:rPr lang="ru-RU" sz="2600" b="1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 были приняты в ряды Всероссийского общественного военно-патриотического  движения  «ЮНАРМИЯ» Республики Татарстан  </a:t>
            </a:r>
          </a:p>
          <a:p>
            <a:pPr algn="just">
              <a:defRPr/>
            </a:pPr>
            <a:r>
              <a:rPr lang="ru-RU" sz="2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>
              <a:defRPr/>
            </a:pPr>
            <a:endParaRPr lang="ru-RU" sz="2600" dirty="0">
              <a:solidFill>
                <a:prstClr val="white"/>
              </a:solidFill>
              <a:cs typeface="Times New Roman" pitchFamily="18" charset="0"/>
            </a:endParaRPr>
          </a:p>
        </p:txBody>
      </p:sp>
      <p:pic>
        <p:nvPicPr>
          <p:cNvPr id="14" name="Picture 2" descr="C:\Users\User\Desktop\Юнармия\презентация Юнармии\htmlimage (53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24" y="1878763"/>
            <a:ext cx="4136592" cy="238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234942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264224" y="526546"/>
            <a:ext cx="1272712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Picture 7" descr="C:\Users\User\Desktop\Зинаида\юнармия\герб юнарми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51" y="218446"/>
            <a:ext cx="1189636" cy="891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5"/>
          <p:cNvSpPr txBox="1">
            <a:spLocks noChangeArrowheads="1"/>
          </p:cNvSpPr>
          <p:nvPr/>
        </p:nvSpPr>
        <p:spPr bwMode="auto">
          <a:xfrm>
            <a:off x="264224" y="6889920"/>
            <a:ext cx="13045127" cy="4079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lIns="120244" tIns="60122" rIns="120244" bIns="6012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prstClr val="white"/>
                </a:solidFill>
                <a:latin typeface="Calibri" pitchFamily="34" charset="0"/>
              </a:rPr>
              <a:t>Региональное </a:t>
            </a:r>
            <a:r>
              <a:rPr lang="ru-RU" b="1" dirty="0">
                <a:solidFill>
                  <a:prstClr val="white"/>
                </a:solidFill>
                <a:latin typeface="Calibri" pitchFamily="34" charset="0"/>
              </a:rPr>
              <a:t>отделение штаба военно-патриотического движения «ЮНАРМИЯ</a:t>
            </a:r>
            <a:r>
              <a:rPr lang="ru-RU" b="1" dirty="0" smtClean="0">
                <a:solidFill>
                  <a:prstClr val="white"/>
                </a:solidFill>
                <a:latin typeface="Calibri" pitchFamily="34" charset="0"/>
              </a:rPr>
              <a:t>»</a:t>
            </a:r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TextBox 15"/>
          <p:cNvSpPr txBox="1">
            <a:spLocks noChangeArrowheads="1"/>
          </p:cNvSpPr>
          <p:nvPr/>
        </p:nvSpPr>
        <p:spPr bwMode="auto">
          <a:xfrm>
            <a:off x="1908455" y="664382"/>
            <a:ext cx="11082891" cy="6754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lIns="120244" tIns="60122" rIns="120244" bIns="6012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b="1" dirty="0" smtClean="0">
                <a:solidFill>
                  <a:prstClr val="white"/>
                </a:solidFill>
                <a:cs typeface="Times New Roman" pitchFamily="18" charset="0"/>
              </a:rPr>
              <a:t>Крупномасштабные мероприятия проводимые </a:t>
            </a:r>
          </a:p>
          <a:p>
            <a:pPr algn="ctr">
              <a:defRPr/>
            </a:pPr>
            <a:r>
              <a:rPr lang="ru-RU" b="1" dirty="0" smtClean="0">
                <a:solidFill>
                  <a:prstClr val="white"/>
                </a:solidFill>
                <a:cs typeface="Times New Roman" pitchFamily="18" charset="0"/>
              </a:rPr>
              <a:t>в 2016/2017 учебном году</a:t>
            </a:r>
            <a:endParaRPr lang="ru-RU" dirty="0">
              <a:solidFill>
                <a:prstClr val="white"/>
              </a:solidFill>
              <a:cs typeface="Times New Roman" pitchFamily="18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 flipH="1">
            <a:off x="370468" y="1586246"/>
            <a:ext cx="12620878" cy="7323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0244" tIns="60122" rIns="120244" bIns="60122"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Задачи по развитию Юнармейского движения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:</a:t>
            </a:r>
          </a:p>
          <a:p>
            <a:pPr algn="ctr">
              <a:defRPr/>
            </a:pPr>
            <a:endParaRPr lang="ru-RU" sz="2900" b="1" dirty="0">
              <a:solidFill>
                <a:srgbClr val="1F497D"/>
              </a:solidFill>
              <a:cs typeface="Times New Roman" pitchFamily="18" charset="0"/>
            </a:endParaRPr>
          </a:p>
          <a:p>
            <a:pPr marL="467614" indent="-467614" algn="just">
              <a:buFont typeface="Wingdings" panose="05000000000000000000" pitchFamily="2" charset="2"/>
              <a:buChar char="ü"/>
              <a:defRPr/>
            </a:pPr>
            <a:r>
              <a:rPr lang="ru-RU" sz="3200" b="1" dirty="0" smtClean="0">
                <a:solidFill>
                  <a:srgbClr val="C00000"/>
                </a:solidFill>
                <a:cs typeface="Times New Roman" pitchFamily="18" charset="0"/>
              </a:rPr>
              <a:t>до </a:t>
            </a:r>
            <a:r>
              <a:rPr lang="ru-RU" sz="3200" b="1" dirty="0">
                <a:solidFill>
                  <a:srgbClr val="C00000"/>
                </a:solidFill>
                <a:cs typeface="Times New Roman" pitchFamily="18" charset="0"/>
              </a:rPr>
              <a:t>20 сентября 2016 года 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сформировать Юнармейские отряды в муниципальных районах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республики</a:t>
            </a:r>
            <a:endParaRPr lang="ru-RU" sz="3200" b="1" dirty="0">
              <a:solidFill>
                <a:schemeClr val="tx2">
                  <a:lumMod val="50000"/>
                </a:schemeClr>
              </a:solidFill>
              <a:cs typeface="Times New Roman" pitchFamily="18" charset="0"/>
            </a:endParaRPr>
          </a:p>
          <a:p>
            <a:pPr marL="467614" indent="-467614" algn="just">
              <a:buFont typeface="Wingdings" panose="05000000000000000000" pitchFamily="2" charset="2"/>
              <a:buChar char="ü"/>
              <a:defRPr/>
            </a:pPr>
            <a:r>
              <a:rPr lang="ru-RU" sz="3200" b="1" dirty="0" smtClean="0">
                <a:solidFill>
                  <a:srgbClr val="C00000"/>
                </a:solidFill>
                <a:cs typeface="Times New Roman" pitchFamily="18" charset="0"/>
              </a:rPr>
              <a:t>до </a:t>
            </a:r>
            <a:r>
              <a:rPr lang="ru-RU" sz="3200" b="1" dirty="0">
                <a:solidFill>
                  <a:srgbClr val="C00000"/>
                </a:solidFill>
                <a:cs typeface="Times New Roman" pitchFamily="18" charset="0"/>
              </a:rPr>
              <a:t>1 октября 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провести Слеты местных отрядов в муниципальных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районах</a:t>
            </a:r>
            <a:endParaRPr lang="ru-RU" sz="3200" b="1" dirty="0">
              <a:solidFill>
                <a:schemeClr val="tx2">
                  <a:lumMod val="50000"/>
                </a:schemeClr>
              </a:solidFill>
              <a:cs typeface="Times New Roman" pitchFamily="18" charset="0"/>
            </a:endParaRPr>
          </a:p>
          <a:p>
            <a:pPr marL="467614" indent="-467614" algn="just">
              <a:buFont typeface="Wingdings" panose="05000000000000000000" pitchFamily="2" charset="2"/>
              <a:buChar char="ü"/>
              <a:defRPr/>
            </a:pPr>
            <a:r>
              <a:rPr lang="ru-RU" sz="3200" b="1" dirty="0" smtClean="0">
                <a:solidFill>
                  <a:srgbClr val="C00000"/>
                </a:solidFill>
                <a:cs typeface="Times New Roman" pitchFamily="18" charset="0"/>
              </a:rPr>
              <a:t>до </a:t>
            </a:r>
            <a:r>
              <a:rPr lang="ru-RU" sz="3200" b="1" dirty="0">
                <a:solidFill>
                  <a:srgbClr val="C00000"/>
                </a:solidFill>
                <a:cs typeface="Times New Roman" pitchFamily="18" charset="0"/>
              </a:rPr>
              <a:t>1 октября 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провести Республиканский Слет движения «ЮНАРМИЯ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»</a:t>
            </a:r>
            <a:endParaRPr lang="ru-RU" sz="3200" b="1" dirty="0">
              <a:solidFill>
                <a:schemeClr val="tx2">
                  <a:lumMod val="50000"/>
                </a:schemeClr>
              </a:solidFill>
              <a:cs typeface="Times New Roman" pitchFamily="18" charset="0"/>
            </a:endParaRPr>
          </a:p>
          <a:p>
            <a:pPr marL="467614" indent="-467614" algn="just">
              <a:buFont typeface="Wingdings" panose="05000000000000000000" pitchFamily="2" charset="2"/>
              <a:buChar char="ü"/>
              <a:defRPr/>
            </a:pPr>
            <a:r>
              <a:rPr lang="ru-RU" sz="3200" b="1" dirty="0" smtClean="0">
                <a:solidFill>
                  <a:srgbClr val="C00000"/>
                </a:solidFill>
                <a:cs typeface="Times New Roman" pitchFamily="18" charset="0"/>
              </a:rPr>
              <a:t>до </a:t>
            </a:r>
            <a:r>
              <a:rPr lang="ru-RU" sz="3200" b="1" dirty="0">
                <a:solidFill>
                  <a:srgbClr val="C00000"/>
                </a:solidFill>
                <a:cs typeface="Times New Roman" pitchFamily="18" charset="0"/>
              </a:rPr>
              <a:t>20 октября 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составить планы мероприятий местных отделений и отрядов движения «ЮНАРМИЯ» в муниципальных образованиях и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школах</a:t>
            </a:r>
            <a:endParaRPr lang="ru-RU" sz="3200" b="1" dirty="0">
              <a:solidFill>
                <a:schemeClr val="tx2">
                  <a:lumMod val="50000"/>
                </a:schemeClr>
              </a:solidFill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  <a:defRPr/>
            </a:pPr>
            <a:endParaRPr lang="ru-RU" dirty="0">
              <a:solidFill>
                <a:prstClr val="black"/>
              </a:solidFill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  <a:defRPr/>
            </a:pPr>
            <a:endParaRPr lang="ru-RU" dirty="0" smtClean="0">
              <a:solidFill>
                <a:prstClr val="black"/>
              </a:solidFill>
            </a:endParaRPr>
          </a:p>
          <a:p>
            <a:pPr algn="just">
              <a:buFont typeface="Wingdings" pitchFamily="2" charset="2"/>
              <a:buChar char="q"/>
              <a:defRPr/>
            </a:pPr>
            <a:endParaRPr lang="ru-RU" dirty="0" smtClean="0">
              <a:solidFill>
                <a:prstClr val="black"/>
              </a:solidFill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  <a:defRPr/>
            </a:pPr>
            <a:endParaRPr lang="ru-RU" dirty="0">
              <a:solidFill>
                <a:prstClr val="black"/>
              </a:solidFill>
              <a:cs typeface="Times New Roman" pitchFamily="18" charset="0"/>
            </a:endParaRPr>
          </a:p>
          <a:p>
            <a:pPr algn="just">
              <a:defRPr/>
            </a:pPr>
            <a:r>
              <a:rPr lang="ru-RU" sz="2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>
              <a:defRPr/>
            </a:pPr>
            <a:endParaRPr lang="ru-RU" sz="2600" dirty="0">
              <a:solidFill>
                <a:prstClr val="white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5740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264224" y="526546"/>
            <a:ext cx="1272712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Picture 7" descr="C:\Users\User\Desktop\Зинаида\юнармия\герб юнарми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51" y="218446"/>
            <a:ext cx="1189636" cy="891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5"/>
          <p:cNvSpPr txBox="1">
            <a:spLocks noChangeArrowheads="1"/>
          </p:cNvSpPr>
          <p:nvPr/>
        </p:nvSpPr>
        <p:spPr bwMode="auto">
          <a:xfrm>
            <a:off x="264224" y="6889920"/>
            <a:ext cx="13045127" cy="4079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lIns="120244" tIns="60122" rIns="120244" bIns="6012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prstClr val="white"/>
                </a:solidFill>
                <a:latin typeface="Calibri" pitchFamily="34" charset="0"/>
              </a:rPr>
              <a:t>Региональное </a:t>
            </a:r>
            <a:r>
              <a:rPr lang="ru-RU" b="1" dirty="0">
                <a:solidFill>
                  <a:prstClr val="white"/>
                </a:solidFill>
                <a:latin typeface="Calibri" pitchFamily="34" charset="0"/>
              </a:rPr>
              <a:t>отделение штаба военно-патриотического движения «ЮНАРМИЯ</a:t>
            </a:r>
            <a:r>
              <a:rPr lang="ru-RU" b="1" dirty="0" smtClean="0">
                <a:solidFill>
                  <a:prstClr val="white"/>
                </a:solidFill>
                <a:latin typeface="Calibri" pitchFamily="34" charset="0"/>
              </a:rPr>
              <a:t>»</a:t>
            </a:r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TextBox 15"/>
          <p:cNvSpPr txBox="1">
            <a:spLocks noChangeArrowheads="1"/>
          </p:cNvSpPr>
          <p:nvPr/>
        </p:nvSpPr>
        <p:spPr bwMode="auto">
          <a:xfrm>
            <a:off x="1908455" y="664384"/>
            <a:ext cx="11082891" cy="6754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lIns="120244" tIns="60122" rIns="120244" bIns="6012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b="1" dirty="0" smtClean="0">
                <a:solidFill>
                  <a:prstClr val="white"/>
                </a:solidFill>
                <a:cs typeface="Times New Roman" pitchFamily="18" charset="0"/>
              </a:rPr>
              <a:t>Крупномасштабные мероприятия проводимые </a:t>
            </a:r>
          </a:p>
          <a:p>
            <a:pPr algn="ctr">
              <a:defRPr/>
            </a:pPr>
            <a:r>
              <a:rPr lang="ru-RU" b="1" dirty="0" smtClean="0">
                <a:solidFill>
                  <a:prstClr val="white"/>
                </a:solidFill>
                <a:cs typeface="Times New Roman" pitchFamily="18" charset="0"/>
              </a:rPr>
              <a:t>в 2016/2017 учебном году</a:t>
            </a:r>
            <a:endParaRPr lang="ru-RU" dirty="0">
              <a:solidFill>
                <a:prstClr val="white"/>
              </a:solidFill>
              <a:cs typeface="Times New Roman" pitchFamily="18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 flipH="1">
            <a:off x="4737009" y="1586246"/>
            <a:ext cx="8522939" cy="5445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0244" tIns="60122" rIns="120244" bIns="60122"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Мероприятия</a:t>
            </a:r>
          </a:p>
          <a:p>
            <a:pPr marL="467614" indent="-467614">
              <a:spcBef>
                <a:spcPts val="789"/>
              </a:spcBef>
              <a:spcAft>
                <a:spcPts val="789"/>
              </a:spcAft>
              <a:buFont typeface="Wingdings" panose="05000000000000000000" pitchFamily="2" charset="2"/>
              <a:buChar char="ü"/>
              <a:defRPr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Республиканский этап Всероссийской военно-спортивной игры «Вперед Юнармейцы!»</a:t>
            </a:r>
            <a:endParaRPr lang="ru-RU" b="1" dirty="0">
              <a:solidFill>
                <a:schemeClr val="tx2">
                  <a:lumMod val="50000"/>
                </a:schemeClr>
              </a:solidFill>
              <a:cs typeface="Times New Roman" pitchFamily="18" charset="0"/>
            </a:endParaRPr>
          </a:p>
          <a:p>
            <a:pPr marL="467614" indent="-467614">
              <a:spcBef>
                <a:spcPts val="789"/>
              </a:spcBef>
              <a:spcAft>
                <a:spcPts val="789"/>
              </a:spcAft>
              <a:buFont typeface="Wingdings" panose="05000000000000000000" pitchFamily="2" charset="2"/>
              <a:buChar char="ü"/>
              <a:defRPr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Республиканский слет «Юнармейских отрядов»</a:t>
            </a:r>
          </a:p>
          <a:p>
            <a:pPr marL="467614" indent="-467614">
              <a:spcBef>
                <a:spcPts val="789"/>
              </a:spcBef>
              <a:spcAft>
                <a:spcPts val="789"/>
              </a:spcAft>
              <a:buFont typeface="Wingdings" panose="05000000000000000000" pitchFamily="2" charset="2"/>
              <a:buChar char="ü"/>
              <a:defRPr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Всероссийская акция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«Георгиевская ленточка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»</a:t>
            </a:r>
          </a:p>
          <a:p>
            <a:pPr marL="467614" indent="-467614">
              <a:spcBef>
                <a:spcPts val="789"/>
              </a:spcBef>
              <a:spcAft>
                <a:spcPts val="789"/>
              </a:spcAft>
              <a:buFont typeface="Wingdings" panose="05000000000000000000" pitchFamily="2" charset="2"/>
              <a:buChar char="ü"/>
              <a:defRPr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Международный Фестиваль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военно-патриотической песни «Крымская весна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»</a:t>
            </a:r>
          </a:p>
          <a:p>
            <a:pPr marL="467614" indent="-467614">
              <a:spcBef>
                <a:spcPts val="789"/>
              </a:spcBef>
              <a:spcAft>
                <a:spcPts val="789"/>
              </a:spcAft>
              <a:buFont typeface="Wingdings" panose="05000000000000000000" pitchFamily="2" charset="2"/>
              <a:buChar char="ü"/>
              <a:defRPr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Всероссийский фестиваль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детско-юношеского творчества «Таланты и поклонники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»</a:t>
            </a:r>
          </a:p>
          <a:p>
            <a:pPr marL="467614" indent="-467614">
              <a:spcBef>
                <a:spcPts val="789"/>
              </a:spcBef>
              <a:spcAft>
                <a:spcPts val="789"/>
              </a:spcAft>
              <a:buFont typeface="Wingdings" panose="05000000000000000000" pitchFamily="2" charset="2"/>
              <a:buChar char="ü"/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Республиканский этап Всероссийской военно-спортивной игры «Вперед Юнармейцы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!»</a:t>
            </a:r>
            <a:endParaRPr lang="ru-RU" b="1" dirty="0">
              <a:solidFill>
                <a:schemeClr val="tx2">
                  <a:lumMod val="50000"/>
                </a:schemeClr>
              </a:solidFill>
              <a:cs typeface="Times New Roman" pitchFamily="18" charset="0"/>
            </a:endParaRPr>
          </a:p>
          <a:p>
            <a:pPr marL="467614" indent="-467614">
              <a:spcBef>
                <a:spcPts val="789"/>
              </a:spcBef>
              <a:spcAft>
                <a:spcPts val="789"/>
              </a:spcAft>
              <a:buFont typeface="Wingdings" panose="05000000000000000000" pitchFamily="2" charset="2"/>
              <a:buChar char="ü"/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Республиканский этап Всероссийской военно-спортивной игры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«Зарница»</a:t>
            </a:r>
            <a:endParaRPr lang="ru-RU" dirty="0">
              <a:solidFill>
                <a:prstClr val="black"/>
              </a:solidFill>
              <a:cs typeface="Times New Roman" pitchFamily="18" charset="0"/>
            </a:endParaRPr>
          </a:p>
          <a:p>
            <a:pPr algn="just">
              <a:defRPr/>
            </a:pPr>
            <a:endParaRPr lang="ru-RU" sz="2600" dirty="0">
              <a:solidFill>
                <a:prstClr val="white"/>
              </a:solidFill>
              <a:cs typeface="Times New Roman" pitchFamily="18" charset="0"/>
            </a:endParaRPr>
          </a:p>
        </p:txBody>
      </p:sp>
      <p:pic>
        <p:nvPicPr>
          <p:cNvPr id="15" name="Picture 4" descr="G:\ПОБЕДА 2016 отобранное\4Y1A232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2803"/>
          <a:stretch/>
        </p:blipFill>
        <p:spPr bwMode="auto">
          <a:xfrm>
            <a:off x="158347" y="1799221"/>
            <a:ext cx="4628065" cy="15645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G:\КАДЕТЫЫЫЫЫЫ\IMG_087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486" b="-5104"/>
          <a:stretch/>
        </p:blipFill>
        <p:spPr bwMode="auto">
          <a:xfrm>
            <a:off x="146327" y="3424756"/>
            <a:ext cx="2326051" cy="13175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G:\победа-2015\IMG_573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765" y="3424757"/>
            <a:ext cx="2169746" cy="12649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G:\КАДЕТЫЫЫЫЫЫ\IMG_020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45" y="4721263"/>
            <a:ext cx="4628065" cy="18185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00789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A4A4A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1058</Words>
  <Application>Microsoft Office PowerPoint</Application>
  <PresentationFormat>Произвольный</PresentationFormat>
  <Paragraphs>170</Paragraphs>
  <Slides>21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Office Theme</vt:lpstr>
      <vt:lpstr>Слайд 1</vt:lpstr>
      <vt:lpstr>Слайд 2</vt:lpstr>
      <vt:lpstr>ЗАДАЧИ РДШ</vt:lpstr>
      <vt:lpstr>Слайд 4</vt:lpstr>
      <vt:lpstr>УЧРЕДИТЕЛИ РДШ</vt:lpstr>
      <vt:lpstr>Слайд 6</vt:lpstr>
      <vt:lpstr>Слайд 7</vt:lpstr>
      <vt:lpstr>Слайд 8</vt:lpstr>
      <vt:lpstr>ДНИ ЕДИНЫX ДЕЙСТВИЙ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  РЕГИОНАЛЬНОЕ ОТДЕЛЕНИЕ ШТАБА ВСЕРОССИЙСКОГО ОБЩЕСТВЕННОГО ВОЕННО-ПАТРИОТИЧЕСКОГО ДВИЖЕНИЯ «ЮНАРМИЯ»  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Презентация_РДШ</dc:title>
  <dc:creator>в</dc:creator>
  <cp:lastModifiedBy>Comp</cp:lastModifiedBy>
  <cp:revision>4</cp:revision>
  <dcterms:created xsi:type="dcterms:W3CDTF">2016-08-19T10:18:39Z</dcterms:created>
  <dcterms:modified xsi:type="dcterms:W3CDTF">2016-11-11T10:47:20Z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2016-08-18T00:00:00Z</vt:filetime>
  </property>
  <property fmtid="{D5CDD505-2E9C-101B-9397-08002B2CF9AE}" pid="3" name="LastSaved">
    <vt:filetime>2016-08-19T00:00:00Z</vt:filetime>
  </property>
</Properties>
</file>