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39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430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32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11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166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01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23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83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44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6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96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2CEF36-20C9-4F79-9F90-09E3A3BB8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2399" y="0"/>
            <a:ext cx="2647950" cy="6667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B8525C-C0D4-47A6-8A22-3369A66988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8"/>
          <a:stretch/>
        </p:blipFill>
        <p:spPr>
          <a:xfrm>
            <a:off x="86695" y="138160"/>
            <a:ext cx="2184172" cy="32908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EBFB36B-43A4-4B31-A649-5082858F9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678" y="138160"/>
            <a:ext cx="2439190" cy="32908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A11BD7-1AD1-4270-83B2-332319059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20" y="3567160"/>
            <a:ext cx="2714094" cy="329084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6AC2EB-67A8-4636-8210-4DC9369666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2897" y="1299265"/>
            <a:ext cx="3794294" cy="511016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2B45B4B-52ED-4CC8-B289-9B6ED7301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1784" y="160442"/>
            <a:ext cx="2393339" cy="32908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7692260-0856-4DF9-B438-1D6905B186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6488" y="3762369"/>
            <a:ext cx="1389392" cy="15495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8A4ACEF-B28D-41D5-9101-E00BE07152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1035" y="3837147"/>
            <a:ext cx="1389392" cy="147474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DE4E4DE-EC6C-4C1E-BC64-277ADFC66A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2734" y="5435576"/>
            <a:ext cx="1303266" cy="126506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E4DD423-C11A-4062-889D-50F8FA91E484}"/>
              </a:ext>
            </a:extLst>
          </p:cNvPr>
          <p:cNvSpPr/>
          <p:nvPr/>
        </p:nvSpPr>
        <p:spPr>
          <a:xfrm>
            <a:off x="6406396" y="752175"/>
            <a:ext cx="721355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Коллекция «Ломоносов»</a:t>
            </a:r>
          </a:p>
        </p:txBody>
      </p:sp>
    </p:spTree>
    <p:extLst>
      <p:ext uri="{BB962C8B-B14F-4D97-AF65-F5344CB8AC3E}">
        <p14:creationId xmlns:p14="http://schemas.microsoft.com/office/powerpoint/2010/main" val="2860110611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</TotalTime>
  <Words>4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Галерея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Икен1</dc:creator>
  <cp:lastModifiedBy>Икен1</cp:lastModifiedBy>
  <cp:revision>1</cp:revision>
  <dcterms:created xsi:type="dcterms:W3CDTF">2025-03-19T13:10:10Z</dcterms:created>
  <dcterms:modified xsi:type="dcterms:W3CDTF">2025-03-19T13:18:47Z</dcterms:modified>
</cp:coreProperties>
</file>