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A1EA0-4A32-4FEF-AB20-D80E3BA3B12C}" v="646" dt="2021-02-26T06:18:12.759"/>
    <p1510:client id="{39F37F90-A18D-4687-87A8-D646C15E904B}" v="121" dt="2021-03-12T09:46:14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142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7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3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5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2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7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4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6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08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0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87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0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73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46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1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30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9_ModloGlY6gM1RwaDGuggwEmWAYEWC3/view?usp=drivesdk" TargetMode="External"/><Relationship Id="rId2" Type="http://schemas.openxmlformats.org/officeDocument/2006/relationships/hyperlink" Target="https://drive.google.com/file/d/19XgVg87NWQWLxqVIf9Lv_HEibxgN4oaO/view?usp=drivesd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9tlVKs8V4z6OeNavfUBW_4JVjDMBTeyJ/view?usp=drives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ea typeface="+mj-lt"/>
                <a:cs typeface="+mj-lt"/>
              </a:rPr>
              <a:t>Программа дополнительного образования в </a:t>
            </a:r>
            <a:r>
              <a:rPr lang="ru-RU" sz="4000" dirty="0" err="1">
                <a:ea typeface="+mj-lt"/>
                <a:cs typeface="+mj-lt"/>
              </a:rPr>
              <a:t>доу</a:t>
            </a:r>
            <a:r>
              <a:rPr lang="ru-RU" sz="4000" dirty="0">
                <a:ea typeface="+mj-lt"/>
                <a:cs typeface="+mj-lt"/>
              </a:rPr>
              <a:t> "Умка" по шахматам</a:t>
            </a:r>
            <a:endParaRPr lang="ru-RU" sz="4000"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79098" y="5471617"/>
            <a:ext cx="2369128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Преподаватель:</a:t>
            </a:r>
          </a:p>
          <a:p>
            <a:r>
              <a:rPr lang="ru-RU" dirty="0" err="1">
                <a:cs typeface="Calibri"/>
              </a:rPr>
              <a:t>Латфуллин</a:t>
            </a:r>
            <a:r>
              <a:rPr lang="ru-RU" dirty="0">
                <a:cs typeface="Calibri"/>
              </a:rPr>
              <a:t> Айдар </a:t>
            </a:r>
            <a:r>
              <a:rPr lang="ru-RU" dirty="0" err="1">
                <a:cs typeface="Calibri"/>
              </a:rPr>
              <a:t>Рамилович</a:t>
            </a:r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473583-888E-4CA3-9797-56B99ADF1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164" y="1072609"/>
            <a:ext cx="3631029" cy="4522647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ru-RU" sz="3200" b="1" u="sng" dirty="0">
                <a:solidFill>
                  <a:schemeClr val="tx2"/>
                </a:solidFill>
                <a:cs typeface="Calibri Light"/>
              </a:rPr>
              <a:t>Цели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907DDD-C31F-4B42-A19D-43F684B70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1485" y="1072609"/>
            <a:ext cx="6670754" cy="452264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000" dirty="0">
                <a:ea typeface="+mn-lt"/>
                <a:cs typeface="+mn-lt"/>
              </a:rPr>
              <a:t>Цель: создание интеллектуально-спортивной среды для развития социально-коммуникативных и познавательных личностных свойств ребенка.</a:t>
            </a:r>
          </a:p>
          <a:p>
            <a:pPr marL="0" indent="0">
              <a:lnSpc>
                <a:spcPct val="90000"/>
              </a:lnSpc>
              <a:buNone/>
            </a:pPr>
            <a:endParaRPr lang="ru-RU" sz="2000" dirty="0">
              <a:cs typeface="Calibri" panose="020F0502020204030204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2000" dirty="0">
                <a:ea typeface="+mn-lt"/>
                <a:cs typeface="+mn-lt"/>
              </a:rPr>
              <a:t>Задачи: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социально-коммуникативные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усвоение норм и ценностей, принятых в обществе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становление самостоятельности, целенаправленности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формирование безопасных основ поведения в социуме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развитие навыков общения и взаимодействия ребёнка со сверстниками</a:t>
            </a:r>
          </a:p>
          <a:p>
            <a:pPr>
              <a:lnSpc>
                <a:spcPct val="90000"/>
              </a:lnSpc>
              <a:buFont typeface="Wingdings" panose="020B0604020202020204" pitchFamily="34" charset="0"/>
              <a:buChar char="Ø"/>
            </a:pPr>
            <a:r>
              <a:rPr lang="ru-RU" sz="2000" dirty="0">
                <a:ea typeface="+mn-lt"/>
                <a:cs typeface="+mn-lt"/>
              </a:rPr>
              <a:t>развитие любознательности и познавательной мотивации</a:t>
            </a:r>
            <a:endParaRPr lang="ru-RU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622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667196-E76D-4C80-8E6F-B2B57702B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063" y="685800"/>
            <a:ext cx="7446961" cy="1752599"/>
          </a:xfrm>
        </p:spPr>
        <p:txBody>
          <a:bodyPr>
            <a:normAutofit/>
          </a:bodyPr>
          <a:lstStyle/>
          <a:p>
            <a:r>
              <a:rPr lang="ru-RU" b="1" u="sng" dirty="0">
                <a:cs typeface="Calibri Light"/>
              </a:rPr>
              <a:t>Форма проведения занятия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0A3CF9-6390-4A63-8E0A-8BDCF2746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6062" y="2666999"/>
            <a:ext cx="7446961" cy="31242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dirty="0">
                <a:ea typeface="+mn-lt"/>
                <a:cs typeface="+mn-lt"/>
              </a:rPr>
              <a:t>Рассказ, показ и объяснение различных аспектов шахматной игры на</a:t>
            </a:r>
            <a:r>
              <a:rPr lang="ru-RU" dirty="0">
                <a:cs typeface="Calibri" panose="020F0502020204030204"/>
              </a:rPr>
              <a:t> интерактивной доске</a:t>
            </a:r>
            <a:endParaRPr lang="ru-RU" dirty="0"/>
          </a:p>
          <a:p>
            <a:pPr marL="0" indent="0">
              <a:buNone/>
            </a:pP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Соревновательно</a:t>
            </a:r>
            <a:r>
              <a:rPr lang="ru-RU" dirty="0">
                <a:ea typeface="+mn-lt"/>
                <a:cs typeface="+mn-lt"/>
              </a:rPr>
              <a:t>-игровая деятельность за шахматной доской</a:t>
            </a:r>
            <a:endParaRPr lang="ru-RU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6048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BD819D76-2CC4-41AA-B244-AA5D07750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405" y="1056735"/>
            <a:ext cx="3373102" cy="47344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200" b="1" u="sng" err="1">
                <a:cs typeface="Calibri"/>
              </a:rPr>
              <a:t>Дети</a:t>
            </a:r>
            <a:r>
              <a:rPr lang="en-US" sz="3200" b="1" u="sng" dirty="0">
                <a:cs typeface="Calibri"/>
              </a:rPr>
              <a:t> </a:t>
            </a:r>
            <a:r>
              <a:rPr lang="en-US" sz="3200" b="1" u="sng" err="1">
                <a:cs typeface="Calibri"/>
              </a:rPr>
              <a:t>научились</a:t>
            </a:r>
            <a:r>
              <a:rPr lang="en-US" sz="3200" b="1" u="sng" dirty="0">
                <a:cs typeface="Calibri"/>
              </a:rPr>
              <a:t>:</a:t>
            </a:r>
            <a:endParaRPr lang="ru-RU" sz="3200" b="1" u="sng" dirty="0"/>
          </a:p>
          <a:p>
            <a:pPr marL="285750" indent="-285750">
              <a:lnSpc>
                <a:spcPct val="90000"/>
              </a:lnSpc>
            </a:pPr>
            <a:r>
              <a:rPr lang="en-US" dirty="0" err="1">
                <a:cs typeface="Calibri"/>
              </a:rPr>
              <a:t>Основным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целям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игры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0000"/>
              </a:lnSpc>
            </a:pPr>
            <a:r>
              <a:rPr lang="en-US" dirty="0" err="1">
                <a:cs typeface="Calibri"/>
              </a:rPr>
              <a:t>Умение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правильно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ходить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всеми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фигурами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90000"/>
              </a:lnSpc>
            </a:pPr>
            <a:r>
              <a:rPr lang="en-US" err="1">
                <a:cs typeface="Calibri"/>
              </a:rPr>
              <a:t>Узнали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некоторые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виды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матов</a:t>
            </a:r>
            <a:endParaRPr lang="en-US">
              <a:cs typeface="Calibri"/>
            </a:endParaRPr>
          </a:p>
          <a:p>
            <a:pPr marL="285750" indent="-285750">
              <a:lnSpc>
                <a:spcPct val="90000"/>
              </a:lnSpc>
            </a:pPr>
            <a:r>
              <a:rPr lang="en-US" err="1">
                <a:cs typeface="Calibri"/>
              </a:rPr>
              <a:t>Познакомились</a:t>
            </a:r>
            <a:r>
              <a:rPr lang="en-US" dirty="0">
                <a:cs typeface="Calibri"/>
              </a:rPr>
              <a:t> с </a:t>
            </a:r>
            <a:r>
              <a:rPr lang="en-US" err="1">
                <a:cs typeface="Calibri"/>
              </a:rPr>
              <a:t>тактическими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приемами</a:t>
            </a:r>
            <a:endParaRPr lang="en-US">
              <a:cs typeface="Calibri"/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xmlns="" id="{1FAB06A6-6842-49E6-97F0-0E9D039E88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17552" y="648931"/>
            <a:ext cx="6917478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7" descr="Изображение выглядит как внутренний, человек, пол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5120FD5-A3DD-4666-9885-221ED499C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88" r="-1" b="21736"/>
          <a:stretch/>
        </p:blipFill>
        <p:spPr>
          <a:xfrm>
            <a:off x="4938000" y="1006085"/>
            <a:ext cx="3056428" cy="2191490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A4D4C21-E299-4F95-A988-012CBD167D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493" r="-5" b="21736"/>
          <a:stretch/>
        </p:blipFill>
        <p:spPr>
          <a:xfrm>
            <a:off x="8158154" y="1006085"/>
            <a:ext cx="3056838" cy="2191490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, внутренний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2094972C-D646-46AE-8470-938DAB734E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16" r="-1" b="3282"/>
          <a:stretch/>
        </p:blipFill>
        <p:spPr>
          <a:xfrm>
            <a:off x="4938000" y="3366983"/>
            <a:ext cx="3056428" cy="21914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6" descr="Изображение выглядит как текст, внутренний, пол, девоч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6F71330A-E661-4DA8-81FF-33AA1EBB23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118" r="-5" b="22112"/>
          <a:stretch/>
        </p:blipFill>
        <p:spPr>
          <a:xfrm>
            <a:off x="8158154" y="3366983"/>
            <a:ext cx="3056838" cy="21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5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D3D86C-E2C0-4136-8A1D-E8288AE14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cs typeface="Calibri Light"/>
              </a:rPr>
              <a:t>Открытое занятие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5BD8E1-16C2-4F51-BF6D-DB691633A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952" y="2350697"/>
            <a:ext cx="10018713" cy="31242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  <a:hlinkClick r:id="rId2"/>
              </a:rPr>
              <a:t>https://drive.google.com/file/d/19XgVg87NWQWLxqVIf9Lv_HEibxgN4oaO/view?usp=drivesdk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  <a:hlinkClick r:id="rId3"/>
              </a:rPr>
              <a:t>https://drive.google.com/file/d/19_ModloGlY6gM1RwaDGuggwEmWAYEWC3/view?usp=drivesdk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  <a:hlinkClick r:id="rId4"/>
              </a:rPr>
              <a:t>https://drive.google.com/file/d/19tlVKs8V4z6OeNavfUBW_4JVjDMBTeyJ/view?usp=drivesdk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2525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Широкоэкранный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Corbel</vt:lpstr>
      <vt:lpstr>Wingdings</vt:lpstr>
      <vt:lpstr>Parallax</vt:lpstr>
      <vt:lpstr>Программа дополнительного образования в доу "Умка" по шахматам</vt:lpstr>
      <vt:lpstr>Цели и задачи</vt:lpstr>
      <vt:lpstr>Форма проведения занятия</vt:lpstr>
      <vt:lpstr>Презентация PowerPoint</vt:lpstr>
      <vt:lpstr>Открытое занятие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AVES</cp:lastModifiedBy>
  <cp:revision>203</cp:revision>
  <dcterms:created xsi:type="dcterms:W3CDTF">2021-02-26T05:07:53Z</dcterms:created>
  <dcterms:modified xsi:type="dcterms:W3CDTF">2021-04-08T10:21:21Z</dcterms:modified>
</cp:coreProperties>
</file>