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-294" y="-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472FF3-C726-417E-A0D0-4A6CF41D5CAE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2B8C06-F216-436A-8AB0-96110E9F248F}">
      <dgm:prSet phldrT="[Текст]" custT="1"/>
      <dgm:spPr/>
      <dgm:t>
        <a:bodyPr/>
        <a:lstStyle/>
        <a:p>
          <a:r>
            <a:rPr lang="ru-RU" sz="1600" b="1" i="1" u="sng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Задачи</a:t>
          </a:r>
          <a:endParaRPr lang="ru-RU" sz="1600" b="1" i="1" u="sng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gm:t>
    </dgm:pt>
    <dgm:pt modelId="{9AA3015F-7C15-403A-ADE1-4B0BF1C301FC}" type="parTrans" cxnId="{CE900505-5372-408F-8968-10C2B8BFC928}">
      <dgm:prSet/>
      <dgm:spPr/>
      <dgm:t>
        <a:bodyPr/>
        <a:lstStyle/>
        <a:p>
          <a:endParaRPr lang="ru-RU"/>
        </a:p>
      </dgm:t>
    </dgm:pt>
    <dgm:pt modelId="{B2519AE3-C6B6-4FA6-B79C-EDA2E19684C1}" type="sibTrans" cxnId="{CE900505-5372-408F-8968-10C2B8BFC928}">
      <dgm:prSet/>
      <dgm:spPr/>
      <dgm:t>
        <a:bodyPr/>
        <a:lstStyle/>
        <a:p>
          <a:endParaRPr lang="ru-RU"/>
        </a:p>
      </dgm:t>
    </dgm:pt>
    <dgm:pt modelId="{A16CDB0A-DE12-4B08-98C0-5AFA25006C15}">
      <dgm:prSet phldrT="[Текст]"/>
      <dgm:spPr/>
      <dgm:t>
        <a:bodyPr/>
        <a:lstStyle/>
        <a:p>
          <a:pPr algn="just"/>
          <a:r>
            <a:rPr lang="ru-RU" dirty="0" smtClean="0"/>
            <a:t>1.	Сформировать танцевальные знания, умения и навыки на основе овладения и освоения программного материала.</a:t>
          </a:r>
          <a:endParaRPr lang="ru-RU" dirty="0"/>
        </a:p>
      </dgm:t>
    </dgm:pt>
    <dgm:pt modelId="{C19BA8FD-6658-4E8D-96D2-C39AFE76E45F}" type="parTrans" cxnId="{0098E409-C23E-405D-89C9-34153AD234A2}">
      <dgm:prSet/>
      <dgm:spPr/>
      <dgm:t>
        <a:bodyPr/>
        <a:lstStyle/>
        <a:p>
          <a:endParaRPr lang="ru-RU"/>
        </a:p>
      </dgm:t>
    </dgm:pt>
    <dgm:pt modelId="{D217F478-9AA8-427F-82CB-358125F128CC}" type="sibTrans" cxnId="{0098E409-C23E-405D-89C9-34153AD234A2}">
      <dgm:prSet/>
      <dgm:spPr/>
      <dgm:t>
        <a:bodyPr/>
        <a:lstStyle/>
        <a:p>
          <a:endParaRPr lang="ru-RU"/>
        </a:p>
      </dgm:t>
    </dgm:pt>
    <dgm:pt modelId="{9DFF073C-2DF1-4F67-8CA5-FCE215CF7707}">
      <dgm:prSet/>
      <dgm:spPr/>
      <dgm:t>
        <a:bodyPr/>
        <a:lstStyle/>
        <a:p>
          <a:pPr algn="just"/>
          <a:r>
            <a:rPr lang="ru-RU" dirty="0" smtClean="0"/>
            <a:t>2.	Научить выразительности и пластичности движений.</a:t>
          </a:r>
          <a:endParaRPr lang="ru-RU" dirty="0"/>
        </a:p>
      </dgm:t>
    </dgm:pt>
    <dgm:pt modelId="{01B3B394-5B78-4605-9086-3F2ABF681E2A}" type="parTrans" cxnId="{729B38B1-37E0-4480-AE0F-1B13174031A6}">
      <dgm:prSet/>
      <dgm:spPr/>
      <dgm:t>
        <a:bodyPr/>
        <a:lstStyle/>
        <a:p>
          <a:endParaRPr lang="ru-RU"/>
        </a:p>
      </dgm:t>
    </dgm:pt>
    <dgm:pt modelId="{87D0583F-CD80-497F-AB15-4502AE4875E7}" type="sibTrans" cxnId="{729B38B1-37E0-4480-AE0F-1B13174031A6}">
      <dgm:prSet/>
      <dgm:spPr/>
      <dgm:t>
        <a:bodyPr/>
        <a:lstStyle/>
        <a:p>
          <a:endParaRPr lang="ru-RU"/>
        </a:p>
      </dgm:t>
    </dgm:pt>
    <dgm:pt modelId="{36D35D5C-7730-48BB-A30E-0B77D2B75BBC}">
      <dgm:prSet/>
      <dgm:spPr/>
      <dgm:t>
        <a:bodyPr/>
        <a:lstStyle/>
        <a:p>
          <a:pPr algn="just"/>
          <a:r>
            <a:rPr lang="ru-RU" dirty="0" smtClean="0"/>
            <a:t>3.	Формировать фигуру, ловкость, выносливость и физическую силу.</a:t>
          </a:r>
          <a:endParaRPr lang="ru-RU" dirty="0"/>
        </a:p>
      </dgm:t>
    </dgm:pt>
    <dgm:pt modelId="{4BC07508-2C68-4F20-BAA7-66AA69921D0F}" type="parTrans" cxnId="{3FC5D4FE-E902-4007-8490-98C4B5293C49}">
      <dgm:prSet/>
      <dgm:spPr/>
      <dgm:t>
        <a:bodyPr/>
        <a:lstStyle/>
        <a:p>
          <a:endParaRPr lang="ru-RU"/>
        </a:p>
      </dgm:t>
    </dgm:pt>
    <dgm:pt modelId="{E30B1CDD-6585-41B4-AA5B-E82082DB3AC7}" type="sibTrans" cxnId="{3FC5D4FE-E902-4007-8490-98C4B5293C49}">
      <dgm:prSet/>
      <dgm:spPr/>
      <dgm:t>
        <a:bodyPr/>
        <a:lstStyle/>
        <a:p>
          <a:endParaRPr lang="ru-RU"/>
        </a:p>
      </dgm:t>
    </dgm:pt>
    <dgm:pt modelId="{9DD2E8F0-1A28-44F9-8DD5-4155615D87B1}">
      <dgm:prSet/>
      <dgm:spPr/>
      <dgm:t>
        <a:bodyPr/>
        <a:lstStyle/>
        <a:p>
          <a:pPr algn="just"/>
          <a:r>
            <a:rPr lang="ru-RU" dirty="0" smtClean="0"/>
            <a:t>4.	Дать возможность детям самостоятельно фантазировать и разрабатывать новые танцевальные движения и сюжеты.</a:t>
          </a:r>
          <a:endParaRPr lang="ru-RU" dirty="0"/>
        </a:p>
      </dgm:t>
    </dgm:pt>
    <dgm:pt modelId="{10886CC3-ED7D-4FD7-B8A8-11B88592B688}" type="parTrans" cxnId="{28A5A835-2DC7-44DC-9F7C-9C1694AA6B37}">
      <dgm:prSet/>
      <dgm:spPr/>
      <dgm:t>
        <a:bodyPr/>
        <a:lstStyle/>
        <a:p>
          <a:endParaRPr lang="ru-RU"/>
        </a:p>
      </dgm:t>
    </dgm:pt>
    <dgm:pt modelId="{6BACA747-1924-4F94-A694-8FABDD97754D}" type="sibTrans" cxnId="{28A5A835-2DC7-44DC-9F7C-9C1694AA6B37}">
      <dgm:prSet/>
      <dgm:spPr/>
      <dgm:t>
        <a:bodyPr/>
        <a:lstStyle/>
        <a:p>
          <a:endParaRPr lang="ru-RU"/>
        </a:p>
      </dgm:t>
    </dgm:pt>
    <dgm:pt modelId="{47D329AC-C80E-4145-9930-6627108F421E}">
      <dgm:prSet/>
      <dgm:spPr/>
      <dgm:t>
        <a:bodyPr/>
        <a:lstStyle/>
        <a:p>
          <a:pPr algn="just"/>
          <a:r>
            <a:rPr lang="ru-RU" dirty="0" smtClean="0"/>
            <a:t>5.	Научить детей переживать, мыслить, запоминать и оценивать культуру своих движений.</a:t>
          </a:r>
          <a:endParaRPr lang="ru-RU" dirty="0"/>
        </a:p>
      </dgm:t>
    </dgm:pt>
    <dgm:pt modelId="{59F781F7-E2B9-42AA-BFB3-1603781B2971}" type="parTrans" cxnId="{C9084F02-E9FB-4D8D-955E-D916E3FEE1B6}">
      <dgm:prSet/>
      <dgm:spPr/>
      <dgm:t>
        <a:bodyPr/>
        <a:lstStyle/>
        <a:p>
          <a:endParaRPr lang="ru-RU"/>
        </a:p>
      </dgm:t>
    </dgm:pt>
    <dgm:pt modelId="{FDA44425-7896-475E-8126-C37B77559AE8}" type="sibTrans" cxnId="{C9084F02-E9FB-4D8D-955E-D916E3FEE1B6}">
      <dgm:prSet/>
      <dgm:spPr/>
      <dgm:t>
        <a:bodyPr/>
        <a:lstStyle/>
        <a:p>
          <a:endParaRPr lang="ru-RU"/>
        </a:p>
      </dgm:t>
    </dgm:pt>
    <dgm:pt modelId="{3757BCC4-BD26-47C6-B6D2-301FA30AE3BE}">
      <dgm:prSet/>
      <dgm:spPr/>
      <dgm:t>
        <a:bodyPr/>
        <a:lstStyle/>
        <a:p>
          <a:pPr algn="just"/>
          <a:r>
            <a:rPr lang="ru-RU" dirty="0" smtClean="0"/>
            <a:t>6.	Воспитать музыкальный вкус и любовь к искусству танца.</a:t>
          </a:r>
          <a:endParaRPr lang="ru-RU" dirty="0"/>
        </a:p>
      </dgm:t>
    </dgm:pt>
    <dgm:pt modelId="{4F5A40EB-9CAA-4CF0-9012-848AEA706EBC}" type="parTrans" cxnId="{1B22E520-3548-42A3-A56F-D3656891568B}">
      <dgm:prSet/>
      <dgm:spPr/>
      <dgm:t>
        <a:bodyPr/>
        <a:lstStyle/>
        <a:p>
          <a:endParaRPr lang="ru-RU"/>
        </a:p>
      </dgm:t>
    </dgm:pt>
    <dgm:pt modelId="{2EB66562-449E-4E17-902B-D507AFA13642}" type="sibTrans" cxnId="{1B22E520-3548-42A3-A56F-D3656891568B}">
      <dgm:prSet/>
      <dgm:spPr/>
      <dgm:t>
        <a:bodyPr/>
        <a:lstStyle/>
        <a:p>
          <a:endParaRPr lang="ru-RU"/>
        </a:p>
      </dgm:t>
    </dgm:pt>
    <dgm:pt modelId="{F91B15AE-EC29-4A33-8A29-519DC76CEC31}" type="pres">
      <dgm:prSet presAssocID="{87472FF3-C726-417E-A0D0-4A6CF41D5CA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21B7F64-DBBC-4CA9-8528-CBEE7D464032}" type="pres">
      <dgm:prSet presAssocID="{262B8C06-F216-436A-8AB0-96110E9F248F}" presName="thickLine" presStyleLbl="alignNode1" presStyleIdx="0" presStyleCnt="1"/>
      <dgm:spPr/>
    </dgm:pt>
    <dgm:pt modelId="{1BCECCD2-B79E-46DB-B9D7-C2ACCA90A84A}" type="pres">
      <dgm:prSet presAssocID="{262B8C06-F216-436A-8AB0-96110E9F248F}" presName="horz1" presStyleCnt="0"/>
      <dgm:spPr/>
    </dgm:pt>
    <dgm:pt modelId="{4E254F1F-8207-411B-B00B-FAE2F6FD6250}" type="pres">
      <dgm:prSet presAssocID="{262B8C06-F216-436A-8AB0-96110E9F248F}" presName="tx1" presStyleLbl="revTx" presStyleIdx="0" presStyleCnt="7"/>
      <dgm:spPr/>
      <dgm:t>
        <a:bodyPr/>
        <a:lstStyle/>
        <a:p>
          <a:endParaRPr lang="ru-RU"/>
        </a:p>
      </dgm:t>
    </dgm:pt>
    <dgm:pt modelId="{10AD3486-5A3C-4704-9D26-B5C9ABDCD766}" type="pres">
      <dgm:prSet presAssocID="{262B8C06-F216-436A-8AB0-96110E9F248F}" presName="vert1" presStyleCnt="0"/>
      <dgm:spPr/>
    </dgm:pt>
    <dgm:pt modelId="{973D8F59-F08B-41CD-B9C9-29E6186E02AA}" type="pres">
      <dgm:prSet presAssocID="{A16CDB0A-DE12-4B08-98C0-5AFA25006C15}" presName="vertSpace2a" presStyleCnt="0"/>
      <dgm:spPr/>
    </dgm:pt>
    <dgm:pt modelId="{3AA1D701-1102-484D-A1CE-20236686EE39}" type="pres">
      <dgm:prSet presAssocID="{A16CDB0A-DE12-4B08-98C0-5AFA25006C15}" presName="horz2" presStyleCnt="0"/>
      <dgm:spPr/>
    </dgm:pt>
    <dgm:pt modelId="{767ACF4A-DC47-4063-A88A-87A7838E9D8D}" type="pres">
      <dgm:prSet presAssocID="{A16CDB0A-DE12-4B08-98C0-5AFA25006C15}" presName="horzSpace2" presStyleCnt="0"/>
      <dgm:spPr/>
    </dgm:pt>
    <dgm:pt modelId="{1BD663FA-8082-42B5-B9ED-0C28A39E56C7}" type="pres">
      <dgm:prSet presAssocID="{A16CDB0A-DE12-4B08-98C0-5AFA25006C15}" presName="tx2" presStyleLbl="revTx" presStyleIdx="1" presStyleCnt="7"/>
      <dgm:spPr/>
      <dgm:t>
        <a:bodyPr/>
        <a:lstStyle/>
        <a:p>
          <a:endParaRPr lang="ru-RU"/>
        </a:p>
      </dgm:t>
    </dgm:pt>
    <dgm:pt modelId="{E4D6072B-CDDA-4C8A-8CED-2F99B401AE4F}" type="pres">
      <dgm:prSet presAssocID="{A16CDB0A-DE12-4B08-98C0-5AFA25006C15}" presName="vert2" presStyleCnt="0"/>
      <dgm:spPr/>
    </dgm:pt>
    <dgm:pt modelId="{7C412AA6-E145-4306-A3B9-D4DCFB90500F}" type="pres">
      <dgm:prSet presAssocID="{A16CDB0A-DE12-4B08-98C0-5AFA25006C15}" presName="thinLine2b" presStyleLbl="callout" presStyleIdx="0" presStyleCnt="6"/>
      <dgm:spPr/>
    </dgm:pt>
    <dgm:pt modelId="{7130A021-DDAB-4123-833E-8A0A72A25B4A}" type="pres">
      <dgm:prSet presAssocID="{A16CDB0A-DE12-4B08-98C0-5AFA25006C15}" presName="vertSpace2b" presStyleCnt="0"/>
      <dgm:spPr/>
    </dgm:pt>
    <dgm:pt modelId="{32C54BE4-166E-49D5-9E4E-4A9B22D05CFB}" type="pres">
      <dgm:prSet presAssocID="{9DFF073C-2DF1-4F67-8CA5-FCE215CF7707}" presName="horz2" presStyleCnt="0"/>
      <dgm:spPr/>
    </dgm:pt>
    <dgm:pt modelId="{E04B2B55-782C-4322-9639-5F1BC09BCE13}" type="pres">
      <dgm:prSet presAssocID="{9DFF073C-2DF1-4F67-8CA5-FCE215CF7707}" presName="horzSpace2" presStyleCnt="0"/>
      <dgm:spPr/>
    </dgm:pt>
    <dgm:pt modelId="{BB07C89E-9F59-4745-A59D-B59D043D301D}" type="pres">
      <dgm:prSet presAssocID="{9DFF073C-2DF1-4F67-8CA5-FCE215CF7707}" presName="tx2" presStyleLbl="revTx" presStyleIdx="2" presStyleCnt="7"/>
      <dgm:spPr/>
      <dgm:t>
        <a:bodyPr/>
        <a:lstStyle/>
        <a:p>
          <a:endParaRPr lang="ru-RU"/>
        </a:p>
      </dgm:t>
    </dgm:pt>
    <dgm:pt modelId="{51EC6BFF-5F74-412D-BDA7-0194C79D471E}" type="pres">
      <dgm:prSet presAssocID="{9DFF073C-2DF1-4F67-8CA5-FCE215CF7707}" presName="vert2" presStyleCnt="0"/>
      <dgm:spPr/>
    </dgm:pt>
    <dgm:pt modelId="{B55C33AC-506F-48E6-A213-0F3BBAD00C05}" type="pres">
      <dgm:prSet presAssocID="{9DFF073C-2DF1-4F67-8CA5-FCE215CF7707}" presName="thinLine2b" presStyleLbl="callout" presStyleIdx="1" presStyleCnt="6"/>
      <dgm:spPr/>
    </dgm:pt>
    <dgm:pt modelId="{8C651875-B893-4E07-A54E-616340EC71FD}" type="pres">
      <dgm:prSet presAssocID="{9DFF073C-2DF1-4F67-8CA5-FCE215CF7707}" presName="vertSpace2b" presStyleCnt="0"/>
      <dgm:spPr/>
    </dgm:pt>
    <dgm:pt modelId="{279E1DBE-C0F8-49B4-B3AA-1D045957C320}" type="pres">
      <dgm:prSet presAssocID="{36D35D5C-7730-48BB-A30E-0B77D2B75BBC}" presName="horz2" presStyleCnt="0"/>
      <dgm:spPr/>
    </dgm:pt>
    <dgm:pt modelId="{6631BC39-BC73-4664-8128-2372EFC49254}" type="pres">
      <dgm:prSet presAssocID="{36D35D5C-7730-48BB-A30E-0B77D2B75BBC}" presName="horzSpace2" presStyleCnt="0"/>
      <dgm:spPr/>
    </dgm:pt>
    <dgm:pt modelId="{9F1C8AA3-5C40-4D93-A190-AE39831B2855}" type="pres">
      <dgm:prSet presAssocID="{36D35D5C-7730-48BB-A30E-0B77D2B75BBC}" presName="tx2" presStyleLbl="revTx" presStyleIdx="3" presStyleCnt="7"/>
      <dgm:spPr/>
      <dgm:t>
        <a:bodyPr/>
        <a:lstStyle/>
        <a:p>
          <a:endParaRPr lang="ru-RU"/>
        </a:p>
      </dgm:t>
    </dgm:pt>
    <dgm:pt modelId="{4172C870-4B3F-4CBE-BC94-8290A9CAD856}" type="pres">
      <dgm:prSet presAssocID="{36D35D5C-7730-48BB-A30E-0B77D2B75BBC}" presName="vert2" presStyleCnt="0"/>
      <dgm:spPr/>
    </dgm:pt>
    <dgm:pt modelId="{CE307202-55E0-466B-8217-093FA7E8678F}" type="pres">
      <dgm:prSet presAssocID="{36D35D5C-7730-48BB-A30E-0B77D2B75BBC}" presName="thinLine2b" presStyleLbl="callout" presStyleIdx="2" presStyleCnt="6"/>
      <dgm:spPr/>
    </dgm:pt>
    <dgm:pt modelId="{D7344775-77A1-47ED-9952-298D99CCB2DE}" type="pres">
      <dgm:prSet presAssocID="{36D35D5C-7730-48BB-A30E-0B77D2B75BBC}" presName="vertSpace2b" presStyleCnt="0"/>
      <dgm:spPr/>
    </dgm:pt>
    <dgm:pt modelId="{9F5127A9-DA64-4FB7-9B7B-7EB15E1E11AC}" type="pres">
      <dgm:prSet presAssocID="{9DD2E8F0-1A28-44F9-8DD5-4155615D87B1}" presName="horz2" presStyleCnt="0"/>
      <dgm:spPr/>
    </dgm:pt>
    <dgm:pt modelId="{2E6D35B2-EA5B-4982-8520-28F88833A685}" type="pres">
      <dgm:prSet presAssocID="{9DD2E8F0-1A28-44F9-8DD5-4155615D87B1}" presName="horzSpace2" presStyleCnt="0"/>
      <dgm:spPr/>
    </dgm:pt>
    <dgm:pt modelId="{C27D91AD-32E8-4530-A4CC-3CB3C07A90DB}" type="pres">
      <dgm:prSet presAssocID="{9DD2E8F0-1A28-44F9-8DD5-4155615D87B1}" presName="tx2" presStyleLbl="revTx" presStyleIdx="4" presStyleCnt="7"/>
      <dgm:spPr/>
      <dgm:t>
        <a:bodyPr/>
        <a:lstStyle/>
        <a:p>
          <a:endParaRPr lang="ru-RU"/>
        </a:p>
      </dgm:t>
    </dgm:pt>
    <dgm:pt modelId="{47790A65-787E-4202-B33B-9E8ACA0D5C5D}" type="pres">
      <dgm:prSet presAssocID="{9DD2E8F0-1A28-44F9-8DD5-4155615D87B1}" presName="vert2" presStyleCnt="0"/>
      <dgm:spPr/>
    </dgm:pt>
    <dgm:pt modelId="{D5330D2A-BD95-4D27-9622-39EBF599CCCD}" type="pres">
      <dgm:prSet presAssocID="{9DD2E8F0-1A28-44F9-8DD5-4155615D87B1}" presName="thinLine2b" presStyleLbl="callout" presStyleIdx="3" presStyleCnt="6"/>
      <dgm:spPr/>
    </dgm:pt>
    <dgm:pt modelId="{6B6C679B-675C-4145-A7FA-A4C6A9323F56}" type="pres">
      <dgm:prSet presAssocID="{9DD2E8F0-1A28-44F9-8DD5-4155615D87B1}" presName="vertSpace2b" presStyleCnt="0"/>
      <dgm:spPr/>
    </dgm:pt>
    <dgm:pt modelId="{693710D6-F0DC-4B19-A355-EEBAD4EB1B08}" type="pres">
      <dgm:prSet presAssocID="{47D329AC-C80E-4145-9930-6627108F421E}" presName="horz2" presStyleCnt="0"/>
      <dgm:spPr/>
    </dgm:pt>
    <dgm:pt modelId="{2C161AD3-ED74-4705-87B0-0DAFC711C351}" type="pres">
      <dgm:prSet presAssocID="{47D329AC-C80E-4145-9930-6627108F421E}" presName="horzSpace2" presStyleCnt="0"/>
      <dgm:spPr/>
    </dgm:pt>
    <dgm:pt modelId="{A2345B68-294B-426E-AE75-3F4F19F90F27}" type="pres">
      <dgm:prSet presAssocID="{47D329AC-C80E-4145-9930-6627108F421E}" presName="tx2" presStyleLbl="revTx" presStyleIdx="5" presStyleCnt="7"/>
      <dgm:spPr/>
      <dgm:t>
        <a:bodyPr/>
        <a:lstStyle/>
        <a:p>
          <a:endParaRPr lang="ru-RU"/>
        </a:p>
      </dgm:t>
    </dgm:pt>
    <dgm:pt modelId="{42F90CFC-9B0B-4889-B906-98D908BC701A}" type="pres">
      <dgm:prSet presAssocID="{47D329AC-C80E-4145-9930-6627108F421E}" presName="vert2" presStyleCnt="0"/>
      <dgm:spPr/>
    </dgm:pt>
    <dgm:pt modelId="{D91987F3-90DD-4401-8CEF-8292D18DA1FD}" type="pres">
      <dgm:prSet presAssocID="{47D329AC-C80E-4145-9930-6627108F421E}" presName="thinLine2b" presStyleLbl="callout" presStyleIdx="4" presStyleCnt="6"/>
      <dgm:spPr/>
    </dgm:pt>
    <dgm:pt modelId="{7C889FF8-8074-4809-8549-B01F0B479CB7}" type="pres">
      <dgm:prSet presAssocID="{47D329AC-C80E-4145-9930-6627108F421E}" presName="vertSpace2b" presStyleCnt="0"/>
      <dgm:spPr/>
    </dgm:pt>
    <dgm:pt modelId="{238DD9AD-9282-46E1-938B-3C84E4B148A8}" type="pres">
      <dgm:prSet presAssocID="{3757BCC4-BD26-47C6-B6D2-301FA30AE3BE}" presName="horz2" presStyleCnt="0"/>
      <dgm:spPr/>
    </dgm:pt>
    <dgm:pt modelId="{DF3EAF10-B5CB-412E-9B40-51EF6D490AD0}" type="pres">
      <dgm:prSet presAssocID="{3757BCC4-BD26-47C6-B6D2-301FA30AE3BE}" presName="horzSpace2" presStyleCnt="0"/>
      <dgm:spPr/>
    </dgm:pt>
    <dgm:pt modelId="{5A4EFA2D-1E86-4E50-993B-2A2E7DE542C9}" type="pres">
      <dgm:prSet presAssocID="{3757BCC4-BD26-47C6-B6D2-301FA30AE3BE}" presName="tx2" presStyleLbl="revTx" presStyleIdx="6" presStyleCnt="7"/>
      <dgm:spPr/>
      <dgm:t>
        <a:bodyPr/>
        <a:lstStyle/>
        <a:p>
          <a:endParaRPr lang="ru-RU"/>
        </a:p>
      </dgm:t>
    </dgm:pt>
    <dgm:pt modelId="{5F309DAA-455C-4EBF-9D89-58AEFDC91A6D}" type="pres">
      <dgm:prSet presAssocID="{3757BCC4-BD26-47C6-B6D2-301FA30AE3BE}" presName="vert2" presStyleCnt="0"/>
      <dgm:spPr/>
    </dgm:pt>
    <dgm:pt modelId="{C09BBC36-EFD4-45A0-B0FD-69E085737A3B}" type="pres">
      <dgm:prSet presAssocID="{3757BCC4-BD26-47C6-B6D2-301FA30AE3BE}" presName="thinLine2b" presStyleLbl="callout" presStyleIdx="5" presStyleCnt="6"/>
      <dgm:spPr/>
    </dgm:pt>
    <dgm:pt modelId="{2B0D1C99-6C2A-47F6-8887-A941D1984536}" type="pres">
      <dgm:prSet presAssocID="{3757BCC4-BD26-47C6-B6D2-301FA30AE3BE}" presName="vertSpace2b" presStyleCnt="0"/>
      <dgm:spPr/>
    </dgm:pt>
  </dgm:ptLst>
  <dgm:cxnLst>
    <dgm:cxn modelId="{729B38B1-37E0-4480-AE0F-1B13174031A6}" srcId="{262B8C06-F216-436A-8AB0-96110E9F248F}" destId="{9DFF073C-2DF1-4F67-8CA5-FCE215CF7707}" srcOrd="1" destOrd="0" parTransId="{01B3B394-5B78-4605-9086-3F2ABF681E2A}" sibTransId="{87D0583F-CD80-497F-AB15-4502AE4875E7}"/>
    <dgm:cxn modelId="{28A5A835-2DC7-44DC-9F7C-9C1694AA6B37}" srcId="{262B8C06-F216-436A-8AB0-96110E9F248F}" destId="{9DD2E8F0-1A28-44F9-8DD5-4155615D87B1}" srcOrd="3" destOrd="0" parTransId="{10886CC3-ED7D-4FD7-B8A8-11B88592B688}" sibTransId="{6BACA747-1924-4F94-A694-8FABDD97754D}"/>
    <dgm:cxn modelId="{D2E92FA4-4118-4016-B248-BF7D7F403F2D}" type="presOf" srcId="{47D329AC-C80E-4145-9930-6627108F421E}" destId="{A2345B68-294B-426E-AE75-3F4F19F90F27}" srcOrd="0" destOrd="0" presId="urn:microsoft.com/office/officeart/2008/layout/LinedList"/>
    <dgm:cxn modelId="{F75D306E-7C62-4FEA-A4B7-55A3D669285C}" type="presOf" srcId="{87472FF3-C726-417E-A0D0-4A6CF41D5CAE}" destId="{F91B15AE-EC29-4A33-8A29-519DC76CEC31}" srcOrd="0" destOrd="0" presId="urn:microsoft.com/office/officeart/2008/layout/LinedList"/>
    <dgm:cxn modelId="{CE9017DD-8B00-4C8C-AD16-26B31527CEAE}" type="presOf" srcId="{A16CDB0A-DE12-4B08-98C0-5AFA25006C15}" destId="{1BD663FA-8082-42B5-B9ED-0C28A39E56C7}" srcOrd="0" destOrd="0" presId="urn:microsoft.com/office/officeart/2008/layout/LinedList"/>
    <dgm:cxn modelId="{C9084F02-E9FB-4D8D-955E-D916E3FEE1B6}" srcId="{262B8C06-F216-436A-8AB0-96110E9F248F}" destId="{47D329AC-C80E-4145-9930-6627108F421E}" srcOrd="4" destOrd="0" parTransId="{59F781F7-E2B9-42AA-BFB3-1603781B2971}" sibTransId="{FDA44425-7896-475E-8126-C37B77559AE8}"/>
    <dgm:cxn modelId="{ED21605A-8A30-4FDA-B027-3FDE53716FCC}" type="presOf" srcId="{36D35D5C-7730-48BB-A30E-0B77D2B75BBC}" destId="{9F1C8AA3-5C40-4D93-A190-AE39831B2855}" srcOrd="0" destOrd="0" presId="urn:microsoft.com/office/officeart/2008/layout/LinedList"/>
    <dgm:cxn modelId="{CE900505-5372-408F-8968-10C2B8BFC928}" srcId="{87472FF3-C726-417E-A0D0-4A6CF41D5CAE}" destId="{262B8C06-F216-436A-8AB0-96110E9F248F}" srcOrd="0" destOrd="0" parTransId="{9AA3015F-7C15-403A-ADE1-4B0BF1C301FC}" sibTransId="{B2519AE3-C6B6-4FA6-B79C-EDA2E19684C1}"/>
    <dgm:cxn modelId="{1B22E520-3548-42A3-A56F-D3656891568B}" srcId="{262B8C06-F216-436A-8AB0-96110E9F248F}" destId="{3757BCC4-BD26-47C6-B6D2-301FA30AE3BE}" srcOrd="5" destOrd="0" parTransId="{4F5A40EB-9CAA-4CF0-9012-848AEA706EBC}" sibTransId="{2EB66562-449E-4E17-902B-D507AFA13642}"/>
    <dgm:cxn modelId="{0098E409-C23E-405D-89C9-34153AD234A2}" srcId="{262B8C06-F216-436A-8AB0-96110E9F248F}" destId="{A16CDB0A-DE12-4B08-98C0-5AFA25006C15}" srcOrd="0" destOrd="0" parTransId="{C19BA8FD-6658-4E8D-96D2-C39AFE76E45F}" sibTransId="{D217F478-9AA8-427F-82CB-358125F128CC}"/>
    <dgm:cxn modelId="{FE4603F5-D110-46FA-9213-AC58B7B67CFB}" type="presOf" srcId="{9DD2E8F0-1A28-44F9-8DD5-4155615D87B1}" destId="{C27D91AD-32E8-4530-A4CC-3CB3C07A90DB}" srcOrd="0" destOrd="0" presId="urn:microsoft.com/office/officeart/2008/layout/LinedList"/>
    <dgm:cxn modelId="{3FC5D4FE-E902-4007-8490-98C4B5293C49}" srcId="{262B8C06-F216-436A-8AB0-96110E9F248F}" destId="{36D35D5C-7730-48BB-A30E-0B77D2B75BBC}" srcOrd="2" destOrd="0" parTransId="{4BC07508-2C68-4F20-BAA7-66AA69921D0F}" sibTransId="{E30B1CDD-6585-41B4-AA5B-E82082DB3AC7}"/>
    <dgm:cxn modelId="{E44C5614-5F60-45FF-869F-993306BFD2CF}" type="presOf" srcId="{3757BCC4-BD26-47C6-B6D2-301FA30AE3BE}" destId="{5A4EFA2D-1E86-4E50-993B-2A2E7DE542C9}" srcOrd="0" destOrd="0" presId="urn:microsoft.com/office/officeart/2008/layout/LinedList"/>
    <dgm:cxn modelId="{FB7A5A0C-CC44-431C-92ED-D4CB21B11E40}" type="presOf" srcId="{262B8C06-F216-436A-8AB0-96110E9F248F}" destId="{4E254F1F-8207-411B-B00B-FAE2F6FD6250}" srcOrd="0" destOrd="0" presId="urn:microsoft.com/office/officeart/2008/layout/LinedList"/>
    <dgm:cxn modelId="{290E83B5-514B-4FFE-ABF3-C4D0DB649644}" type="presOf" srcId="{9DFF073C-2DF1-4F67-8CA5-FCE215CF7707}" destId="{BB07C89E-9F59-4745-A59D-B59D043D301D}" srcOrd="0" destOrd="0" presId="urn:microsoft.com/office/officeart/2008/layout/LinedList"/>
    <dgm:cxn modelId="{B165584F-BE5F-4F10-90E6-707B8A25520A}" type="presParOf" srcId="{F91B15AE-EC29-4A33-8A29-519DC76CEC31}" destId="{121B7F64-DBBC-4CA9-8528-CBEE7D464032}" srcOrd="0" destOrd="0" presId="urn:microsoft.com/office/officeart/2008/layout/LinedList"/>
    <dgm:cxn modelId="{F781F710-D881-46F2-88DF-A03F0B81E9F5}" type="presParOf" srcId="{F91B15AE-EC29-4A33-8A29-519DC76CEC31}" destId="{1BCECCD2-B79E-46DB-B9D7-C2ACCA90A84A}" srcOrd="1" destOrd="0" presId="urn:microsoft.com/office/officeart/2008/layout/LinedList"/>
    <dgm:cxn modelId="{9DBD533B-5D19-4834-BB8A-AE85BAC7BE81}" type="presParOf" srcId="{1BCECCD2-B79E-46DB-B9D7-C2ACCA90A84A}" destId="{4E254F1F-8207-411B-B00B-FAE2F6FD6250}" srcOrd="0" destOrd="0" presId="urn:microsoft.com/office/officeart/2008/layout/LinedList"/>
    <dgm:cxn modelId="{9BE62E75-0734-406E-8258-0C12D3CC69D9}" type="presParOf" srcId="{1BCECCD2-B79E-46DB-B9D7-C2ACCA90A84A}" destId="{10AD3486-5A3C-4704-9D26-B5C9ABDCD766}" srcOrd="1" destOrd="0" presId="urn:microsoft.com/office/officeart/2008/layout/LinedList"/>
    <dgm:cxn modelId="{E8EA3D2D-81F0-4468-948D-EBB462E54DAD}" type="presParOf" srcId="{10AD3486-5A3C-4704-9D26-B5C9ABDCD766}" destId="{973D8F59-F08B-41CD-B9C9-29E6186E02AA}" srcOrd="0" destOrd="0" presId="urn:microsoft.com/office/officeart/2008/layout/LinedList"/>
    <dgm:cxn modelId="{C6BF3D61-1A2D-44AE-B407-A9E9CAA14FCF}" type="presParOf" srcId="{10AD3486-5A3C-4704-9D26-B5C9ABDCD766}" destId="{3AA1D701-1102-484D-A1CE-20236686EE39}" srcOrd="1" destOrd="0" presId="urn:microsoft.com/office/officeart/2008/layout/LinedList"/>
    <dgm:cxn modelId="{B8E71DBC-4048-4D0E-B274-E8335FD9EFB0}" type="presParOf" srcId="{3AA1D701-1102-484D-A1CE-20236686EE39}" destId="{767ACF4A-DC47-4063-A88A-87A7838E9D8D}" srcOrd="0" destOrd="0" presId="urn:microsoft.com/office/officeart/2008/layout/LinedList"/>
    <dgm:cxn modelId="{0E8533A7-FFFD-4EAD-A7DA-9BAF06DE4310}" type="presParOf" srcId="{3AA1D701-1102-484D-A1CE-20236686EE39}" destId="{1BD663FA-8082-42B5-B9ED-0C28A39E56C7}" srcOrd="1" destOrd="0" presId="urn:microsoft.com/office/officeart/2008/layout/LinedList"/>
    <dgm:cxn modelId="{53BB7421-E763-4B07-85E6-9F9583CAE3AE}" type="presParOf" srcId="{3AA1D701-1102-484D-A1CE-20236686EE39}" destId="{E4D6072B-CDDA-4C8A-8CED-2F99B401AE4F}" srcOrd="2" destOrd="0" presId="urn:microsoft.com/office/officeart/2008/layout/LinedList"/>
    <dgm:cxn modelId="{3D907496-9DA8-4167-9A08-C714599061C8}" type="presParOf" srcId="{10AD3486-5A3C-4704-9D26-B5C9ABDCD766}" destId="{7C412AA6-E145-4306-A3B9-D4DCFB90500F}" srcOrd="2" destOrd="0" presId="urn:microsoft.com/office/officeart/2008/layout/LinedList"/>
    <dgm:cxn modelId="{6FA11281-D243-4157-9105-7E9A94843B73}" type="presParOf" srcId="{10AD3486-5A3C-4704-9D26-B5C9ABDCD766}" destId="{7130A021-DDAB-4123-833E-8A0A72A25B4A}" srcOrd="3" destOrd="0" presId="urn:microsoft.com/office/officeart/2008/layout/LinedList"/>
    <dgm:cxn modelId="{267FD59F-E9CC-4B13-99D5-55247926C154}" type="presParOf" srcId="{10AD3486-5A3C-4704-9D26-B5C9ABDCD766}" destId="{32C54BE4-166E-49D5-9E4E-4A9B22D05CFB}" srcOrd="4" destOrd="0" presId="urn:microsoft.com/office/officeart/2008/layout/LinedList"/>
    <dgm:cxn modelId="{154CAE08-15F3-41E0-9347-FCE0C26D1818}" type="presParOf" srcId="{32C54BE4-166E-49D5-9E4E-4A9B22D05CFB}" destId="{E04B2B55-782C-4322-9639-5F1BC09BCE13}" srcOrd="0" destOrd="0" presId="urn:microsoft.com/office/officeart/2008/layout/LinedList"/>
    <dgm:cxn modelId="{DF17B69B-A6DA-4BC2-AAAC-92DBEA2160FC}" type="presParOf" srcId="{32C54BE4-166E-49D5-9E4E-4A9B22D05CFB}" destId="{BB07C89E-9F59-4745-A59D-B59D043D301D}" srcOrd="1" destOrd="0" presId="urn:microsoft.com/office/officeart/2008/layout/LinedList"/>
    <dgm:cxn modelId="{173E4D20-B71F-4B55-9C26-7FDAD6CDAC0D}" type="presParOf" srcId="{32C54BE4-166E-49D5-9E4E-4A9B22D05CFB}" destId="{51EC6BFF-5F74-412D-BDA7-0194C79D471E}" srcOrd="2" destOrd="0" presId="urn:microsoft.com/office/officeart/2008/layout/LinedList"/>
    <dgm:cxn modelId="{A4C9F7D7-781D-43C5-B2BA-CEDEFE1F174E}" type="presParOf" srcId="{10AD3486-5A3C-4704-9D26-B5C9ABDCD766}" destId="{B55C33AC-506F-48E6-A213-0F3BBAD00C05}" srcOrd="5" destOrd="0" presId="urn:microsoft.com/office/officeart/2008/layout/LinedList"/>
    <dgm:cxn modelId="{4ED8A621-8185-4204-A36B-4D8DF11F58CD}" type="presParOf" srcId="{10AD3486-5A3C-4704-9D26-B5C9ABDCD766}" destId="{8C651875-B893-4E07-A54E-616340EC71FD}" srcOrd="6" destOrd="0" presId="urn:microsoft.com/office/officeart/2008/layout/LinedList"/>
    <dgm:cxn modelId="{8AB5B173-C939-4E93-820E-D7232FB9CC56}" type="presParOf" srcId="{10AD3486-5A3C-4704-9D26-B5C9ABDCD766}" destId="{279E1DBE-C0F8-49B4-B3AA-1D045957C320}" srcOrd="7" destOrd="0" presId="urn:microsoft.com/office/officeart/2008/layout/LinedList"/>
    <dgm:cxn modelId="{B126B29B-B07F-4920-9FF8-128B86DDE98E}" type="presParOf" srcId="{279E1DBE-C0F8-49B4-B3AA-1D045957C320}" destId="{6631BC39-BC73-4664-8128-2372EFC49254}" srcOrd="0" destOrd="0" presId="urn:microsoft.com/office/officeart/2008/layout/LinedList"/>
    <dgm:cxn modelId="{10A00F2C-3BF8-4011-9322-0E8554F2253A}" type="presParOf" srcId="{279E1DBE-C0F8-49B4-B3AA-1D045957C320}" destId="{9F1C8AA3-5C40-4D93-A190-AE39831B2855}" srcOrd="1" destOrd="0" presId="urn:microsoft.com/office/officeart/2008/layout/LinedList"/>
    <dgm:cxn modelId="{FF88EEB8-003B-4711-9939-8602C8878CE5}" type="presParOf" srcId="{279E1DBE-C0F8-49B4-B3AA-1D045957C320}" destId="{4172C870-4B3F-4CBE-BC94-8290A9CAD856}" srcOrd="2" destOrd="0" presId="urn:microsoft.com/office/officeart/2008/layout/LinedList"/>
    <dgm:cxn modelId="{A1DC24A1-4960-44DB-97D7-3A4025B56BDA}" type="presParOf" srcId="{10AD3486-5A3C-4704-9D26-B5C9ABDCD766}" destId="{CE307202-55E0-466B-8217-093FA7E8678F}" srcOrd="8" destOrd="0" presId="urn:microsoft.com/office/officeart/2008/layout/LinedList"/>
    <dgm:cxn modelId="{E02BFD0B-7C5F-464B-80A9-74150CAC1A3C}" type="presParOf" srcId="{10AD3486-5A3C-4704-9D26-B5C9ABDCD766}" destId="{D7344775-77A1-47ED-9952-298D99CCB2DE}" srcOrd="9" destOrd="0" presId="urn:microsoft.com/office/officeart/2008/layout/LinedList"/>
    <dgm:cxn modelId="{60B0C2DD-A1D1-45DA-8442-5D68EE129762}" type="presParOf" srcId="{10AD3486-5A3C-4704-9D26-B5C9ABDCD766}" destId="{9F5127A9-DA64-4FB7-9B7B-7EB15E1E11AC}" srcOrd="10" destOrd="0" presId="urn:microsoft.com/office/officeart/2008/layout/LinedList"/>
    <dgm:cxn modelId="{26B9FA85-9A52-47B6-AD1E-1D8E1A7DDF5D}" type="presParOf" srcId="{9F5127A9-DA64-4FB7-9B7B-7EB15E1E11AC}" destId="{2E6D35B2-EA5B-4982-8520-28F88833A685}" srcOrd="0" destOrd="0" presId="urn:microsoft.com/office/officeart/2008/layout/LinedList"/>
    <dgm:cxn modelId="{B62DD681-4FD5-481B-B14D-8160062EE604}" type="presParOf" srcId="{9F5127A9-DA64-4FB7-9B7B-7EB15E1E11AC}" destId="{C27D91AD-32E8-4530-A4CC-3CB3C07A90DB}" srcOrd="1" destOrd="0" presId="urn:microsoft.com/office/officeart/2008/layout/LinedList"/>
    <dgm:cxn modelId="{2503FD08-7B4A-45D7-AF4B-B9B1CC14C7FF}" type="presParOf" srcId="{9F5127A9-DA64-4FB7-9B7B-7EB15E1E11AC}" destId="{47790A65-787E-4202-B33B-9E8ACA0D5C5D}" srcOrd="2" destOrd="0" presId="urn:microsoft.com/office/officeart/2008/layout/LinedList"/>
    <dgm:cxn modelId="{4A516435-6181-4EF2-AF16-4924DCDC8378}" type="presParOf" srcId="{10AD3486-5A3C-4704-9D26-B5C9ABDCD766}" destId="{D5330D2A-BD95-4D27-9622-39EBF599CCCD}" srcOrd="11" destOrd="0" presId="urn:microsoft.com/office/officeart/2008/layout/LinedList"/>
    <dgm:cxn modelId="{D858E803-BD0B-42F9-91CA-044749A52325}" type="presParOf" srcId="{10AD3486-5A3C-4704-9D26-B5C9ABDCD766}" destId="{6B6C679B-675C-4145-A7FA-A4C6A9323F56}" srcOrd="12" destOrd="0" presId="urn:microsoft.com/office/officeart/2008/layout/LinedList"/>
    <dgm:cxn modelId="{D33886C1-8C21-4C0A-862D-B5D453BC25CE}" type="presParOf" srcId="{10AD3486-5A3C-4704-9D26-B5C9ABDCD766}" destId="{693710D6-F0DC-4B19-A355-EEBAD4EB1B08}" srcOrd="13" destOrd="0" presId="urn:microsoft.com/office/officeart/2008/layout/LinedList"/>
    <dgm:cxn modelId="{2002DEA3-C711-47AF-801C-286874B1CD3B}" type="presParOf" srcId="{693710D6-F0DC-4B19-A355-EEBAD4EB1B08}" destId="{2C161AD3-ED74-4705-87B0-0DAFC711C351}" srcOrd="0" destOrd="0" presId="urn:microsoft.com/office/officeart/2008/layout/LinedList"/>
    <dgm:cxn modelId="{B54B8B41-04C2-4348-BEB7-DCFDD27D8736}" type="presParOf" srcId="{693710D6-F0DC-4B19-A355-EEBAD4EB1B08}" destId="{A2345B68-294B-426E-AE75-3F4F19F90F27}" srcOrd="1" destOrd="0" presId="urn:microsoft.com/office/officeart/2008/layout/LinedList"/>
    <dgm:cxn modelId="{632EDF82-5ACA-43BB-859F-3AD54DF194AB}" type="presParOf" srcId="{693710D6-F0DC-4B19-A355-EEBAD4EB1B08}" destId="{42F90CFC-9B0B-4889-B906-98D908BC701A}" srcOrd="2" destOrd="0" presId="urn:microsoft.com/office/officeart/2008/layout/LinedList"/>
    <dgm:cxn modelId="{CC170FF5-1D13-4398-A1C4-6A14ECE21FC9}" type="presParOf" srcId="{10AD3486-5A3C-4704-9D26-B5C9ABDCD766}" destId="{D91987F3-90DD-4401-8CEF-8292D18DA1FD}" srcOrd="14" destOrd="0" presId="urn:microsoft.com/office/officeart/2008/layout/LinedList"/>
    <dgm:cxn modelId="{AED1B79A-BCDB-4E79-BFD9-610E895B6AA3}" type="presParOf" srcId="{10AD3486-5A3C-4704-9D26-B5C9ABDCD766}" destId="{7C889FF8-8074-4809-8549-B01F0B479CB7}" srcOrd="15" destOrd="0" presId="urn:microsoft.com/office/officeart/2008/layout/LinedList"/>
    <dgm:cxn modelId="{A0743785-1E4C-402C-8122-9E7408BF8504}" type="presParOf" srcId="{10AD3486-5A3C-4704-9D26-B5C9ABDCD766}" destId="{238DD9AD-9282-46E1-938B-3C84E4B148A8}" srcOrd="16" destOrd="0" presId="urn:microsoft.com/office/officeart/2008/layout/LinedList"/>
    <dgm:cxn modelId="{CFBA96CA-4922-4EE0-A17E-000464FF1963}" type="presParOf" srcId="{238DD9AD-9282-46E1-938B-3C84E4B148A8}" destId="{DF3EAF10-B5CB-412E-9B40-51EF6D490AD0}" srcOrd="0" destOrd="0" presId="urn:microsoft.com/office/officeart/2008/layout/LinedList"/>
    <dgm:cxn modelId="{3B4B4502-8FAF-4829-8788-FDFD81A0A266}" type="presParOf" srcId="{238DD9AD-9282-46E1-938B-3C84E4B148A8}" destId="{5A4EFA2D-1E86-4E50-993B-2A2E7DE542C9}" srcOrd="1" destOrd="0" presId="urn:microsoft.com/office/officeart/2008/layout/LinedList"/>
    <dgm:cxn modelId="{08091AD1-49BE-43BF-80C8-56941A224F00}" type="presParOf" srcId="{238DD9AD-9282-46E1-938B-3C84E4B148A8}" destId="{5F309DAA-455C-4EBF-9D89-58AEFDC91A6D}" srcOrd="2" destOrd="0" presId="urn:microsoft.com/office/officeart/2008/layout/LinedList"/>
    <dgm:cxn modelId="{95370D96-62C4-43CB-A5A3-638BF4329F1E}" type="presParOf" srcId="{10AD3486-5A3C-4704-9D26-B5C9ABDCD766}" destId="{C09BBC36-EFD4-45A0-B0FD-69E085737A3B}" srcOrd="17" destOrd="0" presId="urn:microsoft.com/office/officeart/2008/layout/LinedList"/>
    <dgm:cxn modelId="{7967112F-B896-4628-9451-E64B6C4EC3D9}" type="presParOf" srcId="{10AD3486-5A3C-4704-9D26-B5C9ABDCD766}" destId="{2B0D1C99-6C2A-47F6-8887-A941D1984536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5C1D65-D9D2-46A8-8090-194DDB0F6E6B}" type="doc">
      <dgm:prSet loTypeId="urn:microsoft.com/office/officeart/2009/3/layout/SnapshotPictureList" loCatId="picture" qsTypeId="urn:microsoft.com/office/officeart/2005/8/quickstyle/3d1" qsCatId="3D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82386E57-6DDA-410E-A286-F683059A9166}">
      <dgm:prSet phldrT="[Текст]" custT="1"/>
      <dgm:spPr/>
      <dgm:t>
        <a:bodyPr/>
        <a:lstStyle/>
        <a:p>
          <a:r>
            <a:rPr lang="ru-RU" sz="28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Теперь мы знаем:</a:t>
          </a:r>
          <a:endParaRPr lang="ru-RU" sz="28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gm:t>
    </dgm:pt>
    <dgm:pt modelId="{67FD7DC8-16F6-4E4D-9FEE-E5ABFED52EBE}" type="parTrans" cxnId="{1D79FF21-795E-46C6-9C0C-387185260F3D}">
      <dgm:prSet/>
      <dgm:spPr/>
      <dgm:t>
        <a:bodyPr/>
        <a:lstStyle/>
        <a:p>
          <a:endParaRPr lang="ru-RU"/>
        </a:p>
      </dgm:t>
    </dgm:pt>
    <dgm:pt modelId="{C6900523-9103-41A6-8F10-58C4A492CF0B}" type="sibTrans" cxnId="{1D79FF21-795E-46C6-9C0C-387185260F3D}">
      <dgm:prSet/>
      <dgm:spPr/>
      <dgm:t>
        <a:bodyPr/>
        <a:lstStyle/>
        <a:p>
          <a:endParaRPr lang="ru-RU"/>
        </a:p>
      </dgm:t>
    </dgm:pt>
    <dgm:pt modelId="{8CBC4C5B-8096-4BA2-8A6D-7FE939D06506}">
      <dgm:prSet phldrT="[Текст]" custT="1"/>
      <dgm:spPr/>
      <dgm:t>
        <a:bodyPr/>
        <a:lstStyle/>
        <a:p>
          <a:pPr algn="just"/>
          <a:r>
            <a:rPr lang="ru-RU" sz="20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1.Основные позиции и положения рук и ног, головы и корпуса;</a:t>
          </a:r>
          <a:endParaRPr lang="ru-RU" sz="20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gm:t>
    </dgm:pt>
    <dgm:pt modelId="{B9794F80-0D67-4230-B5B4-0CADCD6F402F}" type="sibTrans" cxnId="{F33C890F-0D17-4602-8C8F-078BD161A54F}">
      <dgm:prSet/>
      <dgm:spPr/>
      <dgm:t>
        <a:bodyPr/>
        <a:lstStyle/>
        <a:p>
          <a:endParaRPr lang="ru-RU"/>
        </a:p>
      </dgm:t>
    </dgm:pt>
    <dgm:pt modelId="{F783E1A7-212B-4F4B-8A48-B849BD8D4DDD}" type="parTrans" cxnId="{F33C890F-0D17-4602-8C8F-078BD161A54F}">
      <dgm:prSet/>
      <dgm:spPr/>
      <dgm:t>
        <a:bodyPr/>
        <a:lstStyle/>
        <a:p>
          <a:endParaRPr lang="ru-RU"/>
        </a:p>
      </dgm:t>
    </dgm:pt>
    <dgm:pt modelId="{B4029B73-91CA-42D0-9AFC-28EC13AA2D4E}">
      <dgm:prSet phldrT="[Текст]" custT="1"/>
      <dgm:spPr/>
      <dgm:t>
        <a:bodyPr/>
        <a:lstStyle/>
        <a:p>
          <a:pPr algn="just"/>
          <a:r>
            <a:rPr lang="ru-RU" sz="20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2.Танцевальные элементы на середине зала;</a:t>
          </a:r>
          <a:endParaRPr lang="ru-RU" sz="20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gm:t>
    </dgm:pt>
    <dgm:pt modelId="{18CE1C0D-53E4-44A6-AD62-C7938F9863B7}" type="parTrans" cxnId="{AE59FAF9-548B-4B15-82B3-B63B9E3FCB31}">
      <dgm:prSet/>
      <dgm:spPr/>
      <dgm:t>
        <a:bodyPr/>
        <a:lstStyle/>
        <a:p>
          <a:endParaRPr lang="ru-RU"/>
        </a:p>
      </dgm:t>
    </dgm:pt>
    <dgm:pt modelId="{075B2EE2-0B6A-42EC-B15B-6181E608F13A}" type="sibTrans" cxnId="{AE59FAF9-548B-4B15-82B3-B63B9E3FCB31}">
      <dgm:prSet/>
      <dgm:spPr/>
      <dgm:t>
        <a:bodyPr/>
        <a:lstStyle/>
        <a:p>
          <a:endParaRPr lang="ru-RU"/>
        </a:p>
      </dgm:t>
    </dgm:pt>
    <dgm:pt modelId="{89A1442E-D277-43D8-B2FA-93BDEAC5FA52}">
      <dgm:prSet phldrT="[Текст]" custT="1"/>
      <dgm:spPr/>
      <dgm:t>
        <a:bodyPr/>
        <a:lstStyle/>
        <a:p>
          <a:pPr algn="just"/>
          <a:r>
            <a:rPr lang="ru-RU" sz="20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3.Название элементов;</a:t>
          </a:r>
          <a:endParaRPr lang="ru-RU" sz="20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gm:t>
    </dgm:pt>
    <dgm:pt modelId="{2910FCDC-88BF-4BCE-803F-5EEDCFF6C8FD}" type="parTrans" cxnId="{828008AE-C251-443F-B36D-FAFDB4C2D9CC}">
      <dgm:prSet/>
      <dgm:spPr/>
      <dgm:t>
        <a:bodyPr/>
        <a:lstStyle/>
        <a:p>
          <a:endParaRPr lang="ru-RU"/>
        </a:p>
      </dgm:t>
    </dgm:pt>
    <dgm:pt modelId="{8B4DA399-FCAC-421D-B57B-9A9B6E664962}" type="sibTrans" cxnId="{828008AE-C251-443F-B36D-FAFDB4C2D9CC}">
      <dgm:prSet/>
      <dgm:spPr/>
      <dgm:t>
        <a:bodyPr/>
        <a:lstStyle/>
        <a:p>
          <a:endParaRPr lang="ru-RU"/>
        </a:p>
      </dgm:t>
    </dgm:pt>
    <dgm:pt modelId="{96792F0C-3B16-41A3-BE2A-2F8264E78F60}">
      <dgm:prSet phldrT="[Текст]" custT="1"/>
      <dgm:spPr/>
      <dgm:t>
        <a:bodyPr/>
        <a:lstStyle/>
        <a:p>
          <a:pPr algn="just"/>
          <a:r>
            <a:rPr lang="ru-RU" sz="20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4.Виды перестроений</a:t>
          </a:r>
          <a:r>
            <a:rPr lang="ru-RU" sz="1600" kern="1200" dirty="0" smtClean="0"/>
            <a:t>.</a:t>
          </a:r>
          <a:endParaRPr lang="ru-RU" sz="1600" kern="1200" dirty="0"/>
        </a:p>
      </dgm:t>
    </dgm:pt>
    <dgm:pt modelId="{CF403107-646E-4B54-A3F5-313E30733CA5}" type="parTrans" cxnId="{3916B21C-0BDB-4BF3-82E6-D60F97145BA5}">
      <dgm:prSet/>
      <dgm:spPr/>
      <dgm:t>
        <a:bodyPr/>
        <a:lstStyle/>
        <a:p>
          <a:endParaRPr lang="ru-RU"/>
        </a:p>
      </dgm:t>
    </dgm:pt>
    <dgm:pt modelId="{42C99B5B-2D02-4822-B00B-E0DEB22395A4}" type="sibTrans" cxnId="{3916B21C-0BDB-4BF3-82E6-D60F97145BA5}">
      <dgm:prSet/>
      <dgm:spPr/>
      <dgm:t>
        <a:bodyPr/>
        <a:lstStyle/>
        <a:p>
          <a:endParaRPr lang="ru-RU"/>
        </a:p>
      </dgm:t>
    </dgm:pt>
    <dgm:pt modelId="{35237C26-320C-4275-A720-2B55CA70DB9E}" type="pres">
      <dgm:prSet presAssocID="{E85C1D65-D9D2-46A8-8090-194DDB0F6E6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B20FDD3-BE16-4EA1-BFE4-2A539A2A4CBE}" type="pres">
      <dgm:prSet presAssocID="{82386E57-6DDA-410E-A286-F683059A9166}" presName="composite" presStyleCnt="0"/>
      <dgm:spPr/>
      <dgm:t>
        <a:bodyPr/>
        <a:lstStyle/>
        <a:p>
          <a:endParaRPr lang="ru-RU"/>
        </a:p>
      </dgm:t>
    </dgm:pt>
    <dgm:pt modelId="{D7A0F80D-4ED3-45D9-8A13-D8A86484BB3E}" type="pres">
      <dgm:prSet presAssocID="{82386E57-6DDA-410E-A286-F683059A9166}" presName="ParentAccentShape" presStyleLbl="trBgShp" presStyleIdx="0" presStyleCnt="2"/>
      <dgm:spPr/>
      <dgm:t>
        <a:bodyPr/>
        <a:lstStyle/>
        <a:p>
          <a:endParaRPr lang="ru-RU"/>
        </a:p>
      </dgm:t>
    </dgm:pt>
    <dgm:pt modelId="{8B5F6B6E-7A51-4798-921F-93C5303827DD}" type="pres">
      <dgm:prSet presAssocID="{82386E57-6DDA-410E-A286-F683059A9166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0572E-5A6A-4DEE-8869-3C96CB5BB724}" type="pres">
      <dgm:prSet presAssocID="{82386E57-6DDA-410E-A286-F683059A9166}" presName="ChildText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3211BDC1-80D1-497F-9CB2-21886A7E5CB9}" type="pres">
      <dgm:prSet presAssocID="{82386E57-6DDA-410E-A286-F683059A9166}" presName="ChildAccentShape" presStyleLbl="trBgShp" presStyleIdx="1" presStyleCnt="2"/>
      <dgm:spPr/>
      <dgm:t>
        <a:bodyPr/>
        <a:lstStyle/>
        <a:p>
          <a:endParaRPr lang="ru-RU"/>
        </a:p>
      </dgm:t>
    </dgm:pt>
    <dgm:pt modelId="{8044AAF2-CA19-47A9-BC03-F958641A0A96}" type="pres">
      <dgm:prSet presAssocID="{82386E57-6DDA-410E-A286-F683059A9166}" presName="Image" presStyleLbl="align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24126ACB-3F96-485A-A935-BE0078B98F42}" type="presOf" srcId="{B4029B73-91CA-42D0-9AFC-28EC13AA2D4E}" destId="{58B0572E-5A6A-4DEE-8869-3C96CB5BB724}" srcOrd="0" destOrd="1" presId="urn:microsoft.com/office/officeart/2009/3/layout/SnapshotPictureList"/>
    <dgm:cxn modelId="{F33C890F-0D17-4602-8C8F-078BD161A54F}" srcId="{82386E57-6DDA-410E-A286-F683059A9166}" destId="{8CBC4C5B-8096-4BA2-8A6D-7FE939D06506}" srcOrd="0" destOrd="0" parTransId="{F783E1A7-212B-4F4B-8A48-B849BD8D4DDD}" sibTransId="{B9794F80-0D67-4230-B5B4-0CADCD6F402F}"/>
    <dgm:cxn modelId="{AE59FAF9-548B-4B15-82B3-B63B9E3FCB31}" srcId="{82386E57-6DDA-410E-A286-F683059A9166}" destId="{B4029B73-91CA-42D0-9AFC-28EC13AA2D4E}" srcOrd="1" destOrd="0" parTransId="{18CE1C0D-53E4-44A6-AD62-C7938F9863B7}" sibTransId="{075B2EE2-0B6A-42EC-B15B-6181E608F13A}"/>
    <dgm:cxn modelId="{920E8E5C-BE7C-49F5-9B74-4BC5714D5DC3}" type="presOf" srcId="{8CBC4C5B-8096-4BA2-8A6D-7FE939D06506}" destId="{58B0572E-5A6A-4DEE-8869-3C96CB5BB724}" srcOrd="0" destOrd="0" presId="urn:microsoft.com/office/officeart/2009/3/layout/SnapshotPictureList"/>
    <dgm:cxn modelId="{1D79FF21-795E-46C6-9C0C-387185260F3D}" srcId="{E85C1D65-D9D2-46A8-8090-194DDB0F6E6B}" destId="{82386E57-6DDA-410E-A286-F683059A9166}" srcOrd="0" destOrd="0" parTransId="{67FD7DC8-16F6-4E4D-9FEE-E5ABFED52EBE}" sibTransId="{C6900523-9103-41A6-8F10-58C4A492CF0B}"/>
    <dgm:cxn modelId="{3916B21C-0BDB-4BF3-82E6-D60F97145BA5}" srcId="{82386E57-6DDA-410E-A286-F683059A9166}" destId="{96792F0C-3B16-41A3-BE2A-2F8264E78F60}" srcOrd="3" destOrd="0" parTransId="{CF403107-646E-4B54-A3F5-313E30733CA5}" sibTransId="{42C99B5B-2D02-4822-B00B-E0DEB22395A4}"/>
    <dgm:cxn modelId="{828008AE-C251-443F-B36D-FAFDB4C2D9CC}" srcId="{82386E57-6DDA-410E-A286-F683059A9166}" destId="{89A1442E-D277-43D8-B2FA-93BDEAC5FA52}" srcOrd="2" destOrd="0" parTransId="{2910FCDC-88BF-4BCE-803F-5EEDCFF6C8FD}" sibTransId="{8B4DA399-FCAC-421D-B57B-9A9B6E664962}"/>
    <dgm:cxn modelId="{130AD11D-72D0-449C-9741-B881429FE4BF}" type="presOf" srcId="{82386E57-6DDA-410E-A286-F683059A9166}" destId="{8B5F6B6E-7A51-4798-921F-93C5303827DD}" srcOrd="0" destOrd="0" presId="urn:microsoft.com/office/officeart/2009/3/layout/SnapshotPictureList"/>
    <dgm:cxn modelId="{58B75001-8713-4CF5-8CB3-27356BDBD570}" type="presOf" srcId="{89A1442E-D277-43D8-B2FA-93BDEAC5FA52}" destId="{58B0572E-5A6A-4DEE-8869-3C96CB5BB724}" srcOrd="0" destOrd="2" presId="urn:microsoft.com/office/officeart/2009/3/layout/SnapshotPictureList"/>
    <dgm:cxn modelId="{85AC6E8B-1932-4A8D-B300-C931C71E0FAE}" type="presOf" srcId="{96792F0C-3B16-41A3-BE2A-2F8264E78F60}" destId="{58B0572E-5A6A-4DEE-8869-3C96CB5BB724}" srcOrd="0" destOrd="3" presId="urn:microsoft.com/office/officeart/2009/3/layout/SnapshotPictureList"/>
    <dgm:cxn modelId="{ABB5FB99-6160-4B9B-A0B4-698D60F8A80F}" type="presOf" srcId="{E85C1D65-D9D2-46A8-8090-194DDB0F6E6B}" destId="{35237C26-320C-4275-A720-2B55CA70DB9E}" srcOrd="0" destOrd="0" presId="urn:microsoft.com/office/officeart/2009/3/layout/SnapshotPictureList"/>
    <dgm:cxn modelId="{A79A6A0B-CC3A-4233-BA98-BD2B583C4F22}" type="presParOf" srcId="{35237C26-320C-4275-A720-2B55CA70DB9E}" destId="{FB20FDD3-BE16-4EA1-BFE4-2A539A2A4CBE}" srcOrd="0" destOrd="0" presId="urn:microsoft.com/office/officeart/2009/3/layout/SnapshotPictureList"/>
    <dgm:cxn modelId="{54C506E0-9252-4689-A28A-733E9292F332}" type="presParOf" srcId="{FB20FDD3-BE16-4EA1-BFE4-2A539A2A4CBE}" destId="{D7A0F80D-4ED3-45D9-8A13-D8A86484BB3E}" srcOrd="0" destOrd="0" presId="urn:microsoft.com/office/officeart/2009/3/layout/SnapshotPictureList"/>
    <dgm:cxn modelId="{E0D3CE47-3FE2-468B-8141-A087AF99B3DF}" type="presParOf" srcId="{FB20FDD3-BE16-4EA1-BFE4-2A539A2A4CBE}" destId="{8B5F6B6E-7A51-4798-921F-93C5303827DD}" srcOrd="1" destOrd="0" presId="urn:microsoft.com/office/officeart/2009/3/layout/SnapshotPictureList"/>
    <dgm:cxn modelId="{3D97626B-EB7F-46EC-9170-8F54E0E7DDE2}" type="presParOf" srcId="{FB20FDD3-BE16-4EA1-BFE4-2A539A2A4CBE}" destId="{58B0572E-5A6A-4DEE-8869-3C96CB5BB724}" srcOrd="2" destOrd="0" presId="urn:microsoft.com/office/officeart/2009/3/layout/SnapshotPictureList"/>
    <dgm:cxn modelId="{823BE3A3-AD31-4391-A272-BEA030FE593D}" type="presParOf" srcId="{FB20FDD3-BE16-4EA1-BFE4-2A539A2A4CBE}" destId="{3211BDC1-80D1-497F-9CB2-21886A7E5CB9}" srcOrd="3" destOrd="0" presId="urn:microsoft.com/office/officeart/2009/3/layout/SnapshotPictureList"/>
    <dgm:cxn modelId="{6F05E5C1-4115-4A8B-9A12-B2973FF3456E}" type="presParOf" srcId="{FB20FDD3-BE16-4EA1-BFE4-2A539A2A4CBE}" destId="{8044AAF2-CA19-47A9-BC03-F958641A0A96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5C1D65-D9D2-46A8-8090-194DDB0F6E6B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386E57-6DDA-410E-A286-F683059A9166}">
      <dgm:prSet phldrT="[Текст]"/>
      <dgm:spPr/>
      <dgm:t>
        <a:bodyPr/>
        <a:lstStyle/>
        <a:p>
          <a:endParaRPr lang="ru-RU" dirty="0"/>
        </a:p>
      </dgm:t>
    </dgm:pt>
    <dgm:pt modelId="{67FD7DC8-16F6-4E4D-9FEE-E5ABFED52EBE}" type="parTrans" cxnId="{1D79FF21-795E-46C6-9C0C-387185260F3D}">
      <dgm:prSet/>
      <dgm:spPr/>
      <dgm:t>
        <a:bodyPr/>
        <a:lstStyle/>
        <a:p>
          <a:endParaRPr lang="ru-RU"/>
        </a:p>
      </dgm:t>
    </dgm:pt>
    <dgm:pt modelId="{C6900523-9103-41A6-8F10-58C4A492CF0B}" type="sibTrans" cxnId="{1D79FF21-795E-46C6-9C0C-387185260F3D}">
      <dgm:prSet/>
      <dgm:spPr/>
      <dgm:t>
        <a:bodyPr/>
        <a:lstStyle/>
        <a:p>
          <a:endParaRPr lang="ru-RU"/>
        </a:p>
      </dgm:t>
    </dgm:pt>
    <dgm:pt modelId="{8CBC4C5B-8096-4BA2-8A6D-7FE939D06506}">
      <dgm:prSet phldrT="[Текст]" custT="1"/>
      <dgm:spPr/>
      <dgm:t>
        <a:bodyPr/>
        <a:lstStyle/>
        <a:p>
          <a:pPr algn="just"/>
          <a:r>
            <a:rPr lang="ru-RU" sz="16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Мы научились исполнять:</a:t>
          </a:r>
        </a:p>
        <a:p>
          <a:pPr algn="just"/>
          <a:r>
            <a:rPr lang="ru-RU" sz="16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*простые танцевальные элементы на середине зала;</a:t>
          </a:r>
          <a:endParaRPr lang="ru-RU" sz="16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gm:t>
    </dgm:pt>
    <dgm:pt modelId="{F783E1A7-212B-4F4B-8A48-B849BD8D4DDD}" type="parTrans" cxnId="{F33C890F-0D17-4602-8C8F-078BD161A54F}">
      <dgm:prSet/>
      <dgm:spPr/>
      <dgm:t>
        <a:bodyPr/>
        <a:lstStyle/>
        <a:p>
          <a:endParaRPr lang="ru-RU"/>
        </a:p>
      </dgm:t>
    </dgm:pt>
    <dgm:pt modelId="{B9794F80-0D67-4230-B5B4-0CADCD6F402F}" type="sibTrans" cxnId="{F33C890F-0D17-4602-8C8F-078BD161A54F}">
      <dgm:prSet/>
      <dgm:spPr/>
      <dgm:t>
        <a:bodyPr/>
        <a:lstStyle/>
        <a:p>
          <a:endParaRPr lang="ru-RU"/>
        </a:p>
      </dgm:t>
    </dgm:pt>
    <dgm:pt modelId="{E7B620F4-395B-4273-B7CF-DA718F467591}">
      <dgm:prSet custT="1"/>
      <dgm:spPr/>
      <dgm:t>
        <a:bodyPr/>
        <a:lstStyle/>
        <a:p>
          <a:pPr algn="just"/>
          <a:r>
            <a:rPr lang="ru-RU" sz="1600" b="1" kern="1200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*движения в характере и темпе музыки;</a:t>
          </a:r>
          <a:endParaRPr lang="ru-RU" sz="16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gm:t>
    </dgm:pt>
    <dgm:pt modelId="{23A73BDA-A02C-4E00-ABDC-C8119A7DE2D8}" type="parTrans" cxnId="{6EE048C4-905C-4836-8E85-DF54DCCC7E4D}">
      <dgm:prSet/>
      <dgm:spPr/>
      <dgm:t>
        <a:bodyPr/>
        <a:lstStyle/>
        <a:p>
          <a:endParaRPr lang="ru-RU"/>
        </a:p>
      </dgm:t>
    </dgm:pt>
    <dgm:pt modelId="{0165D335-F8B6-4085-982A-5E3A8B59C699}" type="sibTrans" cxnId="{6EE048C4-905C-4836-8E85-DF54DCCC7E4D}">
      <dgm:prSet/>
      <dgm:spPr/>
      <dgm:t>
        <a:bodyPr/>
        <a:lstStyle/>
        <a:p>
          <a:endParaRPr lang="ru-RU"/>
        </a:p>
      </dgm:t>
    </dgm:pt>
    <dgm:pt modelId="{D74F9B45-4752-49ED-B01C-72AAEB7ED649}">
      <dgm:prSet custT="1"/>
      <dgm:spPr/>
      <dgm:t>
        <a:bodyPr/>
        <a:lstStyle/>
        <a:p>
          <a:pPr algn="just"/>
          <a:r>
            <a:rPr lang="ru-RU" sz="1600" b="1" kern="1200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*танцевальные упражнения с использованием </a:t>
          </a:r>
          <a:r>
            <a:rPr lang="ru-RU" sz="1600" b="1" kern="1200" dirty="0" err="1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координационны</a:t>
          </a:r>
          <a:r>
            <a:rPr lang="ru-RU" sz="16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 движений;</a:t>
          </a:r>
          <a:endParaRPr lang="ru-RU" sz="16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gm:t>
    </dgm:pt>
    <dgm:pt modelId="{D63050FA-37F2-46EC-B030-C4C6E30FEA5F}" type="parTrans" cxnId="{6D2B39A4-DD4E-4623-BE6C-FBC462A372D7}">
      <dgm:prSet/>
      <dgm:spPr/>
      <dgm:t>
        <a:bodyPr/>
        <a:lstStyle/>
        <a:p>
          <a:endParaRPr lang="ru-RU"/>
        </a:p>
      </dgm:t>
    </dgm:pt>
    <dgm:pt modelId="{66DC6B63-113E-4117-9CC6-AA94FDD0EF54}" type="sibTrans" cxnId="{6D2B39A4-DD4E-4623-BE6C-FBC462A372D7}">
      <dgm:prSet/>
      <dgm:spPr/>
      <dgm:t>
        <a:bodyPr/>
        <a:lstStyle/>
        <a:p>
          <a:endParaRPr lang="ru-RU"/>
        </a:p>
      </dgm:t>
    </dgm:pt>
    <dgm:pt modelId="{E11D9211-7452-4D47-9251-7141A1D2BF77}">
      <dgm:prSet custT="1"/>
      <dgm:spPr/>
      <dgm:t>
        <a:bodyPr/>
        <a:lstStyle/>
        <a:p>
          <a:pPr algn="just"/>
          <a:r>
            <a:rPr lang="ru-RU" sz="1600" b="1" kern="1200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*эмоционально и выразительно исполнять танцевальные элементы и танцевальные композиции на середине зала.</a:t>
          </a:r>
          <a:endParaRPr lang="ru-RU" sz="16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gm:t>
    </dgm:pt>
    <dgm:pt modelId="{82451091-88B0-4522-938B-182A2D5F465C}" type="parTrans" cxnId="{00A617C9-96C0-412F-BD04-F5C9690F1D9B}">
      <dgm:prSet/>
      <dgm:spPr/>
      <dgm:t>
        <a:bodyPr/>
        <a:lstStyle/>
        <a:p>
          <a:endParaRPr lang="ru-RU"/>
        </a:p>
      </dgm:t>
    </dgm:pt>
    <dgm:pt modelId="{24F87F44-5826-441E-BD3A-67BE7206A82D}" type="sibTrans" cxnId="{00A617C9-96C0-412F-BD04-F5C9690F1D9B}">
      <dgm:prSet/>
      <dgm:spPr/>
      <dgm:t>
        <a:bodyPr/>
        <a:lstStyle/>
        <a:p>
          <a:endParaRPr lang="ru-RU"/>
        </a:p>
      </dgm:t>
    </dgm:pt>
    <dgm:pt modelId="{A0EDC929-2EA2-4B66-B1E9-A632F5E2A03E}">
      <dgm:prSet/>
      <dgm:spPr/>
      <dgm:t>
        <a:bodyPr/>
        <a:lstStyle/>
        <a:p>
          <a:pPr algn="l"/>
          <a:endParaRPr lang="ru-RU" sz="900" kern="1200" dirty="0"/>
        </a:p>
      </dgm:t>
    </dgm:pt>
    <dgm:pt modelId="{2BB8669D-E111-45E5-8442-A7F151E69F24}" type="parTrans" cxnId="{4F501518-35B8-4AD7-9CEA-905819FC109D}">
      <dgm:prSet/>
      <dgm:spPr/>
      <dgm:t>
        <a:bodyPr/>
        <a:lstStyle/>
        <a:p>
          <a:endParaRPr lang="ru-RU"/>
        </a:p>
      </dgm:t>
    </dgm:pt>
    <dgm:pt modelId="{9788445A-9589-4AD7-9B75-34FFEA5D76C5}" type="sibTrans" cxnId="{4F501518-35B8-4AD7-9CEA-905819FC109D}">
      <dgm:prSet/>
      <dgm:spPr/>
      <dgm:t>
        <a:bodyPr/>
        <a:lstStyle/>
        <a:p>
          <a:endParaRPr lang="ru-RU"/>
        </a:p>
      </dgm:t>
    </dgm:pt>
    <dgm:pt modelId="{35237C26-320C-4275-A720-2B55CA70DB9E}" type="pres">
      <dgm:prSet presAssocID="{E85C1D65-D9D2-46A8-8090-194DDB0F6E6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B20FDD3-BE16-4EA1-BFE4-2A539A2A4CBE}" type="pres">
      <dgm:prSet presAssocID="{82386E57-6DDA-410E-A286-F683059A9166}" presName="composite" presStyleCnt="0"/>
      <dgm:spPr/>
    </dgm:pt>
    <dgm:pt modelId="{D7A0F80D-4ED3-45D9-8A13-D8A86484BB3E}" type="pres">
      <dgm:prSet presAssocID="{82386E57-6DDA-410E-A286-F683059A9166}" presName="ParentAccentShape" presStyleLbl="trBgShp" presStyleIdx="0" presStyleCnt="2" custScaleX="76949"/>
      <dgm:spPr/>
    </dgm:pt>
    <dgm:pt modelId="{8B5F6B6E-7A51-4798-921F-93C5303827DD}" type="pres">
      <dgm:prSet presAssocID="{82386E57-6DDA-410E-A286-F683059A9166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0572E-5A6A-4DEE-8869-3C96CB5BB724}" type="pres">
      <dgm:prSet presAssocID="{82386E57-6DDA-410E-A286-F683059A9166}" presName="ChildText" presStyleLbl="revTx" presStyleIdx="1" presStyleCnt="2" custScaleX="189295" custScaleY="87939" custLinFactNeighborX="2435" custLinFactNeighborY="-10249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3211BDC1-80D1-497F-9CB2-21886A7E5CB9}" type="pres">
      <dgm:prSet presAssocID="{82386E57-6DDA-410E-A286-F683059A9166}" presName="ChildAccentShape" presStyleLbl="trBgShp" presStyleIdx="1" presStyleCnt="2"/>
      <dgm:spPr/>
    </dgm:pt>
    <dgm:pt modelId="{8044AAF2-CA19-47A9-BC03-F958641A0A96}" type="pres">
      <dgm:prSet presAssocID="{82386E57-6DDA-410E-A286-F683059A9166}" presName="Image" presStyleLbl="alignImgPlace1" presStyleIdx="0" presStyleCnt="1" custAng="5400000" custScaleX="49428" custScaleY="10692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D79FF21-795E-46C6-9C0C-387185260F3D}" srcId="{E85C1D65-D9D2-46A8-8090-194DDB0F6E6B}" destId="{82386E57-6DDA-410E-A286-F683059A9166}" srcOrd="0" destOrd="0" parTransId="{67FD7DC8-16F6-4E4D-9FEE-E5ABFED52EBE}" sibTransId="{C6900523-9103-41A6-8F10-58C4A492CF0B}"/>
    <dgm:cxn modelId="{C49A81FD-606D-4630-B7BE-0C681A86703F}" type="presOf" srcId="{8CBC4C5B-8096-4BA2-8A6D-7FE939D06506}" destId="{58B0572E-5A6A-4DEE-8869-3C96CB5BB724}" srcOrd="0" destOrd="0" presId="urn:microsoft.com/office/officeart/2009/3/layout/SnapshotPictureList"/>
    <dgm:cxn modelId="{F33C890F-0D17-4602-8C8F-078BD161A54F}" srcId="{82386E57-6DDA-410E-A286-F683059A9166}" destId="{8CBC4C5B-8096-4BA2-8A6D-7FE939D06506}" srcOrd="0" destOrd="0" parTransId="{F783E1A7-212B-4F4B-8A48-B849BD8D4DDD}" sibTransId="{B9794F80-0D67-4230-B5B4-0CADCD6F402F}"/>
    <dgm:cxn modelId="{859DDBBD-A335-4C0F-93C6-544F0F5955CC}" type="presOf" srcId="{D74F9B45-4752-49ED-B01C-72AAEB7ED649}" destId="{58B0572E-5A6A-4DEE-8869-3C96CB5BB724}" srcOrd="0" destOrd="2" presId="urn:microsoft.com/office/officeart/2009/3/layout/SnapshotPictureList"/>
    <dgm:cxn modelId="{6D2B39A4-DD4E-4623-BE6C-FBC462A372D7}" srcId="{82386E57-6DDA-410E-A286-F683059A9166}" destId="{D74F9B45-4752-49ED-B01C-72AAEB7ED649}" srcOrd="2" destOrd="0" parTransId="{D63050FA-37F2-46EC-B030-C4C6E30FEA5F}" sibTransId="{66DC6B63-113E-4117-9CC6-AA94FDD0EF54}"/>
    <dgm:cxn modelId="{6169F620-7872-4AC2-BEDB-B1D857167D9A}" type="presOf" srcId="{E11D9211-7452-4D47-9251-7141A1D2BF77}" destId="{58B0572E-5A6A-4DEE-8869-3C96CB5BB724}" srcOrd="0" destOrd="3" presId="urn:microsoft.com/office/officeart/2009/3/layout/SnapshotPictureList"/>
    <dgm:cxn modelId="{4EC00A0B-735C-4F5B-91E4-C1AD2B274A9D}" type="presOf" srcId="{82386E57-6DDA-410E-A286-F683059A9166}" destId="{8B5F6B6E-7A51-4798-921F-93C5303827DD}" srcOrd="0" destOrd="0" presId="urn:microsoft.com/office/officeart/2009/3/layout/SnapshotPictureList"/>
    <dgm:cxn modelId="{6BCDE5B6-7028-45C8-A558-A2A8046773BF}" type="presOf" srcId="{E7B620F4-395B-4273-B7CF-DA718F467591}" destId="{58B0572E-5A6A-4DEE-8869-3C96CB5BB724}" srcOrd="0" destOrd="1" presId="urn:microsoft.com/office/officeart/2009/3/layout/SnapshotPictureList"/>
    <dgm:cxn modelId="{00A617C9-96C0-412F-BD04-F5C9690F1D9B}" srcId="{82386E57-6DDA-410E-A286-F683059A9166}" destId="{E11D9211-7452-4D47-9251-7141A1D2BF77}" srcOrd="3" destOrd="0" parTransId="{82451091-88B0-4522-938B-182A2D5F465C}" sibTransId="{24F87F44-5826-441E-BD3A-67BE7206A82D}"/>
    <dgm:cxn modelId="{6EE048C4-905C-4836-8E85-DF54DCCC7E4D}" srcId="{82386E57-6DDA-410E-A286-F683059A9166}" destId="{E7B620F4-395B-4273-B7CF-DA718F467591}" srcOrd="1" destOrd="0" parTransId="{23A73BDA-A02C-4E00-ABDC-C8119A7DE2D8}" sibTransId="{0165D335-F8B6-4085-982A-5E3A8B59C699}"/>
    <dgm:cxn modelId="{4F501518-35B8-4AD7-9CEA-905819FC109D}" srcId="{82386E57-6DDA-410E-A286-F683059A9166}" destId="{A0EDC929-2EA2-4B66-B1E9-A632F5E2A03E}" srcOrd="4" destOrd="0" parTransId="{2BB8669D-E111-45E5-8442-A7F151E69F24}" sibTransId="{9788445A-9589-4AD7-9B75-34FFEA5D76C5}"/>
    <dgm:cxn modelId="{83B51BC8-37EB-4508-B369-BB53DC519B63}" type="presOf" srcId="{A0EDC929-2EA2-4B66-B1E9-A632F5E2A03E}" destId="{58B0572E-5A6A-4DEE-8869-3C96CB5BB724}" srcOrd="0" destOrd="4" presId="urn:microsoft.com/office/officeart/2009/3/layout/SnapshotPictureList"/>
    <dgm:cxn modelId="{50E21E98-5298-4040-A1B0-5B85C88DCB0B}" type="presOf" srcId="{E85C1D65-D9D2-46A8-8090-194DDB0F6E6B}" destId="{35237C26-320C-4275-A720-2B55CA70DB9E}" srcOrd="0" destOrd="0" presId="urn:microsoft.com/office/officeart/2009/3/layout/SnapshotPictureList"/>
    <dgm:cxn modelId="{00A5E186-915F-40A7-809E-42D8DE2418F7}" type="presParOf" srcId="{35237C26-320C-4275-A720-2B55CA70DB9E}" destId="{FB20FDD3-BE16-4EA1-BFE4-2A539A2A4CBE}" srcOrd="0" destOrd="0" presId="urn:microsoft.com/office/officeart/2009/3/layout/SnapshotPictureList"/>
    <dgm:cxn modelId="{349E1577-EFAE-443F-A527-969096951373}" type="presParOf" srcId="{FB20FDD3-BE16-4EA1-BFE4-2A539A2A4CBE}" destId="{D7A0F80D-4ED3-45D9-8A13-D8A86484BB3E}" srcOrd="0" destOrd="0" presId="urn:microsoft.com/office/officeart/2009/3/layout/SnapshotPictureList"/>
    <dgm:cxn modelId="{96DF3FED-C04E-4B50-B94C-BEB7D9DDA706}" type="presParOf" srcId="{FB20FDD3-BE16-4EA1-BFE4-2A539A2A4CBE}" destId="{8B5F6B6E-7A51-4798-921F-93C5303827DD}" srcOrd="1" destOrd="0" presId="urn:microsoft.com/office/officeart/2009/3/layout/SnapshotPictureList"/>
    <dgm:cxn modelId="{A9049F01-0CAD-439A-B996-AECA33308AC0}" type="presParOf" srcId="{FB20FDD3-BE16-4EA1-BFE4-2A539A2A4CBE}" destId="{58B0572E-5A6A-4DEE-8869-3C96CB5BB724}" srcOrd="2" destOrd="0" presId="urn:microsoft.com/office/officeart/2009/3/layout/SnapshotPictureList"/>
    <dgm:cxn modelId="{FD5685ED-95CD-47DD-AE03-E12A218798EB}" type="presParOf" srcId="{FB20FDD3-BE16-4EA1-BFE4-2A539A2A4CBE}" destId="{3211BDC1-80D1-497F-9CB2-21886A7E5CB9}" srcOrd="3" destOrd="0" presId="urn:microsoft.com/office/officeart/2009/3/layout/SnapshotPictureList"/>
    <dgm:cxn modelId="{FC715253-25F1-4BDC-8CDD-D857C2164396}" type="presParOf" srcId="{FB20FDD3-BE16-4EA1-BFE4-2A539A2A4CBE}" destId="{8044AAF2-CA19-47A9-BC03-F958641A0A96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B7F64-DBBC-4CA9-8528-CBEE7D464032}">
      <dsp:nvSpPr>
        <dsp:cNvPr id="0" name=""/>
        <dsp:cNvSpPr/>
      </dsp:nvSpPr>
      <dsp:spPr>
        <a:xfrm>
          <a:off x="0" y="0"/>
          <a:ext cx="60960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E254F1F-8207-411B-B00B-FAE2F6FD6250}">
      <dsp:nvSpPr>
        <dsp:cNvPr id="0" name=""/>
        <dsp:cNvSpPr/>
      </dsp:nvSpPr>
      <dsp:spPr>
        <a:xfrm>
          <a:off x="0" y="0"/>
          <a:ext cx="1219200" cy="31041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u="sng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Задачи</a:t>
          </a:r>
          <a:endParaRPr lang="ru-RU" sz="1600" b="1" i="1" u="sng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sp:txBody>
      <dsp:txXfrm>
        <a:off x="0" y="0"/>
        <a:ext cx="1219200" cy="3104166"/>
      </dsp:txXfrm>
    </dsp:sp>
    <dsp:sp modelId="{1BD663FA-8082-42B5-B9ED-0C28A39E56C7}">
      <dsp:nvSpPr>
        <dsp:cNvPr id="0" name=""/>
        <dsp:cNvSpPr/>
      </dsp:nvSpPr>
      <dsp:spPr>
        <a:xfrm>
          <a:off x="1310640" y="24440"/>
          <a:ext cx="4785360" cy="488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1.	Сформировать танцевальные знания, умения и навыки на основе овладения и освоения программного материала.</a:t>
          </a:r>
          <a:endParaRPr lang="ru-RU" sz="1300" kern="1200" dirty="0"/>
        </a:p>
      </dsp:txBody>
      <dsp:txXfrm>
        <a:off x="1310640" y="24440"/>
        <a:ext cx="4785360" cy="488815"/>
      </dsp:txXfrm>
    </dsp:sp>
    <dsp:sp modelId="{7C412AA6-E145-4306-A3B9-D4DCFB90500F}">
      <dsp:nvSpPr>
        <dsp:cNvPr id="0" name=""/>
        <dsp:cNvSpPr/>
      </dsp:nvSpPr>
      <dsp:spPr>
        <a:xfrm>
          <a:off x="1219199" y="513255"/>
          <a:ext cx="487680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BB07C89E-9F59-4745-A59D-B59D043D301D}">
      <dsp:nvSpPr>
        <dsp:cNvPr id="0" name=""/>
        <dsp:cNvSpPr/>
      </dsp:nvSpPr>
      <dsp:spPr>
        <a:xfrm>
          <a:off x="1310640" y="537696"/>
          <a:ext cx="4785360" cy="488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2.	Научить выразительности и пластичности движений.</a:t>
          </a:r>
          <a:endParaRPr lang="ru-RU" sz="1300" kern="1200" dirty="0"/>
        </a:p>
      </dsp:txBody>
      <dsp:txXfrm>
        <a:off x="1310640" y="537696"/>
        <a:ext cx="4785360" cy="488815"/>
      </dsp:txXfrm>
    </dsp:sp>
    <dsp:sp modelId="{B55C33AC-506F-48E6-A213-0F3BBAD00C05}">
      <dsp:nvSpPr>
        <dsp:cNvPr id="0" name=""/>
        <dsp:cNvSpPr/>
      </dsp:nvSpPr>
      <dsp:spPr>
        <a:xfrm>
          <a:off x="1219199" y="1026511"/>
          <a:ext cx="487680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9F1C8AA3-5C40-4D93-A190-AE39831B2855}">
      <dsp:nvSpPr>
        <dsp:cNvPr id="0" name=""/>
        <dsp:cNvSpPr/>
      </dsp:nvSpPr>
      <dsp:spPr>
        <a:xfrm>
          <a:off x="1310640" y="1050952"/>
          <a:ext cx="4785360" cy="488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3.	Формировать фигуру, ловкость, выносливость и физическую силу.</a:t>
          </a:r>
          <a:endParaRPr lang="ru-RU" sz="1300" kern="1200" dirty="0"/>
        </a:p>
      </dsp:txBody>
      <dsp:txXfrm>
        <a:off x="1310640" y="1050952"/>
        <a:ext cx="4785360" cy="488815"/>
      </dsp:txXfrm>
    </dsp:sp>
    <dsp:sp modelId="{CE307202-55E0-466B-8217-093FA7E8678F}">
      <dsp:nvSpPr>
        <dsp:cNvPr id="0" name=""/>
        <dsp:cNvSpPr/>
      </dsp:nvSpPr>
      <dsp:spPr>
        <a:xfrm>
          <a:off x="1219199" y="1539767"/>
          <a:ext cx="487680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C27D91AD-32E8-4530-A4CC-3CB3C07A90DB}">
      <dsp:nvSpPr>
        <dsp:cNvPr id="0" name=""/>
        <dsp:cNvSpPr/>
      </dsp:nvSpPr>
      <dsp:spPr>
        <a:xfrm>
          <a:off x="1310640" y="1564208"/>
          <a:ext cx="4785360" cy="488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4.	Дать возможность детям самостоятельно фантазировать и разрабатывать новые танцевальные движения и сюжеты.</a:t>
          </a:r>
          <a:endParaRPr lang="ru-RU" sz="1300" kern="1200" dirty="0"/>
        </a:p>
      </dsp:txBody>
      <dsp:txXfrm>
        <a:off x="1310640" y="1564208"/>
        <a:ext cx="4785360" cy="488815"/>
      </dsp:txXfrm>
    </dsp:sp>
    <dsp:sp modelId="{D5330D2A-BD95-4D27-9622-39EBF599CCCD}">
      <dsp:nvSpPr>
        <dsp:cNvPr id="0" name=""/>
        <dsp:cNvSpPr/>
      </dsp:nvSpPr>
      <dsp:spPr>
        <a:xfrm>
          <a:off x="1219199" y="2053023"/>
          <a:ext cx="487680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2345B68-294B-426E-AE75-3F4F19F90F27}">
      <dsp:nvSpPr>
        <dsp:cNvPr id="0" name=""/>
        <dsp:cNvSpPr/>
      </dsp:nvSpPr>
      <dsp:spPr>
        <a:xfrm>
          <a:off x="1310640" y="2077464"/>
          <a:ext cx="4785360" cy="488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5.	Научить детей переживать, мыслить, запоминать и оценивать культуру своих движений.</a:t>
          </a:r>
          <a:endParaRPr lang="ru-RU" sz="1300" kern="1200" dirty="0"/>
        </a:p>
      </dsp:txBody>
      <dsp:txXfrm>
        <a:off x="1310640" y="2077464"/>
        <a:ext cx="4785360" cy="488815"/>
      </dsp:txXfrm>
    </dsp:sp>
    <dsp:sp modelId="{D91987F3-90DD-4401-8CEF-8292D18DA1FD}">
      <dsp:nvSpPr>
        <dsp:cNvPr id="0" name=""/>
        <dsp:cNvSpPr/>
      </dsp:nvSpPr>
      <dsp:spPr>
        <a:xfrm>
          <a:off x="1219199" y="2566279"/>
          <a:ext cx="487680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5A4EFA2D-1E86-4E50-993B-2A2E7DE542C9}">
      <dsp:nvSpPr>
        <dsp:cNvPr id="0" name=""/>
        <dsp:cNvSpPr/>
      </dsp:nvSpPr>
      <dsp:spPr>
        <a:xfrm>
          <a:off x="1310640" y="2590720"/>
          <a:ext cx="4785360" cy="488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6.	Воспитать музыкальный вкус и любовь к искусству танца.</a:t>
          </a:r>
          <a:endParaRPr lang="ru-RU" sz="1300" kern="1200" dirty="0"/>
        </a:p>
      </dsp:txBody>
      <dsp:txXfrm>
        <a:off x="1310640" y="2590720"/>
        <a:ext cx="4785360" cy="488815"/>
      </dsp:txXfrm>
    </dsp:sp>
    <dsp:sp modelId="{C09BBC36-EFD4-45A0-B0FD-69E085737A3B}">
      <dsp:nvSpPr>
        <dsp:cNvPr id="0" name=""/>
        <dsp:cNvSpPr/>
      </dsp:nvSpPr>
      <dsp:spPr>
        <a:xfrm>
          <a:off x="1219199" y="3079535"/>
          <a:ext cx="487680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1BDC1-80D1-497F-9CB2-21886A7E5CB9}">
      <dsp:nvSpPr>
        <dsp:cNvPr id="0" name=""/>
        <dsp:cNvSpPr/>
      </dsp:nvSpPr>
      <dsp:spPr>
        <a:xfrm>
          <a:off x="6819349" y="888588"/>
          <a:ext cx="166174" cy="3075531"/>
        </a:xfrm>
        <a:prstGeom prst="rect">
          <a:avLst/>
        </a:prstGeom>
        <a:solidFill>
          <a:schemeClr val="accent6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A0F80D-4ED3-45D9-8A13-D8A86484BB3E}">
      <dsp:nvSpPr>
        <dsp:cNvPr id="0" name=""/>
        <dsp:cNvSpPr/>
      </dsp:nvSpPr>
      <dsp:spPr>
        <a:xfrm>
          <a:off x="169586" y="888588"/>
          <a:ext cx="4321926" cy="3075531"/>
        </a:xfrm>
        <a:prstGeom prst="frame">
          <a:avLst>
            <a:gd name="adj1" fmla="val 5450"/>
          </a:avLst>
        </a:prstGeom>
        <a:solidFill>
          <a:schemeClr val="accent6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44AAF2-CA19-47A9-BC03-F958641A0A96}">
      <dsp:nvSpPr>
        <dsp:cNvPr id="0" name=""/>
        <dsp:cNvSpPr/>
      </dsp:nvSpPr>
      <dsp:spPr>
        <a:xfrm>
          <a:off x="3412" y="520075"/>
          <a:ext cx="4155752" cy="290918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5F6B6E-7A51-4798-921F-93C5303827DD}">
      <dsp:nvSpPr>
        <dsp:cNvPr id="0" name=""/>
        <dsp:cNvSpPr/>
      </dsp:nvSpPr>
      <dsp:spPr>
        <a:xfrm>
          <a:off x="338553" y="3430293"/>
          <a:ext cx="3986785" cy="365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106680" rIns="2844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Теперь мы знаем:</a:t>
          </a:r>
          <a:endParaRPr lang="ru-RU" sz="28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</dsp:txBody>
      <dsp:txXfrm>
        <a:off x="338553" y="3430293"/>
        <a:ext cx="3986785" cy="365068"/>
      </dsp:txXfrm>
    </dsp:sp>
    <dsp:sp modelId="{58B0572E-5A6A-4DEE-8869-3C96CB5BB724}">
      <dsp:nvSpPr>
        <dsp:cNvPr id="0" name=""/>
        <dsp:cNvSpPr/>
      </dsp:nvSpPr>
      <dsp:spPr>
        <a:xfrm>
          <a:off x="4667462" y="888588"/>
          <a:ext cx="1975937" cy="3075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1.Основные позиции и положения рук и ног, головы и корпуса;</a:t>
          </a:r>
          <a:endParaRPr lang="ru-RU" sz="20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2.Танцевальные элементы на середине зала;</a:t>
          </a:r>
          <a:endParaRPr lang="ru-RU" sz="20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3.Название элементов;</a:t>
          </a:r>
          <a:endParaRPr lang="ru-RU" sz="20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4.Виды перестроений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>
        <a:off x="4667462" y="888588"/>
        <a:ext cx="1975937" cy="30755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1BDC1-80D1-497F-9CB2-21886A7E5CB9}">
      <dsp:nvSpPr>
        <dsp:cNvPr id="0" name=""/>
        <dsp:cNvSpPr/>
      </dsp:nvSpPr>
      <dsp:spPr>
        <a:xfrm>
          <a:off x="6102533" y="998321"/>
          <a:ext cx="156405" cy="2894731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A0F80D-4ED3-45D9-8A13-D8A86484BB3E}">
      <dsp:nvSpPr>
        <dsp:cNvPr id="0" name=""/>
        <dsp:cNvSpPr/>
      </dsp:nvSpPr>
      <dsp:spPr>
        <a:xfrm>
          <a:off x="312529" y="998321"/>
          <a:ext cx="3130173" cy="2894731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44AAF2-CA19-47A9-BC03-F958641A0A96}">
      <dsp:nvSpPr>
        <dsp:cNvPr id="0" name=""/>
        <dsp:cNvSpPr/>
      </dsp:nvSpPr>
      <dsp:spPr>
        <a:xfrm rot="5400000">
          <a:off x="676332" y="556690"/>
          <a:ext cx="1933351" cy="292772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5F6B6E-7A51-4798-921F-93C5303827DD}">
      <dsp:nvSpPr>
        <dsp:cNvPr id="0" name=""/>
        <dsp:cNvSpPr/>
      </dsp:nvSpPr>
      <dsp:spPr>
        <a:xfrm>
          <a:off x="2722" y="3390607"/>
          <a:ext cx="3752415" cy="343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57150" rIns="15240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722" y="3390607"/>
        <a:ext cx="3752415" cy="343607"/>
      </dsp:txXfrm>
    </dsp:sp>
    <dsp:sp modelId="{58B0572E-5A6A-4DEE-8869-3C96CB5BB724}">
      <dsp:nvSpPr>
        <dsp:cNvPr id="0" name=""/>
        <dsp:cNvSpPr/>
      </dsp:nvSpPr>
      <dsp:spPr>
        <a:xfrm>
          <a:off x="3249527" y="876207"/>
          <a:ext cx="3520467" cy="2545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Мы научились исполнять: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*простые танцевальные элементы на середине зала;</a:t>
          </a:r>
          <a:endParaRPr lang="ru-RU" sz="16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*движения в характере и темпе музыки;</a:t>
          </a:r>
          <a:endParaRPr lang="ru-RU" sz="16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*танцевальные упражнения с использованием </a:t>
          </a:r>
          <a:r>
            <a:rPr lang="ru-RU" sz="1600" b="1" kern="1200" dirty="0" err="1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координационны</a:t>
          </a:r>
          <a:r>
            <a:rPr lang="ru-RU" sz="1600" b="1" kern="1200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 движений;</a:t>
          </a:r>
          <a:endParaRPr lang="ru-RU" sz="16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  <a:ea typeface="+mj-ea"/>
              <a:cs typeface="+mj-cs"/>
            </a:rPr>
            <a:t>*эмоционально и выразительно исполнять танцевальные элементы и танцевальные композиции на середине зала.</a:t>
          </a:r>
          <a:endParaRPr lang="ru-RU" sz="1600" b="1" kern="1200" dirty="0">
            <a:gradFill>
              <a:gsLst>
                <a:gs pos="16000">
                  <a:srgbClr val="893BCD"/>
                </a:gs>
                <a:gs pos="100000">
                  <a:srgbClr val="C477A5"/>
                </a:gs>
              </a:gsLst>
              <a:lin ang="2700000" scaled="1"/>
            </a:gradFill>
            <a:latin typeface="+mn-lt"/>
            <a:ea typeface="+mj-ea"/>
            <a:cs typeface="+mj-cs"/>
          </a:endParaRP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3249527" y="876207"/>
        <a:ext cx="3520467" cy="2545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7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5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1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6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1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8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0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2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815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9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93075-8D4E-4538-804D-19DA9E143F4D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0F968-57E0-4073-A1BC-1F434649284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0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vk.com/away.php?utf=1&amp;to=https%3A%2F%2Fyadi.sk%2Fd%2FA_4hMJuIuJ_vT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7156" y="1878675"/>
            <a:ext cx="7398328" cy="225723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latin typeface="+mn-lt"/>
              </a:rPr>
              <a:t>Кружок по хореографии в детском саду №85 «УМКА»</a:t>
            </a:r>
            <a:endParaRPr lang="en-US" b="1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8514" y="4620347"/>
            <a:ext cx="6858000" cy="1655762"/>
          </a:xfrm>
        </p:spPr>
        <p:txBody>
          <a:bodyPr/>
          <a:lstStyle/>
          <a:p>
            <a:r>
              <a:rPr lang="ru-RU" dirty="0">
                <a:solidFill>
                  <a:srgbClr val="893BCD"/>
                </a:solidFill>
              </a:rPr>
              <a:t>Педагог-хореограф: </a:t>
            </a:r>
            <a:r>
              <a:rPr lang="ru-RU" dirty="0" err="1">
                <a:solidFill>
                  <a:srgbClr val="893BCD"/>
                </a:solidFill>
              </a:rPr>
              <a:t>Полканова</a:t>
            </a:r>
            <a:r>
              <a:rPr lang="ru-RU" dirty="0">
                <a:solidFill>
                  <a:srgbClr val="893BCD"/>
                </a:solidFill>
              </a:rPr>
              <a:t> О.Е.</a:t>
            </a:r>
            <a:endParaRPr lang="en-US" dirty="0">
              <a:solidFill>
                <a:srgbClr val="893B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5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969008" y="4120896"/>
            <a:ext cx="5105400" cy="555625"/>
            <a:chOff x="1248" y="1440"/>
            <a:chExt cx="3216" cy="35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6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Открытое занятие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969008" y="1606296"/>
            <a:ext cx="5105400" cy="555625"/>
            <a:chOff x="1248" y="2030"/>
            <a:chExt cx="3216" cy="350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30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Цели и задачи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1969008" y="2444496"/>
            <a:ext cx="5438776" cy="555625"/>
            <a:chOff x="1248" y="2640"/>
            <a:chExt cx="3426" cy="35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24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Форма проведения занятий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1969008" y="3282696"/>
            <a:ext cx="5105400" cy="555625"/>
            <a:chOff x="1248" y="3230"/>
            <a:chExt cx="3216" cy="350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7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Чему мы научились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1969008" y="4981321"/>
            <a:ext cx="5105400" cy="555625"/>
            <a:chOff x="1248" y="3230"/>
            <a:chExt cx="3216" cy="350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5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Итоги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046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2048383" y="642020"/>
            <a:ext cx="5105400" cy="555625"/>
            <a:chOff x="1248" y="2030"/>
            <a:chExt cx="3216" cy="350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30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Цели и задачи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313645" y="1468192"/>
            <a:ext cx="652958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sz="1600" b="1" i="1" u="sng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Цели программы: </a:t>
            </a:r>
            <a:endParaRPr lang="ru-RU" sz="1600" b="1" i="1" u="sng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ea typeface="+mj-ea"/>
              <a:cs typeface="+mj-cs"/>
            </a:endParaRPr>
          </a:p>
          <a:p>
            <a:pPr marL="285750" indent="-285750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ф</a:t>
            </a:r>
            <a:r>
              <a:rPr lang="ru-RU" sz="1600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ормирование </a:t>
            </a:r>
            <a:r>
              <a:rPr lang="ru-RU" sz="16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различных умений, способностей, качеств личности средствами музыки и движений, а также нравственно-эстетическое и физическое развитие детей; </a:t>
            </a:r>
            <a:endParaRPr lang="ru-RU" sz="1600" b="1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ea typeface="+mj-ea"/>
              <a:cs typeface="+mj-cs"/>
            </a:endParaRPr>
          </a:p>
          <a:p>
            <a:pPr marL="285750" indent="-285750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охват </a:t>
            </a:r>
            <a:r>
              <a:rPr lang="ru-RU" sz="16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занятиями танцем всех желающих, независимо от их способностей и внешних данных; </a:t>
            </a:r>
            <a:endParaRPr lang="ru-RU" sz="1600" b="1" dirty="0" smtClean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ea typeface="+mj-ea"/>
              <a:cs typeface="+mj-cs"/>
            </a:endParaRPr>
          </a:p>
          <a:p>
            <a:pPr marL="285750" indent="-285750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максимальное </a:t>
            </a:r>
            <a:r>
              <a:rPr lang="ru-RU" sz="16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развитие творческих способностей воспитанников.</a:t>
            </a:r>
          </a:p>
        </p:txBody>
      </p:sp>
      <p:graphicFrame>
        <p:nvGraphicFramePr>
          <p:cNvPr id="29" name="Схема 28"/>
          <p:cNvGraphicFramePr/>
          <p:nvPr>
            <p:extLst>
              <p:ext uri="{D42A27DB-BD31-4B8C-83A1-F6EECF244321}">
                <p14:modId xmlns:p14="http://schemas.microsoft.com/office/powerpoint/2010/main" val="2716382325"/>
              </p:ext>
            </p:extLst>
          </p:nvPr>
        </p:nvGraphicFramePr>
        <p:xfrm>
          <a:off x="1530439" y="3400023"/>
          <a:ext cx="6096000" cy="3104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433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2045208" y="815205"/>
            <a:ext cx="5105401" cy="576263"/>
            <a:chOff x="1248" y="2640"/>
            <a:chExt cx="3216" cy="363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1875" y="2712"/>
              <a:ext cx="24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Форма проведения занятий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2262988" y="2227811"/>
            <a:ext cx="2118083" cy="5320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Групповые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(фронтальные)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862374" y="2227811"/>
            <a:ext cx="2288235" cy="5320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Индивидуальные</a:t>
            </a:r>
            <a:endParaRPr lang="ru-RU" sz="2000" dirty="0">
              <a:solidFill>
                <a:schemeClr val="tx1"/>
              </a:solidFill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flipH="1">
            <a:off x="3786389" y="1506828"/>
            <a:ext cx="772732" cy="59242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 стрелкой 1023"/>
          <p:cNvCxnSpPr/>
          <p:nvPr/>
        </p:nvCxnSpPr>
        <p:spPr>
          <a:xfrm>
            <a:off x="4862374" y="1506828"/>
            <a:ext cx="842967" cy="59242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319" y="2871989"/>
            <a:ext cx="3471655" cy="1996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" r="10387"/>
          <a:stretch/>
        </p:blipFill>
        <p:spPr bwMode="auto">
          <a:xfrm>
            <a:off x="534940" y="2933842"/>
            <a:ext cx="3637816" cy="253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13314" y="5248995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Основные методы обучения: словесные (беседа, объяснение, убеждение, поощрение); наглядные (показ, пример); практические (упражнения); аналитические (сравнение, самоконтроль, самоанализ); результативность (знания и умения, творческое отношение, выступления на концертах и конкурсах).</a:t>
            </a:r>
          </a:p>
        </p:txBody>
      </p:sp>
    </p:spTree>
    <p:extLst>
      <p:ext uri="{BB962C8B-B14F-4D97-AF65-F5344CB8AC3E}">
        <p14:creationId xmlns:p14="http://schemas.microsoft.com/office/powerpoint/2010/main" val="1491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222214" y="472994"/>
            <a:ext cx="5105400" cy="555625"/>
            <a:chOff x="1248" y="3230"/>
            <a:chExt cx="3216" cy="350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7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Чему мы научились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90593853"/>
              </p:ext>
            </p:extLst>
          </p:nvPr>
        </p:nvGraphicFramePr>
        <p:xfrm>
          <a:off x="1382332" y="1268211"/>
          <a:ext cx="6988936" cy="4484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433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222214" y="472994"/>
            <a:ext cx="5105400" cy="555625"/>
            <a:chOff x="1248" y="3230"/>
            <a:chExt cx="3216" cy="350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7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Чему мы научились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73473695"/>
              </p:ext>
            </p:extLst>
          </p:nvPr>
        </p:nvGraphicFramePr>
        <p:xfrm>
          <a:off x="162352" y="771508"/>
          <a:ext cx="6769995" cy="4449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411237"/>
              </p:ext>
            </p:extLst>
          </p:nvPr>
        </p:nvGraphicFramePr>
        <p:xfrm>
          <a:off x="5300797" y="4919729"/>
          <a:ext cx="3104252" cy="1593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Объект упаковщика для оболочки" showAsIcon="1" r:id="rId8" imgW="951840" imgH="488520" progId="Package">
                  <p:embed/>
                </p:oleObj>
              </mc:Choice>
              <mc:Fallback>
                <p:oleObj name="Объект упаковщика для оболочки" showAsIcon="1" r:id="rId8" imgW="951840" imgH="488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00797" y="4919729"/>
                        <a:ext cx="3104252" cy="15935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Выноска 2 4"/>
          <p:cNvSpPr/>
          <p:nvPr/>
        </p:nvSpPr>
        <p:spPr>
          <a:xfrm>
            <a:off x="7431110" y="3889419"/>
            <a:ext cx="1712890" cy="759853"/>
          </a:xfrm>
          <a:prstGeom prst="borderCallout2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Кликабельное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видео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01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578275" y="579674"/>
            <a:ext cx="5105400" cy="555625"/>
            <a:chOff x="1248" y="1440"/>
            <a:chExt cx="3216" cy="35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6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Открытое занятие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sp>
        <p:nvSpPr>
          <p:cNvPr id="3" name="Блок-схема: память с прямым доступом 2"/>
          <p:cNvSpPr/>
          <p:nvPr/>
        </p:nvSpPr>
        <p:spPr>
          <a:xfrm>
            <a:off x="1880572" y="5025691"/>
            <a:ext cx="5911403" cy="1159099"/>
          </a:xfrm>
          <a:prstGeom prst="flowChartMagneticDrum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dirty="0">
                <a:hlinkClick r:id="rId2"/>
              </a:rPr>
              <a:t>https://vk.com/away.php?utf=1&amp;to=https%3A%2F%2Fyadi.sk%2Fd%2FA_4hMJuIuJ_vTA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488" y="1352548"/>
            <a:ext cx="5551487" cy="367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83075" y="6228098"/>
            <a:ext cx="3418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q-AL" dirty="0"/>
              <a:t>https://yadi.sk/d/A_4hMJuIuJ_vTA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3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2222214" y="475823"/>
            <a:ext cx="5105400" cy="555625"/>
            <a:chOff x="1248" y="3230"/>
            <a:chExt cx="3216" cy="350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5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solidFill>
                    <a:srgbClr val="000000"/>
                  </a:solidFill>
                </a:rPr>
                <a:t>Итоги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5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541320" y="1381720"/>
            <a:ext cx="64259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Хореография оказывает комплексное воспитательное влияние на физическую и духовную культура человека.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1320" y="2598688"/>
            <a:ext cx="62882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Актуальность </a:t>
            </a:r>
            <a:r>
              <a:rPr lang="ru-RU" sz="20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кружка «хореография» </a:t>
            </a:r>
            <a:r>
              <a:rPr lang="ru-RU" sz="20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обусловлена тем, что в настоящее время, особое внимание уделяется культуре, искусству и приобщению детей к здоровому образу жизни, к общечеловеческим ценностям. Укрепление психического и физического здоровья. </a:t>
            </a:r>
            <a:r>
              <a:rPr lang="ru-RU" sz="20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Получение общего эстетического, морального и физического развития</a:t>
            </a:r>
            <a:r>
              <a:rPr lang="ru-RU" sz="2000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.</a:t>
            </a:r>
          </a:p>
          <a:p>
            <a:pPr indent="457200" algn="just"/>
            <a:endParaRPr lang="ru-RU" sz="2000" b="1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ea typeface="+mj-ea"/>
              <a:cs typeface="+mj-cs"/>
            </a:endParaRPr>
          </a:p>
          <a:p>
            <a:pPr indent="457200" algn="just"/>
            <a:r>
              <a:rPr lang="ru-RU" sz="2000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За полгода кружка со старшей группой был поставлен групповой «спортивный» танец.</a:t>
            </a:r>
          </a:p>
          <a:p>
            <a:pPr indent="457200" algn="just"/>
            <a:r>
              <a:rPr lang="ru-RU" sz="2000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a typeface="+mj-ea"/>
                <a:cs typeface="+mj-cs"/>
              </a:rPr>
              <a:t>К концу учебного года младшая группа продемонстрируют эстрадный танец. </a:t>
            </a:r>
            <a:endParaRPr lang="ru-RU" sz="2000" b="1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718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177482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Благодарю за внимание!</a:t>
            </a:r>
            <a:endParaRPr lang="ru-RU" sz="5400" b="1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103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327</Words>
  <Application>Microsoft Office PowerPoint</Application>
  <PresentationFormat>Экран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Office Theme</vt:lpstr>
      <vt:lpstr>Объект упаковщика для оболочки</vt:lpstr>
      <vt:lpstr>Кружок по хореографии в детском саду №85 «УМКА»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user</cp:lastModifiedBy>
  <cp:revision>9</cp:revision>
  <dcterms:created xsi:type="dcterms:W3CDTF">2020-01-15T13:43:36Z</dcterms:created>
  <dcterms:modified xsi:type="dcterms:W3CDTF">2021-02-25T14:45:59Z</dcterms:modified>
</cp:coreProperties>
</file>