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4749" autoAdjust="0"/>
  </p:normalViewPr>
  <p:slideViewPr>
    <p:cSldViewPr>
      <p:cViewPr>
        <p:scale>
          <a:sx n="100" d="100"/>
          <a:sy n="100" d="100"/>
        </p:scale>
        <p:origin x="-498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lovelyanimals01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941888"/>
            <a:ext cx="19145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7" descr="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17688"/>
            <a:ext cx="4824412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8" descr="school21062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162425"/>
            <a:ext cx="1811338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9" descr="lovelyanimals014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4760913"/>
            <a:ext cx="2365375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10" descr="26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781300"/>
            <a:ext cx="107632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1" descr="0_93dc6_762b015b_X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5805488"/>
            <a:ext cx="4427537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2" descr="0_93dc6_762b015b_X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805488"/>
            <a:ext cx="4427538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3" descr="0_93dc6_762b015b_X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5805488"/>
            <a:ext cx="4429125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4" descr="lovelyanimals087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300663"/>
            <a:ext cx="1373187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5" descr="lovelyanimals086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4724400"/>
            <a:ext cx="152241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4" descr="http://allforchildren.ru/pictures/sun2/sun087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3" name="Рисунок 17" descr="sun087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-106363"/>
            <a:ext cx="2359025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C3CDC-2726-4DB1-AA43-483A3F402B3F}" type="datetimeFigureOut">
              <a:rPr lang="ru-RU"/>
              <a:pPr>
                <a:defRPr/>
              </a:pPr>
              <a:t>25.02.2021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CCEC3-DC88-4B60-91BF-21B3D7F9834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167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ej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076700"/>
            <a:ext cx="2924175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lovelyanimals087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4763"/>
            <a:ext cx="1563688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3C3BA-183A-4F7B-A0CA-71CEB97CC4F1}" type="datetimeFigureOut">
              <a:rPr lang="ru-RU"/>
              <a:pPr>
                <a:defRPr/>
              </a:pPr>
              <a:t>25.02.2021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06862C-2DFE-4899-99A0-48B9EECF0CF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529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ej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3860800"/>
            <a:ext cx="2398713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7" descr="lovelyanimals087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5084763"/>
            <a:ext cx="1563687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BFD38-D6B1-4E0E-86B2-993D33616D57}" type="datetimeFigureOut">
              <a:rPr lang="ru-RU"/>
              <a:pPr>
                <a:defRPr/>
              </a:pPr>
              <a:t>25.02.2021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CE94A5-7760-48E7-98A8-DEB00A596A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381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ej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076700"/>
            <a:ext cx="2392363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7" descr="lovelyanimals087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4763"/>
            <a:ext cx="1563688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4872E-9102-4F60-A7D1-1DC8CF667503}" type="datetimeFigureOut">
              <a:rPr lang="ru-RU"/>
              <a:pPr>
                <a:defRPr/>
              </a:pPr>
              <a:t>25.02.2021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762E9-9243-4ACB-BDAB-2887425838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247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5">
                <a:lumMod val="20000"/>
                <a:lumOff val="80000"/>
              </a:schemeClr>
            </a:gs>
            <a:gs pos="100000">
              <a:schemeClr val="bg1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D8B70D-17CA-4DC6-8CA2-C6D2059314B4}" type="datetimeFigureOut">
              <a:rPr lang="ru-RU"/>
              <a:pPr>
                <a:defRPr/>
              </a:pPr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F89"/>
                </a:solidFill>
                <a:latin typeface="Times New Roman" panose="02020603050405020304" pitchFamily="18" charset="0"/>
              </a:defRPr>
            </a:lvl1pPr>
          </a:lstStyle>
          <a:p>
            <a:fld id="{48E92989-75FA-4FF3-9EFA-B0DCF26582D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60648"/>
            <a:ext cx="5148064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matte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 smtClean="0"/>
              <a:t>Занимательная </a:t>
            </a:r>
            <a:r>
              <a:rPr lang="ru-RU" sz="4800" dirty="0" err="1" smtClean="0"/>
              <a:t>сенсорика</a:t>
            </a:r>
            <a:endParaRPr lang="ru-RU" sz="48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6147" name="Прямоугольник 5"/>
          <p:cNvSpPr>
            <a:spLocks noChangeArrowheads="1"/>
          </p:cNvSpPr>
          <p:nvPr/>
        </p:nvSpPr>
        <p:spPr bwMode="auto">
          <a:xfrm>
            <a:off x="0" y="2714620"/>
            <a:ext cx="47879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eaLnBrk="1" hangingPunct="1"/>
            <a:r>
              <a:rPr lang="ru-RU" sz="1600" b="1" dirty="0" smtClean="0">
                <a:solidFill>
                  <a:schemeClr val="bg1">
                    <a:lumMod val="1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Руководитель кружка:</a:t>
            </a:r>
            <a:endParaRPr lang="ru-RU" sz="1600" b="1" dirty="0" smtClean="0">
              <a:solidFill>
                <a:schemeClr val="bg1">
                  <a:lumMod val="10000"/>
                </a:schemeClr>
              </a:solidFill>
              <a:ea typeface="Times New Roman" pitchFamily="18" charset="0"/>
            </a:endParaRPr>
          </a:p>
          <a:p>
            <a:pPr lvl="0"/>
            <a:r>
              <a:rPr lang="ru-RU" sz="1600" b="1" dirty="0" smtClean="0">
                <a:solidFill>
                  <a:schemeClr val="bg1">
                    <a:lumMod val="10000"/>
                  </a:schemeClr>
                </a:solidFill>
                <a:ea typeface="Times New Roman" pitchFamily="18" charset="0"/>
              </a:rPr>
              <a:t>Педагог – психолог: Багрова Ольга Юрьевна.</a:t>
            </a:r>
            <a:r>
              <a:rPr lang="ru-RU" sz="1600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57166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Цель программы –</a:t>
            </a: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формирование сенсорной культуры ребенка в период младшего дошкольного возраста в процессе игр с дидактическим материалом.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142984"/>
            <a:ext cx="828680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ru-RU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Задачи: </a:t>
            </a:r>
            <a:endParaRPr lang="ru-RU" dirty="0" smtClean="0"/>
          </a:p>
          <a:p>
            <a:pPr lvl="0" eaLnBrk="0" hangingPunct="0">
              <a:tabLst>
                <a:tab pos="457200" algn="l"/>
              </a:tabLst>
            </a:pPr>
            <a:r>
              <a:rPr lang="ru-RU" i="1" u="sng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Развивающие:</a:t>
            </a:r>
            <a:endParaRPr lang="ru-RU" dirty="0" smtClean="0"/>
          </a:p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Развивать у детей умение активно использовать осязание, зрение, слух, совершенствовать все виды восприятия детей.</a:t>
            </a:r>
            <a:endParaRPr lang="ru-RU" dirty="0" smtClean="0"/>
          </a:p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Создать условия для обогащения и накопления сенсорного опыта детей в ходе предметно-игровой деятельности через игры с дидактическим материалом.</a:t>
            </a:r>
            <a:endParaRPr lang="ru-RU" dirty="0" smtClean="0"/>
          </a:p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Развивать у детей умение обследовать предметы, выделяя их цвет, величину, форму.</a:t>
            </a:r>
            <a:endParaRPr lang="ru-RU" dirty="0" smtClean="0"/>
          </a:p>
          <a:p>
            <a:pPr lvl="0" eaLnBrk="0" hangingPunct="0">
              <a:tabLst>
                <a:tab pos="457200" algn="l"/>
              </a:tabLst>
            </a:pPr>
            <a:r>
              <a:rPr lang="ru-RU" i="1" u="sng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Воспитательные:</a:t>
            </a:r>
            <a:endParaRPr lang="ru-RU" dirty="0" smtClean="0"/>
          </a:p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Воспитывать интерес к предметному окружению.</a:t>
            </a:r>
            <a:endParaRPr lang="ru-RU" dirty="0" smtClean="0"/>
          </a:p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Воспитывать первичные волевые черты характера в процессе овладения целенаправленными действиями с предметами (умение не отвлекаться от поставленной задачи, доводить ее до завершения, стремиться к получению положительного результата и т. д.)</a:t>
            </a:r>
            <a:endParaRPr lang="ru-RU" dirty="0" smtClean="0"/>
          </a:p>
          <a:p>
            <a:pPr lvl="0" eaLnBrk="0" hangingPunct="0">
              <a:tabLst>
                <a:tab pos="457200" algn="l"/>
              </a:tabLst>
            </a:pPr>
            <a:r>
              <a:rPr lang="ru-RU" i="1" u="sng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Образовательные:</a:t>
            </a:r>
            <a:endParaRPr lang="ru-RU" dirty="0" smtClean="0"/>
          </a:p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Упражнять в установлении сходства и различия между предметами с одинаковым названием (разные лопатки, мячи и т. д.).</a:t>
            </a:r>
            <a:endParaRPr lang="ru-RU" dirty="0" smtClean="0"/>
          </a:p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Способствовать умению детей называть свойства предметов.</a:t>
            </a:r>
            <a:endParaRPr lang="ru-RU" dirty="0" smtClean="0"/>
          </a:p>
          <a:p>
            <a:pPr lvl="0" eaLnBrk="0" hangingPunct="0"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Активизировать речь детей.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709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Виктория\Desktop\IMG_20210204_15235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-1034940" y="1463511"/>
            <a:ext cx="5429290" cy="2930847"/>
          </a:xfrm>
          <a:prstGeom prst="rect">
            <a:avLst/>
          </a:prstGeom>
          <a:noFill/>
        </p:spPr>
      </p:pic>
      <p:pic>
        <p:nvPicPr>
          <p:cNvPr id="1032" name="Picture 8" descr="C:\Users\Виктория\Desktop\сенсорика фото\IMG-20210225-WA0001пыщ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5728"/>
            <a:ext cx="4143404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Виктория\Desktop\сенсорика фото\IMG-20210225-WA000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66"/>
            <a:ext cx="4357719" cy="5000660"/>
          </a:xfrm>
          <a:prstGeom prst="rect">
            <a:avLst/>
          </a:prstGeom>
          <a:noFill/>
        </p:spPr>
      </p:pic>
      <p:pic>
        <p:nvPicPr>
          <p:cNvPr id="2051" name="Picture 3" descr="C:\Users\Виктория\Desktop\сенсорика фото\IMG-20210225-WA000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57166"/>
            <a:ext cx="4357718" cy="50387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302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857364"/>
            <a:ext cx="8229600" cy="1143000"/>
          </a:xfrm>
        </p:spPr>
        <p:txBody>
          <a:bodyPr/>
          <a:lstStyle/>
          <a:p>
            <a:r>
              <a:rPr lang="ru-RU" sz="5400" dirty="0" smtClean="0">
                <a:latin typeface="Book Antiqua" pitchFamily="18" charset="0"/>
                <a:cs typeface="MV Boli" pitchFamily="2" charset="0"/>
              </a:rPr>
              <a:t>Спасибо!</a:t>
            </a:r>
            <a:endParaRPr lang="ru-RU" sz="5400" dirty="0">
              <a:latin typeface="Book Antiqua" pitchFamily="18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НИВЕРСАЛЬНЫЙ ЕЖИКИ">
  <a:themeElements>
    <a:clrScheme name="елочный">
      <a:dk1>
        <a:srgbClr val="003300"/>
      </a:dk1>
      <a:lt1>
        <a:srgbClr val="99FF99"/>
      </a:lt1>
      <a:dk2>
        <a:srgbClr val="006600"/>
      </a:dk2>
      <a:lt2>
        <a:srgbClr val="99FF66"/>
      </a:lt2>
      <a:accent1>
        <a:srgbClr val="FFFF00"/>
      </a:accent1>
      <a:accent2>
        <a:srgbClr val="66FF33"/>
      </a:accent2>
      <a:accent3>
        <a:srgbClr val="009900"/>
      </a:accent3>
      <a:accent4>
        <a:srgbClr val="FFFF99"/>
      </a:accent4>
      <a:accent5>
        <a:srgbClr val="6600FF"/>
      </a:accent5>
      <a:accent6>
        <a:srgbClr val="CCFF33"/>
      </a:accent6>
      <a:hlink>
        <a:srgbClr val="0000FF"/>
      </a:hlink>
      <a:folHlink>
        <a:srgbClr val="00CC66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43219_lJK</Template>
  <TotalTime>58</TotalTime>
  <Words>19</Words>
  <Application>Microsoft Office PowerPoint</Application>
  <PresentationFormat>Экран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УНИВЕРСАЛЬНЫЙ ЕЖИКИ</vt:lpstr>
      <vt:lpstr>Слайд 1</vt:lpstr>
      <vt:lpstr>Слайд 2</vt:lpstr>
      <vt:lpstr>Слайд 3</vt:lpstr>
      <vt:lpstr>Слайд 4</vt:lpstr>
      <vt:lpstr>Спасибо!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jul</dc:creator>
  <cp:lastModifiedBy>Виктория</cp:lastModifiedBy>
  <cp:revision>8</cp:revision>
  <dcterms:created xsi:type="dcterms:W3CDTF">2016-05-11T09:22:36Z</dcterms:created>
  <dcterms:modified xsi:type="dcterms:W3CDTF">2021-02-25T18:10:12Z</dcterms:modified>
</cp:coreProperties>
</file>