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wip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ZDxdqIyA0bw7KNCasV2XOQZW0odw3Da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F305FD-7ABD-7A43-B4AC-F2ECF78A76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Фигурное катание на коньках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FF83DCB-3FF7-0345-92A7-28EE8418B2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Преподаватель: Власова Янина Юрьевна </a:t>
            </a:r>
          </a:p>
        </p:txBody>
      </p:sp>
    </p:spTree>
    <p:extLst>
      <p:ext uri="{BB962C8B-B14F-4D97-AF65-F5344CB8AC3E}">
        <p14:creationId xmlns:p14="http://schemas.microsoft.com/office/powerpoint/2010/main" val="132482061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580830-FCB0-C34B-A217-E2C6E9B0D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/>
              <a:t>Цели и задачи подготовительного периода.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22CBD90-BE28-6B46-BB83-C67AAF057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820" y="864108"/>
            <a:ext cx="7315200" cy="5120640"/>
          </a:xfrm>
        </p:spPr>
        <p:txBody>
          <a:bodyPr>
            <a:normAutofit/>
          </a:bodyPr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Цель программы.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научить детей уверенно двигаться на коньках по льду;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активно использовать разнообразные движения на коньках в подвижных играх на льду.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Задачи программы на подготовительном этапе: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способствовать проявлению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интереса и желания детей кататься на коньках через беседы и при помощи подводящих упражнений;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формировать первоначальные представления о технике катания на коньках;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обучать способам самостраховки при падении;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формировать чувство равновесия при помощи специальных упражнений.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121421163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7552AF-C495-A04C-AF8B-DD5928B77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основного периода.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993B840-18D0-2848-9FDC-B78252AD0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основном периоде обучения, решаются следующие задачи: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закреплять движения, разученные в подготовительном периоде;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закреплять умения мягко падать на льду;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формировать новые двигательные навыки;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обучать более длительному скольжению на одном и двух коньках после отталкивания;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−обучать выполнению торможений и поворотов;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формировать навыки скольжения на одной ноге после небольшого разбега;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обучать выполнению серии прыжков на двух ногах после разбега;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обучать технике катания спиной вперёд; 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обучать технике вращения вокруг себя на одной, двух ногах;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− способствовать проявлению творческих способностей.</a:t>
            </a:r>
            <a:endParaRPr lang="ru-RU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257680163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8">
            <a:extLst>
              <a:ext uri="{FF2B5EF4-FFF2-40B4-BE49-F238E27FC236}">
                <a16:creationId xmlns="" xmlns:a16="http://schemas.microsoft.com/office/drawing/2014/main" id="{17115F77-2FAE-4CA7-9A7F-10D5F2C8F8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10">
            <a:extLst>
              <a:ext uri="{FF2B5EF4-FFF2-40B4-BE49-F238E27FC236}">
                <a16:creationId xmlns="" xmlns:a16="http://schemas.microsoft.com/office/drawing/2014/main" id="{5CD4C046-A04C-46CC-AFA3-6B0621F628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1" name="Rectangle 12">
            <a:extLst>
              <a:ext uri="{FF2B5EF4-FFF2-40B4-BE49-F238E27FC236}">
                <a16:creationId xmlns="" xmlns:a16="http://schemas.microsoft.com/office/drawing/2014/main" id="{25D5C296-F4B1-4AE5-8EEB-9FEB7ED177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AFD1DABF-7133-3B43-94A3-6D30BA4101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10325" b="9091"/>
          <a:stretch/>
        </p:blipFill>
        <p:spPr>
          <a:xfrm>
            <a:off x="-7913" y="0"/>
            <a:ext cx="12188932" cy="6858000"/>
          </a:xfrm>
          <a:prstGeom prst="rect">
            <a:avLst/>
          </a:prstGeom>
        </p:spPr>
      </p:pic>
      <p:sp>
        <p:nvSpPr>
          <p:cNvPr id="32" name="Rectangle 14">
            <a:extLst>
              <a:ext uri="{FF2B5EF4-FFF2-40B4-BE49-F238E27FC236}">
                <a16:creationId xmlns="" xmlns:a16="http://schemas.microsoft.com/office/drawing/2014/main" id="{9C1ACE66-194D-48C4-A14A-6933B35283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776C87-610D-D64A-825B-0C610F376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327" y="1594104"/>
            <a:ext cx="3685070" cy="325526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800" spc="-100" dirty="0"/>
              <a:t>На занятиях мы учимся выполнять различные фигуры фигурного катания, а также совершенствуем умение их исполнения.</a:t>
            </a:r>
            <a:r>
              <a:rPr lang="ru-RU" sz="2800" spc="-100" dirty="0"/>
              <a:t> В конце занятия играем в различные подвижные игры. </a:t>
            </a:r>
            <a:endParaRPr lang="en-US" sz="2800" spc="-100" dirty="0"/>
          </a:p>
        </p:txBody>
      </p:sp>
      <p:sp>
        <p:nvSpPr>
          <p:cNvPr id="33" name="Rectangle 16">
            <a:extLst>
              <a:ext uri="{FF2B5EF4-FFF2-40B4-BE49-F238E27FC236}">
                <a16:creationId xmlns="" xmlns:a16="http://schemas.microsoft.com/office/drawing/2014/main" id="{025B886A-7ED1-4B77-819B-76ACBEFB0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18639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B3875682-0790-427D-9A23-4B7265F0FA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EDE4AAE-4785-4EA7-95DB-45200F5B80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6" name="Rectangle 15">
            <a:extLst>
              <a:ext uri="{FF2B5EF4-FFF2-40B4-BE49-F238E27FC236}">
                <a16:creationId xmlns="" xmlns:a16="http://schemas.microsoft.com/office/drawing/2014/main" id="{05094E01-B7CB-4534-B804-A9D99780E9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7">
            <a:extLst>
              <a:ext uri="{FF2B5EF4-FFF2-40B4-BE49-F238E27FC236}">
                <a16:creationId xmlns="" xmlns:a16="http://schemas.microsoft.com/office/drawing/2014/main" id="{0BC45F23-1E67-114D-903A-E17E4BDF43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96" r="-1" b="23507"/>
          <a:stretch/>
        </p:blipFill>
        <p:spPr>
          <a:xfrm>
            <a:off x="-8469" y="10"/>
            <a:ext cx="12208932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42F5E30-C455-DE4E-99E8-4F043CC18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78" y="-234442"/>
            <a:ext cx="3970565" cy="38599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spc="-100">
                <a:solidFill>
                  <a:schemeClr val="tx1"/>
                </a:solidFill>
              </a:rPr>
              <a:t>Занятия проходят и в помещении и на улице.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7835DEAF-9681-476E-9DC0-A544A6D0EF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7269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86EEAC6-011F-4499-ACFF-2FDC742DB0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6970F14D-B6E6-40EA-96B4-4E18D0CF9D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angle 13">
            <a:extLst>
              <a:ext uri="{FF2B5EF4-FFF2-40B4-BE49-F238E27FC236}">
                <a16:creationId xmlns="" xmlns:a16="http://schemas.microsoft.com/office/drawing/2014/main" id="{DADC4F84-175A-4AB1-916C-1E5796E1E0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4EEB9B4B-9BBE-704D-A9AA-CA36EA6114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89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FBC67C4-5E47-E447-9872-FBA46C57807B}"/>
              </a:ext>
            </a:extLst>
          </p:cNvPr>
          <p:cNvSpPr/>
          <p:nvPr/>
        </p:nvSpPr>
        <p:spPr>
          <a:xfrm>
            <a:off x="6504819" y="859821"/>
            <a:ext cx="5129213" cy="51292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ED4257F-2E36-F247-9CD7-B4DE69723B7C}"/>
              </a:ext>
            </a:extLst>
          </p:cNvPr>
          <p:cNvSpPr txBox="1"/>
          <p:nvPr/>
        </p:nvSpPr>
        <p:spPr>
          <a:xfrm>
            <a:off x="6878959" y="1169854"/>
            <a:ext cx="4562437" cy="4159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i="0" u="none" strike="noStrike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Ребята уже умеют выполнять базовые элементы фигурного катания такие как: фонарики, змейка, санки, самокат, цепелька</a:t>
            </a:r>
            <a:r>
              <a:rPr lang="en-US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и др.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i="0" u="none" strike="noStrike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Также выполняют повороты и торможения.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Средняя и подготовительная группы умею выполнять вращение на двух и одной ноге.</a:t>
            </a:r>
            <a:endParaRPr lang="en-US" b="0" i="0" u="none" strike="noStrike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26037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25D5C296-F4B1-4AE5-8EEB-9FEB7ED177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265B4636-EDC2-5A49-897B-33860A55C6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3492" r="9092" b="3676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9C1ACE66-194D-48C4-A14A-6933B35283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BEE983F-5A29-7B4D-BB96-46FD3B1E5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2143125"/>
            <a:ext cx="3685069" cy="3441521"/>
          </a:xfrm>
        </p:spPr>
        <p:txBody>
          <a:bodyPr>
            <a:normAutofit/>
          </a:bodyPr>
          <a:lstStyle/>
          <a:p>
            <a:r>
              <a:rPr lang="ru-RU" sz="2800" b="1" i="0" dirty="0">
                <a:effectLst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Ссылка на открытые занятия: </a:t>
            </a:r>
            <a:r>
              <a:rPr lang="en-GB" sz="2800" b="1" i="0" dirty="0">
                <a:effectLst/>
                <a:hlinkClick r:id="rId3"/>
              </a:rPr>
              <a:t>https://</a:t>
            </a:r>
            <a:r>
              <a:rPr lang="en-GB" sz="2800" b="1" i="0" dirty="0" smtClean="0">
                <a:effectLst/>
                <a:hlinkClick r:id="rId3"/>
              </a:rPr>
              <a:t>drive.google.com/drive/folders/1ZDxdqIyA0bw7KNCasV2XOQZW0odw3Da0</a:t>
            </a:r>
            <a:r>
              <a:rPr lang="ru-RU" sz="2800" b="1" i="0" smtClean="0">
                <a:effectLst/>
              </a:rPr>
              <a:t>   </a:t>
            </a:r>
            <a:endParaRPr lang="en-GB" sz="2800" dirty="0"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25B886A-7ED1-4B77-819B-76ACBEFB0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703559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Рамк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Широкоэкранный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Corbel</vt:lpstr>
      <vt:lpstr>Times New Roman</vt:lpstr>
      <vt:lpstr>-webkit-standard</vt:lpstr>
      <vt:lpstr>Wingdings 2</vt:lpstr>
      <vt:lpstr>Рамка</vt:lpstr>
      <vt:lpstr>Фигурное катание на коньках</vt:lpstr>
      <vt:lpstr>Цели и задачи подготовительного периода. </vt:lpstr>
      <vt:lpstr>Задачи основного периода. </vt:lpstr>
      <vt:lpstr>На занятиях мы учимся выполнять различные фигуры фигурного катания, а также совершенствуем умение их исполнения. В конце занятия играем в различные подвижные игры. </vt:lpstr>
      <vt:lpstr>Занятия проходят и в помещении и на улице.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Фигурное катание на коньках</dc:title>
  <dc:creator>Igor Filippov</dc:creator>
  <cp:lastModifiedBy>AVES</cp:lastModifiedBy>
  <cp:revision>5</cp:revision>
  <dcterms:created xsi:type="dcterms:W3CDTF">2021-02-25T07:12:00Z</dcterms:created>
  <dcterms:modified xsi:type="dcterms:W3CDTF">2021-04-08T09:53:24Z</dcterms:modified>
</cp:coreProperties>
</file>