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26.02.2021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1285860"/>
            <a:ext cx="6786610" cy="1472184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tt-RU" sz="9600" b="1" i="1" u="sng" dirty="0" smtClean="0"/>
              <a:t>Топотушки</a:t>
            </a:r>
            <a:endParaRPr lang="ru-RU" sz="9600" b="1" i="1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4286256"/>
            <a:ext cx="7406640" cy="1752600"/>
          </a:xfrm>
        </p:spPr>
        <p:txBody>
          <a:bodyPr/>
          <a:lstStyle/>
          <a:p>
            <a:pPr algn="ctr"/>
            <a:r>
              <a:rPr lang="tt-RU" dirty="0" smtClean="0"/>
              <a:t>      Руководител</a:t>
            </a:r>
            <a:r>
              <a:rPr lang="ru-RU" dirty="0" err="1" smtClean="0"/>
              <a:t>ь</a:t>
            </a:r>
            <a:r>
              <a:rPr lang="ru-RU" dirty="0" smtClean="0"/>
              <a:t> кружка:</a:t>
            </a:r>
          </a:p>
          <a:p>
            <a:pPr algn="r"/>
            <a:r>
              <a:rPr lang="ru-RU" dirty="0" smtClean="0"/>
              <a:t>Коваленко Валерия Владимировна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314324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/>
              <a:t>Цель программы</a:t>
            </a:r>
            <a:r>
              <a:rPr lang="ru-RU" sz="3100" dirty="0" smtClean="0"/>
              <a:t> – всестороннее развитие ребенка, формирование разнообразных умений, способностей, физических качеств личности и творческих способностей через развитие музыкально-ритмических и танцевальных движений и приобщение детей к танцевальному искусству.</a:t>
            </a:r>
            <a:br>
              <a:rPr lang="ru-RU" sz="3100" dirty="0" smtClean="0"/>
            </a:br>
            <a:r>
              <a:rPr lang="ru-RU" sz="3100" b="1" dirty="0" smtClean="0"/>
              <a:t>Цель кружковых занятий </a:t>
            </a:r>
            <a:r>
              <a:rPr lang="ru-RU" sz="3100" dirty="0" smtClean="0"/>
              <a:t>- формирование у дошкольников основ танцевального творчества и приобщение детей к танцевальному искусству.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314324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/>
              <a:t>Задачи: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i="1" dirty="0" smtClean="0"/>
              <a:t>Образовательные: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Приобщение к танцевальному искусству, расширение знаний о танцах.</a:t>
            </a:r>
            <a:br>
              <a:rPr lang="ru-RU" sz="1600" dirty="0" smtClean="0"/>
            </a:br>
            <a:r>
              <a:rPr lang="ru-RU" sz="1600" dirty="0" smtClean="0"/>
              <a:t>Формировать навыки основных танцевальных движений.</a:t>
            </a:r>
            <a:br>
              <a:rPr lang="ru-RU" sz="1600" dirty="0" smtClean="0"/>
            </a:br>
            <a:r>
              <a:rPr lang="ru-RU" sz="1600" dirty="0" smtClean="0"/>
              <a:t>Формировать умение слушать музыку, понимать ее настроение, характер, передавать их танцевальными движениями.</a:t>
            </a:r>
            <a:br>
              <a:rPr lang="ru-RU" sz="1600" dirty="0" smtClean="0"/>
            </a:br>
            <a:r>
              <a:rPr lang="ru-RU" sz="1600" dirty="0" smtClean="0"/>
              <a:t>Формировать пластику, культуру движения, их выразительность.</a:t>
            </a:r>
            <a:br>
              <a:rPr lang="ru-RU" sz="1600" dirty="0" smtClean="0"/>
            </a:br>
            <a:r>
              <a:rPr lang="ru-RU" sz="1600" dirty="0" smtClean="0"/>
              <a:t>Формировать умение ориентироваться в пространстве.</a:t>
            </a:r>
            <a:br>
              <a:rPr lang="ru-RU" sz="1600" dirty="0" smtClean="0"/>
            </a:br>
            <a:r>
              <a:rPr lang="ru-RU" sz="1600" dirty="0" smtClean="0"/>
              <a:t>Формировать правильную постановку корпуса, рук, ног, головы.</a:t>
            </a:r>
            <a:br>
              <a:rPr lang="ru-RU" sz="1600" dirty="0" smtClean="0"/>
            </a:br>
            <a:r>
              <a:rPr lang="ru-RU" sz="1600" dirty="0" smtClean="0"/>
              <a:t>Побуждение к импровизации под музыку, сочинению собственных композиций из знакомых движений, придумыванию своих оригинальных движений в импровизации.</a:t>
            </a:r>
            <a:br>
              <a:rPr lang="ru-RU" sz="1600" dirty="0" smtClean="0"/>
            </a:br>
            <a:r>
              <a:rPr lang="ru-RU" sz="1600" dirty="0" smtClean="0"/>
              <a:t>Развивать чувство ритма, темпа, координации и свободы движений.</a:t>
            </a:r>
            <a:br>
              <a:rPr lang="ru-RU" sz="1600" dirty="0" smtClean="0"/>
            </a:br>
            <a:r>
              <a:rPr lang="ru-RU" sz="1600" b="1" dirty="0" smtClean="0"/>
              <a:t>Воспитательные: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Развивать у детей активность и самостоятельность, коммуникативные способности.</a:t>
            </a:r>
            <a:br>
              <a:rPr lang="ru-RU" sz="1600" dirty="0" smtClean="0"/>
            </a:br>
            <a:r>
              <a:rPr lang="ru-RU" sz="1600" dirty="0" smtClean="0"/>
              <a:t>Формировать общую культуру личности ребенка, способность ориентироваться в современном обществе.</a:t>
            </a:r>
            <a:br>
              <a:rPr lang="ru-RU" sz="1600" dirty="0" smtClean="0"/>
            </a:br>
            <a:r>
              <a:rPr lang="ru-RU" sz="1600" dirty="0" smtClean="0"/>
              <a:t>Формировать нравственно-эстетические отношения между детьми и взрослыми, воспитывать умения работать в паре, коллективе.</a:t>
            </a:r>
            <a:br>
              <a:rPr lang="ru-RU" sz="1600" dirty="0" smtClean="0"/>
            </a:br>
            <a:r>
              <a:rPr lang="ru-RU" sz="1600" dirty="0" smtClean="0"/>
              <a:t>Создавать атмосферу радости детского творчества в сотрудничестве.</a:t>
            </a:r>
            <a:br>
              <a:rPr lang="ru-RU" sz="1600" dirty="0" smtClean="0"/>
            </a:br>
            <a:r>
              <a:rPr lang="ru-RU" sz="1600" dirty="0" smtClean="0"/>
              <a:t>Воспитывать у детей интерес к занятиям хореографией путем создания положительного эмоционального настроя</a:t>
            </a:r>
            <a:br>
              <a:rPr lang="ru-RU" sz="1600" dirty="0" smtClean="0"/>
            </a:br>
            <a:r>
              <a:rPr lang="ru-RU" sz="1600" b="1" dirty="0" smtClean="0"/>
              <a:t>Развивающие: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Развивать творческие способности детей.</a:t>
            </a:r>
            <a:br>
              <a:rPr lang="ru-RU" sz="1600" dirty="0" smtClean="0"/>
            </a:br>
            <a:r>
              <a:rPr lang="ru-RU" sz="1600" dirty="0" smtClean="0"/>
              <a:t>Развивать музыкальный слух и чувство ритма.</a:t>
            </a:r>
            <a:br>
              <a:rPr lang="ru-RU" sz="1600" dirty="0" smtClean="0"/>
            </a:br>
            <a:r>
              <a:rPr lang="ru-RU" sz="1600" dirty="0" smtClean="0"/>
              <a:t>Развивать воображение, фантазию, умения самостоятельно находить свои оригинальные движения, то есть побуждать детей к творчеству.</a:t>
            </a:r>
            <a:br>
              <a:rPr lang="ru-RU" sz="1600" dirty="0" smtClean="0"/>
            </a:br>
            <a:r>
              <a:rPr lang="ru-RU" sz="1600" dirty="0" smtClean="0"/>
              <a:t>Развивать координацию, гибкость, пластичность, выразительность и точность движений; умение ритмично двигаться в соответствии с различным характером музыки, динамикой.</a:t>
            </a:r>
            <a:br>
              <a:rPr lang="ru-RU" sz="1600" dirty="0" smtClean="0"/>
            </a:br>
            <a:r>
              <a:rPr lang="ru-RU" sz="1600" b="1" dirty="0" smtClean="0"/>
              <a:t>Оздоровительные: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Координация и укрепление опорно-двигательного аппарата.</a:t>
            </a:r>
            <a:br>
              <a:rPr lang="ru-RU" sz="1600" dirty="0" smtClean="0"/>
            </a:br>
            <a:r>
              <a:rPr lang="ru-RU" sz="1600" dirty="0" smtClean="0"/>
              <a:t>психологическое раскрепощение ребенка;</a:t>
            </a:r>
            <a:br>
              <a:rPr lang="ru-RU" sz="1600" dirty="0" smtClean="0"/>
            </a:br>
            <a:r>
              <a:rPr lang="ru-RU" sz="1600" dirty="0" smtClean="0"/>
              <a:t>Укрепление здоровья детей.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643182"/>
            <a:ext cx="749808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Занятия проводятся в игровой форме. Особенностью программы является синтез всех видов деятельности, как строевые упражнения, подвижные игры, гимнастические упражнения, танцы, дыхательные упражнения, релаксация. </a:t>
            </a:r>
            <a:endParaRPr lang="ru-RU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XtZOio9sdW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1214422"/>
            <a:ext cx="7000924" cy="4419621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n3fq5bdU6n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1571612"/>
            <a:ext cx="6949227" cy="3629041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143116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Ссылка на открытое занятие: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u="sng" dirty="0" smtClean="0"/>
              <a:t>https://cloud.mail.ru/public/3c9E/2iDmXJJZy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</TotalTime>
  <Words>43</Words>
  <PresentationFormat>Экран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Топотушки</vt:lpstr>
      <vt:lpstr>Цель программы – всестороннее развитие ребенка, формирование разнообразных умений, способностей, физических качеств личности и творческих способностей через развитие музыкально-ритмических и танцевальных движений и приобщение детей к танцевальному искусству. Цель кружковых занятий - формирование у дошкольников основ танцевального творчества и приобщение детей к танцевальному искусству. </vt:lpstr>
      <vt:lpstr>Задачи: Образовательные: Приобщение к танцевальному искусству, расширение знаний о танцах. Формировать навыки основных танцевальных движений. Формировать умение слушать музыку, понимать ее настроение, характер, передавать их танцевальными движениями. Формировать пластику, культуру движения, их выразительность. Формировать умение ориентироваться в пространстве. Формировать правильную постановку корпуса, рук, ног, головы. Побуждение к импровизации под музыку, сочинению собственных композиций из знакомых движений, придумыванию своих оригинальных движений в импровизации. Развивать чувство ритма, темпа, координации и свободы движений. Воспитательные: Развивать у детей активность и самостоятельность, коммуникативные способности. Формировать общую культуру личности ребенка, способность ориентироваться в современном обществе. Формировать нравственно-эстетические отношения между детьми и взрослыми, воспитывать умения работать в паре, коллективе. Создавать атмосферу радости детского творчества в сотрудничестве. Воспитывать у детей интерес к занятиям хореографией путем создания положительного эмоционального настроя Развивающие: Развивать творческие способности детей. Развивать музыкальный слух и чувство ритма. Развивать воображение, фантазию, умения самостоятельно находить свои оригинальные движения, то есть побуждать детей к творчеству. Развивать координацию, гибкость, пластичность, выразительность и точность движений; умение ритмично двигаться в соответствии с различным характером музыки, динамикой. Оздоровительные: Координация и укрепление опорно-двигательного аппарата. психологическое раскрепощение ребенка; Укрепление здоровья детей. </vt:lpstr>
      <vt:lpstr>Занятия проводятся в игровой форме. Особенностью программы является синтез всех видов деятельности, как строевые упражнения, подвижные игры, гимнастические упражнения, танцы, дыхательные упражнения, релаксация. </vt:lpstr>
      <vt:lpstr>Слайд 5</vt:lpstr>
      <vt:lpstr>Слайд 6</vt:lpstr>
      <vt:lpstr> Ссылка на открытое занятие:  https://cloud.mail.ru/public/3c9E/2iDmXJJZy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Топотушки</dc:title>
  <dc:creator>MУЗЫКА</dc:creator>
  <cp:lastModifiedBy>1</cp:lastModifiedBy>
  <cp:revision>6</cp:revision>
  <dcterms:created xsi:type="dcterms:W3CDTF">2021-02-20T07:32:28Z</dcterms:created>
  <dcterms:modified xsi:type="dcterms:W3CDTF">2021-02-26T05:28:05Z</dcterms:modified>
</cp:coreProperties>
</file>