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3323455"/>
          </a:xfrm>
        </p:spPr>
        <p:txBody>
          <a:bodyPr/>
          <a:lstStyle/>
          <a:p>
            <a:r>
              <a:rPr lang="ru-RU" dirty="0" smtClean="0"/>
              <a:t>Кружок</a:t>
            </a:r>
            <a:br>
              <a:rPr lang="ru-RU" dirty="0" smtClean="0"/>
            </a:br>
            <a:r>
              <a:rPr lang="en-US" dirty="0" smtClean="0"/>
              <a:t>“</a:t>
            </a:r>
            <a:r>
              <a:rPr lang="tt-RU" dirty="0" smtClean="0"/>
              <a:t>ЛФК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Руководитель:</a:t>
            </a:r>
          </a:p>
          <a:p>
            <a:r>
              <a:rPr lang="ru-RU" dirty="0" smtClean="0"/>
              <a:t>Салихов Раис </a:t>
            </a:r>
            <a:r>
              <a:rPr lang="ru-RU" dirty="0" err="1" smtClean="0"/>
              <a:t>Камилевич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93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u="sng" dirty="0"/>
              <a:t> Цель занятий ЛФК</a:t>
            </a:r>
            <a:r>
              <a:rPr lang="ru-RU" dirty="0"/>
              <a:t>: формирование стереотипа правильной осанки.</a:t>
            </a:r>
          </a:p>
          <a:p>
            <a:r>
              <a:rPr lang="ru-RU" dirty="0"/>
              <a:t>        </a:t>
            </a:r>
            <a:r>
              <a:rPr lang="ru-RU" u="sng" dirty="0"/>
              <a:t>Задачи ЛФК</a:t>
            </a:r>
            <a:r>
              <a:rPr lang="ru-RU" dirty="0"/>
              <a:t>: 1.  Оказание общеукрепляющего воздействия на организм</a:t>
            </a:r>
          </a:p>
          <a:p>
            <a:r>
              <a:rPr lang="ru-RU" dirty="0"/>
              <a:t>                                 ребёнка.</a:t>
            </a:r>
          </a:p>
          <a:p>
            <a:r>
              <a:rPr lang="ru-RU" dirty="0"/>
              <a:t>                            2.  Своевременная коррекция патологического и</a:t>
            </a:r>
          </a:p>
          <a:p>
            <a:r>
              <a:rPr lang="ru-RU" dirty="0"/>
              <a:t>                                 </a:t>
            </a:r>
            <a:r>
              <a:rPr lang="ru-RU" dirty="0" err="1"/>
              <a:t>предпатологического</a:t>
            </a:r>
            <a:r>
              <a:rPr lang="ru-RU" dirty="0"/>
              <a:t> состояния.        </a:t>
            </a:r>
          </a:p>
          <a:p>
            <a:r>
              <a:rPr lang="ru-RU" dirty="0"/>
              <a:t>                            3.  Формирование и закрепление навыков правильной осанки.</a:t>
            </a:r>
          </a:p>
          <a:p>
            <a:r>
              <a:rPr lang="ru-RU" dirty="0"/>
              <a:t>                            4.  Профилактика плоскостопия.</a:t>
            </a:r>
          </a:p>
          <a:p>
            <a:r>
              <a:rPr lang="ru-RU" dirty="0"/>
              <a:t>Нормализация функциональных возможностей наиболее важных систем организма – дыхательной, сердечно-сосудистой и т.д.</a:t>
            </a:r>
          </a:p>
          <a:p>
            <a:r>
              <a:rPr lang="ru-RU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352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упражнения без предметов</a:t>
            </a:r>
          </a:p>
          <a:p>
            <a:r>
              <a:rPr lang="ru-RU" dirty="0"/>
              <a:t>упражнения с резиновыми мячами</a:t>
            </a:r>
          </a:p>
          <a:p>
            <a:r>
              <a:rPr lang="ru-RU" dirty="0"/>
              <a:t>упражнения с палками</a:t>
            </a:r>
          </a:p>
          <a:p>
            <a:r>
              <a:rPr lang="ru-RU" dirty="0"/>
              <a:t>упражнения с теннисными мячами</a:t>
            </a:r>
          </a:p>
          <a:p>
            <a:r>
              <a:rPr lang="ru-RU" dirty="0"/>
              <a:t>самомассаж малыми массажными мячами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81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работы с детьми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1.Наблюдения</a:t>
            </a:r>
          </a:p>
          <a:p>
            <a:r>
              <a:rPr lang="ru-RU" dirty="0" smtClean="0"/>
              <a:t>2.Обсуждение</a:t>
            </a:r>
          </a:p>
          <a:p>
            <a:r>
              <a:rPr lang="ru-RU" dirty="0" smtClean="0"/>
              <a:t>3.Обьяснение</a:t>
            </a:r>
          </a:p>
          <a:p>
            <a:r>
              <a:rPr lang="ru-RU" dirty="0" smtClean="0"/>
              <a:t>4.Подвижные игры</a:t>
            </a:r>
          </a:p>
          <a:p>
            <a:r>
              <a:rPr lang="ru-RU" dirty="0" smtClean="0"/>
              <a:t>5.Упражнения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464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занятия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88840"/>
            <a:ext cx="3312368" cy="41490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3384376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64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28</TotalTime>
  <Words>40</Words>
  <Application>Microsoft Office PowerPoint</Application>
  <PresentationFormat>Экран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Исполнительная</vt:lpstr>
      <vt:lpstr>Кружок “ЛФК”</vt:lpstr>
      <vt:lpstr>Цели и задачи </vt:lpstr>
      <vt:lpstr>Направления </vt:lpstr>
      <vt:lpstr>Формы работы с детьми</vt:lpstr>
      <vt:lpstr>Наши занятия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Кружок “ЛФК”</dc:title>
  <dc:creator>Leisan Dolgova</dc:creator>
  <cp:lastModifiedBy>Leisan Dolgova</cp:lastModifiedBy>
  <cp:revision>4</cp:revision>
  <dcterms:created xsi:type="dcterms:W3CDTF">2021-03-01T07:24:01Z</dcterms:created>
  <dcterms:modified xsi:type="dcterms:W3CDTF">2021-03-01T08:06:05Z</dcterms:modified>
</cp:coreProperties>
</file>