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0" r:id="rId4"/>
    <p:sldId id="259" r:id="rId5"/>
    <p:sldId id="257" r:id="rId6"/>
    <p:sldId id="258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3595-3301-4754-8C4B-840BF468547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AED6D-C112-41ED-91E5-8F1C1075BF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3595-3301-4754-8C4B-840BF468547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AED6D-C112-41ED-91E5-8F1C1075BF8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3595-3301-4754-8C4B-840BF468547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AED6D-C112-41ED-91E5-8F1C1075BF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3595-3301-4754-8C4B-840BF468547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AED6D-C112-41ED-91E5-8F1C1075BF8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3595-3301-4754-8C4B-840BF468547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AED6D-C112-41ED-91E5-8F1C1075BF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3595-3301-4754-8C4B-840BF468547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AED6D-C112-41ED-91E5-8F1C1075BF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3595-3301-4754-8C4B-840BF468547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AED6D-C112-41ED-91E5-8F1C1075BF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3595-3301-4754-8C4B-840BF468547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AED6D-C112-41ED-91E5-8F1C1075BF8D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3595-3301-4754-8C4B-840BF468547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AED6D-C112-41ED-91E5-8F1C1075BF8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3595-3301-4754-8C4B-840BF468547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AED6D-C112-41ED-91E5-8F1C1075BF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3595-3301-4754-8C4B-840BF468547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AED6D-C112-41ED-91E5-8F1C1075BF8D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4E23595-3301-4754-8C4B-840BF468547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FEAED6D-C112-41ED-91E5-8F1C1075BF8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Кружок по хоккею в детском саду №85 «УМКА»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4581128"/>
            <a:ext cx="6400800" cy="147320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Тренер: </a:t>
            </a:r>
            <a:r>
              <a:rPr lang="ru-RU" dirty="0" err="1" smtClean="0">
                <a:solidFill>
                  <a:srgbClr val="002060"/>
                </a:solidFill>
              </a:rPr>
              <a:t>Сайфутдинов</a:t>
            </a:r>
            <a:r>
              <a:rPr lang="ru-RU" dirty="0" smtClean="0">
                <a:solidFill>
                  <a:srgbClr val="002060"/>
                </a:solidFill>
              </a:rPr>
              <a:t> Б.М.</a:t>
            </a:r>
            <a:endParaRPr lang="en-US" dirty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8310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2195230" y="634320"/>
            <a:ext cx="5105400" cy="582567"/>
            <a:chOff x="1248" y="2030"/>
            <a:chExt cx="3216" cy="350"/>
          </a:xfrm>
        </p:grpSpPr>
        <p:sp>
          <p:nvSpPr>
            <p:cNvPr id="10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gray">
            <a:xfrm>
              <a:off x="2417" y="2060"/>
              <a:ext cx="544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b="1" dirty="0" smtClean="0">
                  <a:solidFill>
                    <a:srgbClr val="002060"/>
                  </a:solidFill>
                </a:rPr>
                <a:t>Цели</a:t>
              </a:r>
              <a:endParaRPr lang="en-US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1</a:t>
              </a: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1043608" y="1916832"/>
            <a:ext cx="7090656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ct val="0"/>
              </a:spcBef>
            </a:pPr>
            <a:r>
              <a:rPr lang="ru-RU" sz="2400" b="1" i="1" u="sng" dirty="0" smtClean="0">
                <a:solidFill>
                  <a:srgbClr val="002060"/>
                </a:solidFill>
                <a:ea typeface="+mj-ea"/>
                <a:cs typeface="+mj-cs"/>
              </a:rPr>
              <a:t>Целевые ориентиры на этапе завершения освоения программы</a:t>
            </a:r>
          </a:p>
          <a:p>
            <a:pPr algn="just">
              <a:lnSpc>
                <a:spcPct val="90000"/>
              </a:lnSpc>
              <a:spcBef>
                <a:spcPct val="0"/>
              </a:spcBef>
            </a:pPr>
            <a:r>
              <a:rPr lang="ru-RU" sz="2400" b="1" i="1" u="sng" dirty="0" smtClean="0">
                <a:solidFill>
                  <a:srgbClr val="002060"/>
                </a:solidFill>
                <a:ea typeface="+mj-ea"/>
                <a:cs typeface="+mj-cs"/>
              </a:rPr>
              <a:t>1. Уверенное передвижение на коньках.</a:t>
            </a:r>
          </a:p>
          <a:p>
            <a:pPr algn="just">
              <a:lnSpc>
                <a:spcPct val="90000"/>
              </a:lnSpc>
              <a:spcBef>
                <a:spcPct val="0"/>
              </a:spcBef>
            </a:pPr>
            <a:r>
              <a:rPr lang="ru-RU" sz="2400" b="1" i="1" u="sng" dirty="0" smtClean="0">
                <a:solidFill>
                  <a:srgbClr val="002060"/>
                </a:solidFill>
                <a:ea typeface="+mj-ea"/>
                <a:cs typeface="+mj-cs"/>
              </a:rPr>
              <a:t>2. Базовое владение клюшкой.</a:t>
            </a:r>
          </a:p>
          <a:p>
            <a:pPr algn="just">
              <a:lnSpc>
                <a:spcPct val="90000"/>
              </a:lnSpc>
              <a:spcBef>
                <a:spcPct val="0"/>
              </a:spcBef>
            </a:pPr>
            <a:r>
              <a:rPr lang="ru-RU" sz="2400" b="1" i="1" u="sng" dirty="0" smtClean="0">
                <a:solidFill>
                  <a:srgbClr val="002060"/>
                </a:solidFill>
                <a:ea typeface="+mj-ea"/>
                <a:cs typeface="+mj-cs"/>
              </a:rPr>
              <a:t>3. Освоение игры в хоккей.</a:t>
            </a:r>
          </a:p>
          <a:p>
            <a:pPr algn="just">
              <a:lnSpc>
                <a:spcPct val="90000"/>
              </a:lnSpc>
              <a:spcBef>
                <a:spcPct val="0"/>
              </a:spcBef>
            </a:pPr>
            <a:r>
              <a:rPr lang="ru-RU" sz="2400" b="1" i="1" u="sng" dirty="0" smtClean="0">
                <a:solidFill>
                  <a:srgbClr val="002060"/>
                </a:solidFill>
                <a:ea typeface="+mj-ea"/>
                <a:cs typeface="+mj-cs"/>
              </a:rPr>
              <a:t>4. Перекрестные передвижения на коньках.</a:t>
            </a:r>
          </a:p>
          <a:p>
            <a:pPr algn="just">
              <a:lnSpc>
                <a:spcPct val="90000"/>
              </a:lnSpc>
              <a:spcBef>
                <a:spcPct val="0"/>
              </a:spcBef>
            </a:pPr>
            <a:r>
              <a:rPr lang="ru-RU" sz="2400" b="1" i="1" u="sng" dirty="0" smtClean="0">
                <a:solidFill>
                  <a:srgbClr val="002060"/>
                </a:solidFill>
                <a:ea typeface="+mj-ea"/>
                <a:cs typeface="+mj-cs"/>
              </a:rPr>
              <a:t>5. Дисциплина и приобретение командного духа.</a:t>
            </a:r>
          </a:p>
          <a:p>
            <a:pPr algn="just">
              <a:lnSpc>
                <a:spcPct val="90000"/>
              </a:lnSpc>
              <a:spcBef>
                <a:spcPct val="0"/>
              </a:spcBef>
            </a:pPr>
            <a:r>
              <a:rPr lang="ru-RU" sz="2400" b="1" i="1" u="sng" dirty="0" smtClean="0">
                <a:solidFill>
                  <a:srgbClr val="002060"/>
                </a:solidFill>
                <a:ea typeface="+mj-ea"/>
                <a:cs typeface="+mj-cs"/>
              </a:rPr>
              <a:t>6. Повысить увлечение к данному виду спорта (хоккей).</a:t>
            </a:r>
          </a:p>
          <a:p>
            <a:pPr algn="just">
              <a:lnSpc>
                <a:spcPct val="90000"/>
              </a:lnSpc>
              <a:spcBef>
                <a:spcPct val="0"/>
              </a:spcBef>
            </a:pPr>
            <a:r>
              <a:rPr lang="ru-RU" sz="2400" b="1" i="1" u="sng" dirty="0" smtClean="0">
                <a:solidFill>
                  <a:srgbClr val="002060"/>
                </a:solidFill>
                <a:ea typeface="+mj-ea"/>
                <a:cs typeface="+mj-cs"/>
              </a:rPr>
              <a:t>7. Развить координационные способности, ориентировку в</a:t>
            </a:r>
          </a:p>
          <a:p>
            <a:pPr algn="just">
              <a:lnSpc>
                <a:spcPct val="90000"/>
              </a:lnSpc>
              <a:spcBef>
                <a:spcPct val="0"/>
              </a:spcBef>
            </a:pPr>
            <a:r>
              <a:rPr lang="ru-RU" sz="2400" b="1" i="1" u="sng" dirty="0" smtClean="0">
                <a:solidFill>
                  <a:srgbClr val="002060"/>
                </a:solidFill>
                <a:ea typeface="+mj-ea"/>
                <a:cs typeface="+mj-cs"/>
              </a:rPr>
              <a:t>пространстве.</a:t>
            </a:r>
            <a:endParaRPr lang="ru-RU" sz="2400" b="1" dirty="0">
              <a:solidFill>
                <a:srgbClr val="002060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9605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132856"/>
            <a:ext cx="7408333" cy="3993307"/>
          </a:xfrm>
        </p:spPr>
        <p:txBody>
          <a:bodyPr>
            <a:noAutofit/>
          </a:bodyPr>
          <a:lstStyle/>
          <a:p>
            <a:r>
              <a:rPr lang="ru-RU" sz="1600" b="1" i="1" u="sng" dirty="0">
                <a:solidFill>
                  <a:srgbClr val="002060"/>
                </a:solidFill>
              </a:rPr>
              <a:t>В процессе спортивной подготовки воспитанников должны решаться</a:t>
            </a:r>
          </a:p>
          <a:p>
            <a:r>
              <a:rPr lang="ru-RU" sz="1600" b="1" i="1" u="sng" dirty="0">
                <a:solidFill>
                  <a:srgbClr val="002060"/>
                </a:solidFill>
              </a:rPr>
              <a:t>следующие задачи:</a:t>
            </a:r>
          </a:p>
          <a:p>
            <a:r>
              <a:rPr lang="ru-RU" sz="1600" b="1" i="1" u="sng" dirty="0" smtClean="0">
                <a:solidFill>
                  <a:srgbClr val="002060"/>
                </a:solidFill>
              </a:rPr>
              <a:t>гармоничное </a:t>
            </a:r>
            <a:r>
              <a:rPr lang="ru-RU" sz="1600" b="1" i="1" u="sng" dirty="0">
                <a:solidFill>
                  <a:srgbClr val="002060"/>
                </a:solidFill>
              </a:rPr>
              <a:t>физическое развитие воспитанников,</a:t>
            </a:r>
          </a:p>
          <a:p>
            <a:r>
              <a:rPr lang="ru-RU" sz="1600" b="1" i="1" u="sng" dirty="0">
                <a:solidFill>
                  <a:srgbClr val="002060"/>
                </a:solidFill>
              </a:rPr>
              <a:t>разносторонняя подготовка, укрепление здоровья.</a:t>
            </a:r>
          </a:p>
          <a:p>
            <a:r>
              <a:rPr lang="ru-RU" sz="1600" b="1" i="1" u="sng" dirty="0" smtClean="0">
                <a:solidFill>
                  <a:srgbClr val="002060"/>
                </a:solidFill>
              </a:rPr>
              <a:t>подготовка </a:t>
            </a:r>
            <a:r>
              <a:rPr lang="ru-RU" sz="1600" b="1" i="1" u="sng" dirty="0">
                <a:solidFill>
                  <a:srgbClr val="002060"/>
                </a:solidFill>
              </a:rPr>
              <a:t>воспитанников к занятиям в спортивных школах и</a:t>
            </a:r>
          </a:p>
          <a:p>
            <a:r>
              <a:rPr lang="ru-RU" sz="1600" b="1" i="1" u="sng" dirty="0">
                <a:solidFill>
                  <a:srgbClr val="002060"/>
                </a:solidFill>
              </a:rPr>
              <a:t>секциях.</a:t>
            </a:r>
          </a:p>
          <a:p>
            <a:r>
              <a:rPr lang="ru-RU" sz="1600" b="1" i="1" u="sng" dirty="0">
                <a:solidFill>
                  <a:srgbClr val="002060"/>
                </a:solidFill>
              </a:rPr>
              <a:t>Выполнение задач, поставленных перед дошкольным учреждением по</a:t>
            </a:r>
          </a:p>
          <a:p>
            <a:r>
              <a:rPr lang="ru-RU" sz="1600" b="1" i="1" u="sng" dirty="0">
                <a:solidFill>
                  <a:srgbClr val="002060"/>
                </a:solidFill>
              </a:rPr>
              <a:t>обучению хоккею, предусматривает:</a:t>
            </a:r>
          </a:p>
          <a:p>
            <a:r>
              <a:rPr lang="ru-RU" sz="1600" b="1" i="1" u="sng" dirty="0">
                <a:solidFill>
                  <a:srgbClr val="002060"/>
                </a:solidFill>
              </a:rPr>
              <a:t>-систематическое проведение практических и теоретических занятий;</a:t>
            </a:r>
          </a:p>
          <a:p>
            <a:r>
              <a:rPr lang="ru-RU" sz="1600" b="1" i="1" u="sng" dirty="0">
                <a:solidFill>
                  <a:srgbClr val="002060"/>
                </a:solidFill>
              </a:rPr>
              <a:t>- обязательное выполнение учебно-тренировочного плана;</a:t>
            </a:r>
          </a:p>
          <a:p>
            <a:r>
              <a:rPr lang="ru-RU" sz="1600" b="1" i="1" u="sng" dirty="0">
                <a:solidFill>
                  <a:srgbClr val="002060"/>
                </a:solidFill>
              </a:rPr>
              <a:t>- регулярное участие в соревнованиях и организации проведения</a:t>
            </a:r>
          </a:p>
          <a:p>
            <a:r>
              <a:rPr lang="ru-RU" sz="1600" b="1" i="1" u="sng" dirty="0">
                <a:solidFill>
                  <a:srgbClr val="002060"/>
                </a:solidFill>
              </a:rPr>
              <a:t>контрольных игр в условиях дошкольного учреждения;</a:t>
            </a:r>
          </a:p>
          <a:p>
            <a:r>
              <a:rPr lang="ru-RU" sz="1600" b="1" i="1" u="sng" dirty="0">
                <a:solidFill>
                  <a:srgbClr val="002060"/>
                </a:solidFill>
              </a:rPr>
              <a:t>- осуществление восстановительно-профилактических мероприятий;</a:t>
            </a:r>
          </a:p>
          <a:p>
            <a:r>
              <a:rPr lang="ru-RU" sz="1600" b="1" i="1" u="sng" dirty="0">
                <a:solidFill>
                  <a:srgbClr val="002060"/>
                </a:solidFill>
              </a:rPr>
              <a:t>- просмотр учебных фильмов, видеозаписей, соревнований</a:t>
            </a:r>
          </a:p>
          <a:p>
            <a:r>
              <a:rPr lang="ru-RU" sz="1600" b="1" i="1" u="sng" dirty="0">
                <a:solidFill>
                  <a:srgbClr val="002060"/>
                </a:solidFill>
              </a:rPr>
              <a:t>квалифицированных хоккеистов;</a:t>
            </a: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195230" y="634320"/>
            <a:ext cx="5105400" cy="582567"/>
            <a:chOff x="1248" y="2030"/>
            <a:chExt cx="3216" cy="350"/>
          </a:xfrm>
        </p:grpSpPr>
        <p:sp>
          <p:nvSpPr>
            <p:cNvPr id="5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7" name="Text Box 10"/>
            <p:cNvSpPr txBox="1">
              <a:spLocks noChangeArrowheads="1"/>
            </p:cNvSpPr>
            <p:nvPr/>
          </p:nvSpPr>
          <p:spPr bwMode="gray">
            <a:xfrm>
              <a:off x="2417" y="2060"/>
              <a:ext cx="712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b="1" dirty="0" smtClean="0">
                  <a:solidFill>
                    <a:srgbClr val="002060"/>
                  </a:solidFill>
                </a:rPr>
                <a:t>Задачи</a:t>
              </a:r>
              <a:endParaRPr lang="en-US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8" name="Text Box 11"/>
            <p:cNvSpPr txBox="1">
              <a:spLocks noChangeArrowheads="1"/>
            </p:cNvSpPr>
            <p:nvPr/>
          </p:nvSpPr>
          <p:spPr bwMode="gray">
            <a:xfrm>
              <a:off x="1335" y="2043"/>
              <a:ext cx="209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>
                  <a:solidFill>
                    <a:srgbClr val="FFFFFF"/>
                  </a:solidFill>
                </a:rPr>
                <a:t>2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6764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1556792"/>
            <a:ext cx="7408333" cy="3450696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На искусственном льду : </a:t>
            </a:r>
          </a:p>
          <a:p>
            <a:r>
              <a:rPr lang="ru-RU" b="1" dirty="0">
                <a:solidFill>
                  <a:srgbClr val="002060"/>
                </a:solidFill>
              </a:rPr>
              <a:t>Н</a:t>
            </a:r>
            <a:r>
              <a:rPr lang="ru-RU" b="1" dirty="0" smtClean="0">
                <a:solidFill>
                  <a:srgbClr val="002060"/>
                </a:solidFill>
              </a:rPr>
              <a:t>а нём мы учимся базовым элементам катания.</a:t>
            </a:r>
            <a:endParaRPr lang="ru-RU" b="1" dirty="0">
              <a:solidFill>
                <a:srgbClr val="002060"/>
              </a:solidFill>
            </a:endParaRPr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2291496" y="556395"/>
            <a:ext cx="5105400" cy="582567"/>
            <a:chOff x="1248" y="2030"/>
            <a:chExt cx="3216" cy="350"/>
          </a:xfrm>
        </p:grpSpPr>
        <p:sp>
          <p:nvSpPr>
            <p:cNvPr id="6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8" name="Text Box 10"/>
            <p:cNvSpPr txBox="1">
              <a:spLocks noChangeArrowheads="1"/>
            </p:cNvSpPr>
            <p:nvPr/>
          </p:nvSpPr>
          <p:spPr bwMode="gray">
            <a:xfrm>
              <a:off x="2417" y="2060"/>
              <a:ext cx="1315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b="1" dirty="0" smtClean="0">
                  <a:solidFill>
                    <a:srgbClr val="002060"/>
                  </a:solidFill>
                </a:rPr>
                <a:t>Наши занятия</a:t>
              </a:r>
              <a:endParaRPr lang="en-US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9" name="Text Box 11"/>
            <p:cNvSpPr txBox="1">
              <a:spLocks noChangeArrowheads="1"/>
            </p:cNvSpPr>
            <p:nvPr/>
          </p:nvSpPr>
          <p:spPr bwMode="gray">
            <a:xfrm>
              <a:off x="1335" y="2043"/>
              <a:ext cx="207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>
                  <a:solidFill>
                    <a:srgbClr val="FFFFFF"/>
                  </a:solidFill>
                </a:rPr>
                <a:t>3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8" y="2492896"/>
            <a:ext cx="2515755" cy="414724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065" y="2492896"/>
            <a:ext cx="2546290" cy="4147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383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1412776"/>
            <a:ext cx="7408333" cy="3450696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На катке: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Оттачиваем навыки катания на коньках и игры в хоккей.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708920"/>
            <a:ext cx="6048672" cy="405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769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060848"/>
            <a:ext cx="4320480" cy="324036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u="sng" dirty="0" smtClean="0">
                <a:solidFill>
                  <a:srgbClr val="002060"/>
                </a:solidFill>
              </a:rPr>
              <a:t>Мы одна дружная команда , которая движется вперёд к высшим результатам! </a:t>
            </a:r>
            <a:endParaRPr lang="ru-RU" sz="2800" b="1" i="1" u="sng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905828"/>
            <a:ext cx="4392488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0908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38</TotalTime>
  <Words>212</Words>
  <Application>Microsoft Office PowerPoint</Application>
  <PresentationFormat>Экран (4:3)</PresentationFormat>
  <Paragraphs>37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Волна</vt:lpstr>
      <vt:lpstr>Кружок по хоккею в детском саду №85 «УМКА»</vt:lpstr>
      <vt:lpstr>Презентация PowerPoint</vt:lpstr>
      <vt:lpstr>Презентация PowerPoint</vt:lpstr>
      <vt:lpstr>Презентация PowerPoint</vt:lpstr>
      <vt:lpstr>Презентация PowerPoint</vt:lpstr>
      <vt:lpstr>Мы одна дружная команда , которая движется вперёд к высшим результатам!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Кружок по хоккею в детском саду №85 «УМКА»</dc:title>
  <dc:creator>Leisan Dolgova</dc:creator>
  <cp:lastModifiedBy>Leisan Dolgova</cp:lastModifiedBy>
  <cp:revision>4</cp:revision>
  <dcterms:created xsi:type="dcterms:W3CDTF">2021-03-01T06:43:18Z</dcterms:created>
  <dcterms:modified xsi:type="dcterms:W3CDTF">2021-03-01T07:21:49Z</dcterms:modified>
</cp:coreProperties>
</file>