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-96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104A-0517-4BE0-8A19-B3C434EF0368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59186-FA35-43AD-8646-F3B6C1127537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958909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104A-0517-4BE0-8A19-B3C434EF0368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59186-FA35-43AD-8646-F3B6C11275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49686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104A-0517-4BE0-8A19-B3C434EF0368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59186-FA35-43AD-8646-F3B6C1127537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739200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104A-0517-4BE0-8A19-B3C434EF0368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59186-FA35-43AD-8646-F3B6C11275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97039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104A-0517-4BE0-8A19-B3C434EF0368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59186-FA35-43AD-8646-F3B6C11275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73935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104A-0517-4BE0-8A19-B3C434EF0368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59186-FA35-43AD-8646-F3B6C11275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60160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104A-0517-4BE0-8A19-B3C434EF0368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59186-FA35-43AD-8646-F3B6C11275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92013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68F8104A-0517-4BE0-8A19-B3C434EF0368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2F59186-FA35-43AD-8646-F3B6C11275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57649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104A-0517-4BE0-8A19-B3C434EF0368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59186-FA35-43AD-8646-F3B6C11275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04714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104A-0517-4BE0-8A19-B3C434EF0368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59186-FA35-43AD-8646-F3B6C11275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20238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104A-0517-4BE0-8A19-B3C434EF0368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59186-FA35-43AD-8646-F3B6C11275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71980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8F8104A-0517-4BE0-8A19-B3C434EF0368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2F59186-FA35-43AD-8646-F3B6C1127537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578973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drive.google.com/drive/folders/1EMj2vhBNsKsDaLKlEbw_PPVRQfgTHwLE?usp=sharing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Акварелька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243584" y="4443984"/>
            <a:ext cx="7735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Преподаватель: Терентьева Екатерина Вячеславовна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29995" y="438912"/>
            <a:ext cx="4895683" cy="3538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75119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5760" y="355004"/>
            <a:ext cx="11750040" cy="2488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0510" marR="107950" indent="-630555" algn="just">
              <a:lnSpc>
                <a:spcPts val="18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r>
              <a:rPr lang="ru-RU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Основными задачами являются:</a:t>
            </a:r>
            <a:endParaRPr lang="ru-RU" sz="1600" u="sng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07950" lvl="0" indent="-342900" algn="just">
              <a:lnSpc>
                <a:spcPts val="18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Стремление к совершенствованию и гармонии;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07950" lvl="0" indent="-342900" algn="just">
              <a:lnSpc>
                <a:spcPts val="18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Умение создавать красивые мысленные образы, радоваться воображаемой красоте;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07950" lvl="0" indent="-342900" algn="just">
              <a:lnSpc>
                <a:spcPts val="18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Способность чувствовать и воспринимать незримую красоту;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07950" lvl="0" indent="-342900" algn="just">
              <a:lnSpc>
                <a:spcPts val="18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Радоваться красоте во всех человеческих проявлениях;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07950" lvl="0" indent="-342900" algn="just">
              <a:lnSpc>
                <a:spcPts val="18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Способность восхищаться и наслаждаться высшими образцами рукотворной красоты, высшими духовными ценностями, проникать в их глубь, в суть;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07950" lvl="0" indent="-342900" algn="just">
              <a:lnSpc>
                <a:spcPts val="18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Способность видеть красоту во всех проявлениях природы и восхищаться ею;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07950" lvl="0" indent="-342900" algn="just">
              <a:lnSpc>
                <a:spcPts val="18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Воспитание честных и благородных чувств в сердцах детей, искренности.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141A1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5760" y="2422191"/>
            <a:ext cx="11585448" cy="3642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89535" algn="just">
              <a:lnSpc>
                <a:spcPct val="115000"/>
              </a:lnSpc>
              <a:spcAft>
                <a:spcPts val="0"/>
              </a:spcAft>
            </a:pPr>
            <a:r>
              <a:rPr lang="ru-RU" u="sng" dirty="0" smtClean="0">
                <a:solidFill>
                  <a:srgbClr val="141A1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Цели:</a:t>
            </a:r>
            <a:endParaRPr lang="ru-RU" sz="1600" u="sng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ts val="18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>
                <a:solidFill>
                  <a:srgbClr val="141A1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Формирование знаний о названии основных и составных цветов, их эмоциональной характеристики.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ts val="18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>
                <a:solidFill>
                  <a:srgbClr val="141A1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Умение пользоваться кистью, красками, палитрой.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ts val="18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 smtClean="0">
                <a:solidFill>
                  <a:srgbClr val="141A1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Овладение </a:t>
            </a:r>
            <a:r>
              <a:rPr lang="ru-RU" dirty="0">
                <a:solidFill>
                  <a:srgbClr val="141A1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начальными навыками выразительного использования </a:t>
            </a:r>
            <a:r>
              <a:rPr lang="ru-RU" dirty="0" err="1">
                <a:solidFill>
                  <a:srgbClr val="141A1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трехцветия</a:t>
            </a:r>
            <a:r>
              <a:rPr lang="ru-RU" dirty="0">
                <a:solidFill>
                  <a:srgbClr val="141A1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(красный, желтый, синий цвета и их смеси).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ts val="18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>
                <a:solidFill>
                  <a:srgbClr val="141A1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Подбор краски в соответствии с передаваемым в рисунке настроением.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ts val="18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 smtClean="0">
                <a:solidFill>
                  <a:srgbClr val="141A1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Применение </a:t>
            </a:r>
            <a:r>
              <a:rPr lang="ru-RU" dirty="0">
                <a:solidFill>
                  <a:srgbClr val="141A1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разных способов лепки (тянуть из целого куска, примазывать части, делать </a:t>
            </a:r>
            <a:r>
              <a:rPr lang="ru-RU" dirty="0" err="1">
                <a:solidFill>
                  <a:srgbClr val="141A1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налепы</a:t>
            </a:r>
            <a:r>
              <a:rPr lang="ru-RU" dirty="0">
                <a:solidFill>
                  <a:srgbClr val="141A1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заглаживать поверхность).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ts val="18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 smtClean="0">
                <a:solidFill>
                  <a:srgbClr val="141A1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Использование </a:t>
            </a:r>
            <a:r>
              <a:rPr lang="ru-RU" dirty="0">
                <a:solidFill>
                  <a:srgbClr val="141A1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метода свободного выбора в системе ограничений (содержание темы, цвета, формы, конструкции и т. д.).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ts val="18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>
                <a:solidFill>
                  <a:srgbClr val="141A1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 ассоциативного мышления, фантазии, воображения.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ts val="18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>
                <a:solidFill>
                  <a:srgbClr val="141A1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Формирование знаний о названии основных и составных цветов, их эмоциональной характеристики.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ts val="18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 smtClean="0">
                <a:solidFill>
                  <a:srgbClr val="141A1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Подбор </a:t>
            </a:r>
            <a:r>
              <a:rPr lang="ru-RU" dirty="0">
                <a:solidFill>
                  <a:srgbClr val="141A1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краски в соответствии с передаваемым в рисунке настроением.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ts val="18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>
                <a:solidFill>
                  <a:srgbClr val="141A1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Воспитание усидчивости, терпения, аккуратности, навыков взаимопомощи.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ts val="18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 smtClean="0">
                <a:solidFill>
                  <a:srgbClr val="141A1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dirty="0">
                <a:solidFill>
                  <a:srgbClr val="141A1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знаний о значении слов аппликация, оригами, симметрия, композиция.</a:t>
            </a:r>
            <a:endParaRPr lang="ru-RU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70281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5110" y="3108959"/>
            <a:ext cx="4212335" cy="3159252"/>
          </a:xfrm>
          <a:prstGeom prst="rect">
            <a:avLst/>
          </a:prstGeom>
        </p:spPr>
      </p:pic>
      <p:pic>
        <p:nvPicPr>
          <p:cNvPr id="1026" name="Picture 2" descr="https://sun9-55.userapi.com/impf/e3z6sg1LizWjRTJuhgYxx1eytyfayHupp0LxXQ/MzNivTe5nag.jpg?size=1600x1200&amp;quality=96&amp;proxy=1&amp;sign=15f950fde61c0ec2970e3e1346a7a232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03432" y="3108960"/>
            <a:ext cx="4212335" cy="315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un9-47.userapi.com/impf/XFz7grqboPU35Q3b6oPDWB5PNTgbKsh-LApoGQ/T3mgSsHAE88.jpg?size=1200x1600&amp;quality=96&amp;proxy=1&amp;sign=f2e67d65e0a6c853e805fb26eda156a9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85719" y="3108960"/>
            <a:ext cx="2369438" cy="315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25109" y="401732"/>
            <a:ext cx="1129065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Детское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творчество- увлекательный процесс!. Дети не просто переносят на бумагу картинки из окружающего мира, а живут в этом мире, чувствуют его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Рисунок-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самовыражение и самоутверждение, в котором ярко раскрывается индивидуальная самобытность каждого ребенка. Эту самобытность невозможно охватить какими – то правилами, единственными и обязательными для всех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концу года, ребята на занятиях научатся смешивать цвета, различать художественные жанры, познакомятся с творчеством известных художников, расширят свой кругозор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Также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важной целью является поддерживать инициативы детей в различных видах деятельности, их склонность к экспериментированию, ведь творческое вдохновение охватывает ребенка в момент рисования. Через рисунок дети выражают свои сокровенные мысли, чувства.</a:t>
            </a:r>
          </a:p>
        </p:txBody>
      </p:sp>
    </p:spTree>
    <p:extLst>
      <p:ext uri="{BB962C8B-B14F-4D97-AF65-F5344CB8AC3E}">
        <p14:creationId xmlns:p14="http://schemas.microsoft.com/office/powerpoint/2010/main" xmlns="" val="3223125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sun9-73.userapi.com/impf/MSGnT51lpDMGL0z4lf2Iox2FLnvNXvDpuusRcg/h2XhXy4_Fa0.jpg?size=1200x1600&amp;quality=96&amp;proxy=1&amp;sign=f7c9063e0d2c19c624263d4dae3880cf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3498" y="2852181"/>
            <a:ext cx="2462162" cy="3282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un9-29.userapi.com/impf/l8Rv6bYoKPiv1TFOhzA-9orkdqZSfsRsgEKTPA/fxYhTX8hkgU.jpg?size=1200x1600&amp;quality=96&amp;proxy=1&amp;sign=0bd0b1ecb464f2489dfd0194d92ca762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19651" y="2852181"/>
            <a:ext cx="2471809" cy="3295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sun9-60.userapi.com/impf/dEOx2mAl9xBa9UiIlhAShfrCkEdpbwhnmaESIg/UQZH4x-uGOg.jpg?size=1600x1200&amp;quality=96&amp;proxy=1&amp;sign=8b7193cfdcfcb6de974666f35d3acfa9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39067" y="2852181"/>
            <a:ext cx="4377176" cy="3282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01343" y="457716"/>
            <a:ext cx="1129065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занятиях «Акварелька» мы работаем в различных техниках: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Живопись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Пластилинография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Оригами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Лепка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Поделки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Аппликация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82408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71016" y="1624507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drive.google.com/drive/folders/1EMj2vhBNsKsDaLKlEbw_PPVRQfgTHwLE?usp=sharing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207008" y="613164"/>
            <a:ext cx="112906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открытом уроке мы с ребятами рисовали жирафа! Посмотрите, как здорово у них вышло!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4589181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34</TotalTime>
  <Words>304</Words>
  <Application>Microsoft Office PowerPoint</Application>
  <PresentationFormat>Произвольный</PresentationFormat>
  <Paragraphs>33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Ретро</vt:lpstr>
      <vt:lpstr>Акварелька</vt:lpstr>
      <vt:lpstr>Слайд 2</vt:lpstr>
      <vt:lpstr>Слайд 3</vt:lpstr>
      <vt:lpstr>Слайд 4</vt:lpstr>
      <vt:lpstr>Слайд 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Акварелька</dc:title>
  <dc:creator>Катя Терентьева</dc:creator>
  <cp:lastModifiedBy>User</cp:lastModifiedBy>
  <cp:revision>5</cp:revision>
  <dcterms:created xsi:type="dcterms:W3CDTF">2021-02-24T22:38:30Z</dcterms:created>
  <dcterms:modified xsi:type="dcterms:W3CDTF">2021-02-25T08:30:07Z</dcterms:modified>
</cp:coreProperties>
</file>