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EF21164-1D72-422C-8B64-A499DF584853}" type="datetimeFigureOut">
              <a:rPr lang="ru-RU" smtClean="0"/>
              <a:t>14.07.2015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09F4CD-4A85-41BC-A06A-248DC6DBF8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ИСТОРИИ РУССКОГО ЯЗЫКОЗНАНИЯ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003322"/>
            <a:ext cx="5112568" cy="1371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Ходкевич Лариса Алексеевна</a:t>
            </a:r>
          </a:p>
          <a:p>
            <a:r>
              <a:rPr lang="ru-RU" dirty="0" smtClean="0"/>
              <a:t>Учитель русского языка и литературы</a:t>
            </a:r>
          </a:p>
          <a:p>
            <a:r>
              <a:rPr lang="ru-RU" dirty="0" smtClean="0"/>
              <a:t>МБОУ ООШ № 10 г. </a:t>
            </a:r>
            <a:r>
              <a:rPr lang="ru-RU" dirty="0" err="1" smtClean="0"/>
              <a:t>Искитим</a:t>
            </a:r>
            <a:endParaRPr lang="ru-RU" dirty="0" smtClean="0"/>
          </a:p>
          <a:p>
            <a:r>
              <a:rPr lang="ru-RU" dirty="0" smtClean="0"/>
              <a:t>Новосибирской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080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Z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3312367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Виктор Владимирович Виноградов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1894/1895 – 1969)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пециалист в области грамматики, лексикологии, фразеологии, стилистики, теории нормы, истории русского литературного языка. В золотой фонд отечественного языкознания  вошли грамматические труды Виноградова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«Современный русский язык»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(1938),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«Русский язык. Грамматическое учение о слове»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(1947),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«Основные вопросы синтаксиса предложения»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(1955).В 1848г он возглавляет группу лингвистов, работавших над составлением «Словаря языка Пушкина». Принимает активное  участие в подготовке и составлении  «толкового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словаря русского языка» под редакцией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Д.Н.Ушакова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В.В.Виноградов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один из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виднейших специалистов по стилистике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русского языка. Теоретическому анализу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опросов стилистики посвящены его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«О языке художественной литературы»,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«Проблема авторства и теория стилей»,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«Стилистика. Теория поэтической речи».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642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\Desktop\Ожег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367240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4624"/>
            <a:ext cx="89289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Сергей Иванович Ожегов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1900 – 1964)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«Высокая культура речи – это умение правильно, точно и выразительно передавать свои мысли средствами языка», - писал известный отечественный языковед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С.И.Ожегов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вошедший в историю русской лингвистической науки не только как автор однотомного «Словаря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усского языка», но и как один из основоположников учения о культуре русской речи. Благодаря трудам ученого культура речи получает статус самостоятельной лингвистической дисциплины, основополагающей категорией которой является норма.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«Словарь русского языка»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С.И.Ожегова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никальное явление,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 которому обращаются и долго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еще будут обращаться те, кому дорог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аш родной русский язык.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589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Гольцова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Н.Г.,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Шамшин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И.В.Русский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язык. 10-11 классы, Москва, 2006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0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\Desktop\Ломоносов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01008"/>
            <a:ext cx="316835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40083" y="37960"/>
            <a:ext cx="9076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Михаил Васильевич Ломоносов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1711 – 1765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578297"/>
            <a:ext cx="88569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Великий русский ученый, литературовед и языковед, поборник отечественного просвещения  и развития русской науки Основатель русской филологической науки нового исторического периода .Центральное место среди его трудов занимает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«Российская грамматика» (1755) – первая грамматика русского языка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.В «Грамматике» Ломоносов определил грамматические, орфоэпические, орфографические и лексико-стилистические нормы русского языка середины 18 века.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«Предисловии  о пользе книг церковных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русском языке» Ломоносов поставил три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проблемы: существование церковно-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лавянской лексики, разграничение лит-х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стилей, классификация лит-х жанров.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Учение о трех стилях  и использовании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них разных языковых средств  послужило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ильным толчком для развития языкознания.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12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\Desktop\Восто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45024"/>
            <a:ext cx="309634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1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Александр Христофорович Востоков 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1781 – 1864)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из основоположников сравнительно-исторического метода в русском  языкознании. В своей работе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«Рассуждение о славянском языке…»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заложил основы сравнительного изучения славянских языков в России. Выдвинул ряд перспективных идей в области изучения русского синтаксиса: поставил вопрос о формах выражения составного сказуемого, сумел показать многообразие именных, глагольных и наречных типов словосочетаний; выделил существительные, употребляющиеся только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или мн.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исле.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1831 опубликовал  пособие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«Русская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 грамматика».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ее основу ученый положил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ивой разговорный язык.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Редактировал и участвовал в  составлении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«Словаря церковнославянского и русского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языка».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Осуществил первое научное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Издание «Остромирова евангелия», описал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473 памятника древнерусского языка.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096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Z\Desktop\Буслае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73016"/>
            <a:ext cx="295232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2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Федор Иванович Буслаев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1818 – 1897)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Ученики и последователи называли его вторым Ломоносовым в области языка и словесности. Книга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Ф.И.Буслаева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«Опыт исторической грамматики русского языка»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имела огромное значение для установления норм русского литературного языка.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провел четкую границу между морфологией и синтаксисом, различал морфологические и синтаксические признаки. Выделил три вида сочинительных отношений (соединительные, противительные и разделительные), обратил внимание на переходные конструкции между сочинением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подчинением. Буслаеву принадлежим мысль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 определении второстепенных членов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предложения по смысловому вопросу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(в лесу – в чем? где?; дом отца – кого?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ей?)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способ определения второстепенных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членов предложения до сих пор используется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нашей школе.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917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Z\Desktop\Да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3168352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Владимир Иванович Даль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1801 – 1872)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Российский медик, биолог, этнограф, языковед; специалист в области русской лексикографии, доктор медицины.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1852 г. выходит его исследование «О наречиях русского языка», в котором Даль впервые предложил классификацию русских диалектов, наметил задачи изучения народных говоров.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Главным трудом жизни Даля стал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«Толковый словарь живого великорусского языка»,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которому он посвятил свыше 50 лет своей жизни. Словарь содержит около 200тысяч слов, 83 тысячи из которых, по замечанию самого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В.И.Даля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встречаются ни в одном словаре. Этот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ловарь стал огромным событием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истории отечественной лексикографии.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 автор писал, что свой словарь он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оставлял, опираясь на «устную речь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ростого русского человека, не сбитого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толку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грамотейством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6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\Desktop\0a1174af4aef47be190bf2ade65723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56992"/>
            <a:ext cx="3744416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85873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Яков Карлович Грот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1812 – 1893)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филолог, профессор русского языка, словесности. Автор труда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«Спорные вопросы русского правописания от Петра Великого доныне»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(1873), представляющего собой историко- теоретическое освещение русской орфографической системы. В 1885 на его основе Я. К. Грот пишет практическое руководство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«Русское правописание»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.Задачей Грота было описание русской письменной традиции и приведение письма к возможному единообразию. После появления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труда Я.К. Грота стала очевидной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задача упрощения русской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орфографии.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1891 г. под руководством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Я.К.Грота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стал издаваться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«Словарь русского языка»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Академии наук.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668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\Desktop\Шахмат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573016"/>
            <a:ext cx="338437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01631"/>
            <a:ext cx="892899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Алексей Александрович Шахматов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1864 – 1920_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Русский языковед-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славянист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специалист по фонетике, диалектологии, лексикографии, синтаксису, истории русского языка, современному русскому литературному языку, истории восточных славян, истории древнерусской литературы. Его фонетические исследования, представленные в диссертации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«Исследования в области русской фонетики»,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«открывали новую эпоху в построении истории звуков русского языка». Основные лингвистические интересы Шахматова были сосредоточены в области истории русского языка. Ему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далось опубликовать восстановленный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древнейший, принадлежащий монаху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Киево-Печерского монастыря Нестору,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екст «Повести временных лет».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Словообразование ученый выделяет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самостоятельный раздел науки о языке.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дает подробно классификацию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дносоставных предложений.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015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Z\Desktop\Щер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73016"/>
            <a:ext cx="3528391" cy="318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1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Лев Владимирович Щерба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1880 – 1944)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Один из создателей теории фонемы. Специалист по общему языкознанию, русскому, славянским и французскому языкам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Среди его научных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интересов были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синтаксис, грамматика, вопросы взаимодействия языков, вопросы преподавания русского и иностранных языков, вопросы языковой нормы, орфографии и орфоэпии. Подчёркивал важность разграничения научного и «наивного» значения слова, создал научную типологию словарей. Поставил проблему построения активной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грамматики.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работе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«О трояком аспекте языковых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явлений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об эксперименте в языкознании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разграничил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языковой материал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языковую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систему и речевую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тем самым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идею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де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Соссюра 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разграничении языка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речи.Щерба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ввёл понятия отрицательного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языкового материала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лингвистического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эксперимента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554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Z\Desktop\ies_img_images_00448_007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1048"/>
            <a:ext cx="345638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Дмитрий Николаевич Ушаков 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1873 – 1942)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Выдающийся языковед, этнограф и специалист по русской диалектологии, крупнейший лексикограф и педагог.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из создателей русской орфоэпии. В Своей статье «Русская орфоэпия и ее задачи» (1928) он разрабатывает нормы правильного литературного произношения, считая образцовым произношение московское, но признавая вместе с тем некоторые отступления от него в связи с живыми процессами, происходящими в языке. Множество работ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Д.Н.Ушаков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посвящает и вопросам современного русского языка, большинство из них – научно- методические.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Главным же делом всей  жизни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Ушакова стал четырехтомный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«Толковый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Словарь русского языка»,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составлении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оторого ученый принимал участие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редактор, и как один из авторов.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1207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270</TotalTime>
  <Words>1248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ИЗ ИСТОРИИ РУССКОГО ЯЗЫКОЗНАНИЯ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РУССКОГО ЯЗЫКОЗНАНИЯ</dc:title>
  <dc:creator>Z</dc:creator>
  <cp:lastModifiedBy>Z</cp:lastModifiedBy>
  <cp:revision>29</cp:revision>
  <dcterms:created xsi:type="dcterms:W3CDTF">2015-07-12T13:31:12Z</dcterms:created>
  <dcterms:modified xsi:type="dcterms:W3CDTF">2015-07-14T14:45:52Z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385164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