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18.05.2019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Book Antiqua" pitchFamily="18" charset="0"/>
              </a:rPr>
              <a:t>Функционально</a:t>
            </a:r>
            <a:r>
              <a:rPr lang="ru-RU" dirty="0" smtClean="0">
                <a:latin typeface="Book Antiqua" pitchFamily="18" charset="0"/>
              </a:rPr>
              <a:t>-</a:t>
            </a:r>
            <a:r>
              <a:rPr lang="ru-RU" b="1" dirty="0" smtClean="0">
                <a:latin typeface="Book Antiqua" pitchFamily="18" charset="0"/>
              </a:rPr>
              <a:t>смысловые типы речи</a:t>
            </a:r>
            <a:endParaRPr lang="ru-RU" dirty="0"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 Принято выделять три основных </a:t>
            </a:r>
            <a:r>
              <a:rPr lang="ru-RU" dirty="0" err="1" smtClean="0">
                <a:solidFill>
                  <a:schemeClr val="tx1"/>
                </a:solidFill>
              </a:rPr>
              <a:t>типа</a:t>
            </a:r>
            <a:r>
              <a:rPr lang="ru-RU" b="1" dirty="0" err="1" smtClean="0">
                <a:solidFill>
                  <a:schemeClr val="tx1"/>
                </a:solidFill>
              </a:rPr>
              <a:t>речи</a:t>
            </a:r>
            <a:r>
              <a:rPr lang="ru-RU" dirty="0" smtClean="0">
                <a:solidFill>
                  <a:schemeClr val="tx1"/>
                </a:solidFill>
              </a:rPr>
              <a:t>: повествование, описание и рассуждение. Повествование — рассказ, сообщение о каком-либо событии, действии, явлении, протекающем во времени. ... Это рассказ о том, что произошло.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i="1" dirty="0" smtClean="0"/>
              <a:t>Последняя статистическая перепись определила численность населения союзных республик в сто сорок три миллиона человек. Если отбросить девяносто миллионов крестьян, предпочитающих стульям лавки, полати, завалинки, а на Востоке </a:t>
            </a:r>
            <a:r>
              <a:rPr lang="ru-RU" dirty="0" smtClean="0"/>
              <a:t>—</a:t>
            </a:r>
            <a:r>
              <a:rPr lang="ru-RU" i="1" dirty="0" smtClean="0"/>
              <a:t> истертые ковры и паласы, то все же остается пятьдесят миллионов человек, в домашнем обиходе которых стулья являются предметами первой необходимости. Если же принять во внимание возможные просчеты в исчислениях и привычку некоторых граждан Союза сидеть между двух стульев, то, сократив на всякий случай общее число вдвое, найдем, что стульев в стране должно быть не менее двадцати шести с половиной миллионов. Для верности откажемся еще от шести с половиной миллионов. Оставшиеся двадцать миллионов будут числом минимальным.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(И. Ильф и Е. Петров. «Двенадцать стульев»)</a:t>
            </a:r>
            <a:br>
              <a:rPr lang="ru-RU" dirty="0" smtClean="0"/>
            </a:br>
            <a:r>
              <a:rPr lang="ru-RU" dirty="0" smtClean="0"/>
              <a:t>В этом отрывке дана исходная информация — численность населения, из которой путем логических умозаключений делается вывод — оценка минимально возможного количества стульев в стране. </a:t>
            </a:r>
            <a:r>
              <a:rPr lang="ru-RU" dirty="0" smtClean="0"/>
              <a:t>Это </a:t>
            </a:r>
            <a:r>
              <a:rPr lang="ru-RU" b="1" dirty="0" smtClean="0"/>
              <a:t>рассуждение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/>
          </a:bodyPr>
          <a:lstStyle/>
          <a:p>
            <a:r>
              <a:rPr lang="ru-RU" dirty="0" smtClean="0"/>
              <a:t>Принято выделять три основных типа речи: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143248"/>
            <a:ext cx="8229600" cy="2982915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            </a:t>
            </a:r>
            <a:r>
              <a:rPr lang="ru-RU" b="1" dirty="0" smtClean="0">
                <a:latin typeface="Arial Black" pitchFamily="34" charset="0"/>
              </a:rPr>
              <a:t>повествование</a:t>
            </a:r>
          </a:p>
          <a:p>
            <a:pPr>
              <a:buNone/>
            </a:pPr>
            <a:r>
              <a:rPr lang="ru-RU" b="1" dirty="0" smtClean="0">
                <a:latin typeface="Arial Black" pitchFamily="34" charset="0"/>
              </a:rPr>
              <a:t> описание</a:t>
            </a:r>
            <a:r>
              <a:rPr lang="ru-RU" dirty="0" smtClean="0"/>
              <a:t>  </a:t>
            </a:r>
            <a:endParaRPr lang="ru-RU" dirty="0" smtClean="0"/>
          </a:p>
          <a:p>
            <a:pPr algn="r">
              <a:buNone/>
            </a:pPr>
            <a:r>
              <a:rPr lang="ru-RU" b="1" dirty="0" smtClean="0"/>
              <a:t>  </a:t>
            </a:r>
            <a:r>
              <a:rPr lang="ru-RU" b="1" dirty="0" smtClean="0">
                <a:latin typeface="Arial Black" pitchFamily="34" charset="0"/>
              </a:rPr>
              <a:t>рассуждение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Повествование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Повествование — рассказ, сообщение о каком-либо событии, действии, явлении, протекающем во времени.</a:t>
            </a:r>
          </a:p>
          <a:p>
            <a:r>
              <a:rPr lang="ru-RU" dirty="0" smtClean="0"/>
              <a:t>В повествовании обычно можно определить место и время действия, действующее лицо, хронологическую последовательность происходящего. Это рассказ о том, что произошло. Для повествования характерно (хотя и не обязательно) употребление глаголов совершенного вида в прошедшем времени.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i="1" dirty="0" err="1" smtClean="0"/>
              <a:t>Николка</a:t>
            </a:r>
            <a:r>
              <a:rPr lang="ru-RU" i="1" dirty="0" smtClean="0"/>
              <a:t> запер предохранитель и сунул револьвер в карман. Полез по куче битого кирпича, а затем, как муха по отвесной стене, вставляя носки в такие норки, что в мирное время не поместилась бы и копейка. Оборвал ногти, окровенил пальцы и </a:t>
            </a:r>
            <a:r>
              <a:rPr lang="ru-RU" i="1" dirty="0" err="1" smtClean="0"/>
              <a:t>всцарапался</a:t>
            </a:r>
            <a:r>
              <a:rPr lang="ru-RU" i="1" dirty="0" smtClean="0"/>
              <a:t> на стену. Лежа на ней животом, услыхал, что сзади, в первом дворе, раздался оглушительный свист и Неронов голос, а в этом, третьем, дворе, в черном окне из второго этажа на него глянуло искаженное ужасом женское лицо и тотчас исчезло. Падая со второй стены, угадал довольно удачно: попал в сугроб, но все-таки что-то свернулось в шее и лопнуло в черепе. Чувствуя гудение в голове и мелькание в глазах, </a:t>
            </a:r>
            <a:r>
              <a:rPr lang="ru-RU" i="1" dirty="0" err="1" smtClean="0"/>
              <a:t>Николка</a:t>
            </a:r>
            <a:r>
              <a:rPr lang="ru-RU" i="1" dirty="0" smtClean="0"/>
              <a:t> побежал к воротам...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(М.А. Булгаков. «Белая гвардия»)</a:t>
            </a:r>
            <a:br>
              <a:rPr lang="ru-RU" dirty="0" smtClean="0"/>
            </a:br>
            <a:r>
              <a:rPr lang="ru-RU" dirty="0" smtClean="0"/>
              <a:t>В этом отрывке перечисляются последовательные действия героя. Это </a:t>
            </a:r>
            <a:r>
              <a:rPr lang="ru-RU" b="1" dirty="0" smtClean="0"/>
              <a:t>повествование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Описание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Описание — это тип речи, при помощи которого изображается какой-либо объект или явление действительности путем перечисления его постоянных или одновременно присутствующих признаков или действий.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i="1" dirty="0" smtClean="0"/>
              <a:t>Вернер был мал ростом, и худ, и слаб, как ребенок; одна нога была у него короче другой, как у Байрона; в сравнении с туловищем голова его казалась огромна: он стриг волосы под гребенку, и неровности его черепа, обнаруженные таким образом, поразили бы френолога странным сплетением противоположных наклонностей. Его маленькие черные глаза, всегда беспокойные, старались проникнуть в ваши мысли. В его одежде заметны были вкус и опрятность; его худощавые, жилистые и маленькие руки красовались в светло-желтых перчатках. Его сюртук, галстук и жилет были постоянно черного цвета.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(М.Ю. Лермонтов. «Герой нашего времени»)</a:t>
            </a:r>
            <a:br>
              <a:rPr lang="ru-RU" dirty="0" smtClean="0"/>
            </a:br>
            <a:r>
              <a:rPr lang="ru-RU" dirty="0" smtClean="0"/>
              <a:t>В этом отрывке изображается внешность героя. Это </a:t>
            </a:r>
            <a:r>
              <a:rPr lang="ru-RU" b="1" dirty="0" smtClean="0"/>
              <a:t>описание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Описание можно противопоставить повествованию в том смысле, что описание представляет собой статическую картину действительности, а повествование рассказывает о динамике событий.</a:t>
            </a:r>
          </a:p>
          <a:p>
            <a:r>
              <a:rPr lang="ru-RU" dirty="0" smtClean="0"/>
              <a:t>Чаще всего описываются внешность или личные качества персонажа, пейзаж, интерьер, место и время действия (например, город и эпоха).</a:t>
            </a:r>
          </a:p>
          <a:p>
            <a:r>
              <a:rPr lang="ru-RU" dirty="0" smtClean="0"/>
              <a:t>Если в тексте рассказывается о регулярно повторяемых действиях (например, описывается типичный день персонажа), то это описание, а не повествование.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Рассуждение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Рассуждение — ряд мыслей на какую-либо тему. В таком тексте излагается точка зрения говорящего и приводятся аргументы за или против этой точки зрения.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рассуждении высказывается точка зрения автора или героев, излагаются причинно-следственные связи событий или явлений, обоснования, доказательства или опровержения какой-либо мысли. Часто рассуждение заканчивается выводом.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42</TotalTime>
  <Words>497</Words>
  <PresentationFormat>Экран (4:3)</PresentationFormat>
  <Paragraphs>21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Функционально-смысловые типы речи</vt:lpstr>
      <vt:lpstr>Принято выделять три основных типа речи: </vt:lpstr>
      <vt:lpstr>Повествование</vt:lpstr>
      <vt:lpstr>Слайд 4</vt:lpstr>
      <vt:lpstr>Описание </vt:lpstr>
      <vt:lpstr>Слайд 6</vt:lpstr>
      <vt:lpstr>Слайд 7</vt:lpstr>
      <vt:lpstr>Рассуждение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Функционально-смысловые типы речи</dc:title>
  <cp:lastModifiedBy>User</cp:lastModifiedBy>
  <cp:revision>6</cp:revision>
  <dcterms:modified xsi:type="dcterms:W3CDTF">2019-05-18T17:41:41Z</dcterms:modified>
</cp:coreProperties>
</file>