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ctrTitle"/>
          </p:nvPr>
        </p:nvSpPr>
        <p:spPr>
          <a:xfrm>
            <a:off x="381000" y="857233"/>
            <a:ext cx="8458200" cy="1923695"/>
          </a:xfrm>
        </p:spPr>
        <p:txBody>
          <a:bodyPr>
            <a:normAutofit/>
          </a:bodyPr>
          <a:lstStyle/>
          <a:p>
            <a:pPr algn="ctr"/>
            <a:r>
              <a:rPr lang="ru-RU" sz="8000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Гаяз</a:t>
            </a:r>
            <a:r>
              <a:rPr lang="ru-RU" sz="8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Исхакый</a:t>
            </a:r>
            <a:endParaRPr lang="ru-RU" sz="8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3143272"/>
          </a:xfrm>
        </p:spPr>
        <p:txBody>
          <a:bodyPr>
            <a:normAutofit/>
          </a:bodyPr>
          <a:lstStyle/>
          <a:p>
            <a:pPr algn="r"/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Яңадан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1922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елда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Гаяз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Исхакыйның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Зөләйха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трагедиясе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Галиаскар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Камал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академия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театрында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куела</a:t>
            </a:r>
            <a:endParaRPr lang="ru-RU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xp_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44" y="571480"/>
            <a:ext cx="1905000" cy="2794000"/>
          </a:xfrm>
        </p:spPr>
      </p:pic>
      <p:pic>
        <p:nvPicPr>
          <p:cNvPr id="5" name="Рисунок 4" descr="exp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1571612"/>
            <a:ext cx="2438400" cy="3556000"/>
          </a:xfrm>
          <a:prstGeom prst="rect">
            <a:avLst/>
          </a:prstGeom>
        </p:spPr>
      </p:pic>
      <p:pic>
        <p:nvPicPr>
          <p:cNvPr id="6" name="Рисунок 5" descr="exp_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428604"/>
            <a:ext cx="3149600" cy="2184400"/>
          </a:xfrm>
          <a:prstGeom prst="rect">
            <a:avLst/>
          </a:prstGeom>
        </p:spPr>
      </p:pic>
      <p:pic>
        <p:nvPicPr>
          <p:cNvPr id="7" name="Рисунок 6" descr="exp_1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3429000"/>
            <a:ext cx="3187700" cy="2133600"/>
          </a:xfrm>
          <a:prstGeom prst="rect">
            <a:avLst/>
          </a:prstGeom>
        </p:spPr>
      </p:pic>
      <p:pic>
        <p:nvPicPr>
          <p:cNvPr id="9" name="Рисунок 8" descr="ishaki-270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7620" y="4143380"/>
            <a:ext cx="1905000" cy="23812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049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Гаяз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Исхакый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1954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елның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июлендә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Ангарада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вафат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Эдернекан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зиратына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күмелә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450px-M_A_Ishaki_Idilli_yanartilgan_qaber_may_20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357429"/>
            <a:ext cx="6000792" cy="372269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Гаяз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Исхакый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1878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елның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23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февралендә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(иске стиль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белән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февральдә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җомга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көн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кояш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чыкканда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Яуширмә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авылында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дөньяга килә.</a:t>
            </a:r>
            <a:endParaRPr lang="ru-RU" sz="2700" dirty="0"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x_1c1d89b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428868"/>
            <a:ext cx="6238898" cy="3545688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58085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Казан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губернасы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Чистай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өязенә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кергән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әлеге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авылның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күпләргә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билгеле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зыялылар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гаиләсендә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туа</a:t>
            </a:r>
            <a:r>
              <a:rPr lang="ru-RU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Замандашлары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әйтүенчә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-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әтисе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Гыйләҗетдин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Чистай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тарафларында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гыйлеме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белән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шөһрәт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тапкан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» мулла, 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әнисе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Камәрия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якларда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шулай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ук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аң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белеме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азатлык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идеялары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белән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танылган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Морат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мулла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улларының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берсе –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Мөслимвәли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хәзрәт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кызы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700" dirty="0" smtClean="0">
                <a:solidFill>
                  <a:schemeClr val="accent2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700" dirty="0"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050280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00024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err="1" smtClean="0">
                <a:solidFill>
                  <a:schemeClr val="accent2"/>
                </a:solidFill>
              </a:rPr>
              <a:t>Гаяз</a:t>
            </a:r>
            <a:r>
              <a:rPr lang="ru-RU" sz="4000" dirty="0" smtClean="0">
                <a:solidFill>
                  <a:schemeClr val="accent2"/>
                </a:solidFill>
              </a:rPr>
              <a:t> </a:t>
            </a:r>
            <a:r>
              <a:rPr lang="ru-RU" sz="4000" dirty="0" err="1" smtClean="0">
                <a:solidFill>
                  <a:schemeClr val="accent2"/>
                </a:solidFill>
              </a:rPr>
              <a:t>Исхакый</a:t>
            </a:r>
            <a:r>
              <a:rPr lang="ru-RU" sz="4000" dirty="0" smtClean="0">
                <a:solidFill>
                  <a:schemeClr val="accent2"/>
                </a:solidFill>
              </a:rPr>
              <a:t> 1899 </a:t>
            </a:r>
            <a:r>
              <a:rPr lang="ru-RU" sz="4000" dirty="0" err="1" smtClean="0">
                <a:solidFill>
                  <a:schemeClr val="accent2"/>
                </a:solidFill>
              </a:rPr>
              <a:t>елда</a:t>
            </a:r>
            <a:r>
              <a:rPr lang="ru-RU" sz="4000" dirty="0" smtClean="0">
                <a:solidFill>
                  <a:schemeClr val="accent2"/>
                </a:solidFill>
              </a:rPr>
              <a:t> </a:t>
            </a:r>
            <a:r>
              <a:rPr lang="ru-RU" sz="4000" dirty="0" err="1" smtClean="0">
                <a:solidFill>
                  <a:schemeClr val="accent2"/>
                </a:solidFill>
              </a:rPr>
              <a:t>укытучылыкка</a:t>
            </a:r>
            <a:r>
              <a:rPr lang="ru-RU" sz="4000" dirty="0" smtClean="0">
                <a:solidFill>
                  <a:schemeClr val="accent2"/>
                </a:solidFill>
              </a:rPr>
              <a:t> </a:t>
            </a:r>
            <a:r>
              <a:rPr lang="ru-RU" sz="4000" dirty="0" err="1" smtClean="0">
                <a:solidFill>
                  <a:schemeClr val="accent2"/>
                </a:solidFill>
              </a:rPr>
              <a:t>укырга</a:t>
            </a:r>
            <a:r>
              <a:rPr lang="ru-RU" sz="4000" dirty="0" smtClean="0">
                <a:solidFill>
                  <a:schemeClr val="accent2"/>
                </a:solidFill>
              </a:rPr>
              <a:t> </a:t>
            </a:r>
            <a:r>
              <a:rPr lang="ru-RU" sz="4000" dirty="0" err="1" smtClean="0">
                <a:solidFill>
                  <a:schemeClr val="accent2"/>
                </a:solidFill>
              </a:rPr>
              <a:t>керә</a:t>
            </a:r>
            <a:r>
              <a:rPr lang="ru-RU" sz="4000" dirty="0" smtClean="0">
                <a:solidFill>
                  <a:schemeClr val="accent2"/>
                </a:solidFill>
              </a:rPr>
              <a:t>.</a:t>
            </a:r>
            <a:endParaRPr lang="ru-RU" sz="40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34817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1905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елдан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1917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елга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кадәр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бик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күп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әсәрләр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яза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вакыт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эчендә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30 роман, </a:t>
            </a:r>
            <a:b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драма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әсәрләр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яза. </a:t>
            </a:r>
            <a:b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Аның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Тәмуг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Яшәүме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соң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», «Мулла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бабай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», « Солдат», </a:t>
            </a:r>
            <a:b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дигән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әсәрләре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аеруча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абруй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казана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000108"/>
            <a:ext cx="3682752" cy="3857652"/>
          </a:xfrm>
        </p:spPr>
        <p:txBody>
          <a:bodyPr>
            <a:noAutofit/>
          </a:bodyPr>
          <a:lstStyle/>
          <a:p>
            <a:pPr algn="ctr"/>
            <a:r>
              <a:rPr lang="ru-RU" sz="2800" dirty="0" err="1" smtClean="0">
                <a:solidFill>
                  <a:schemeClr val="accent2"/>
                </a:solidFill>
              </a:rPr>
              <a:t>Аның</a:t>
            </a: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</a:rPr>
              <a:t>большевикларга</a:t>
            </a: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</a:rPr>
              <a:t>каршы</a:t>
            </a: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</a:rPr>
              <a:t>язган</a:t>
            </a: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</a:rPr>
              <a:t>әс</a:t>
            </a:r>
            <a:r>
              <a:rPr lang="tt-RU" sz="2800" dirty="0" smtClean="0">
                <a:solidFill>
                  <a:schemeClr val="accent2"/>
                </a:solidFill>
              </a:rPr>
              <a:t>ә</a:t>
            </a:r>
            <a:r>
              <a:rPr lang="ru-RU" sz="2800" dirty="0" err="1" smtClean="0">
                <a:solidFill>
                  <a:schemeClr val="accent2"/>
                </a:solidFill>
              </a:rPr>
              <a:t>рләре</a:t>
            </a:r>
            <a:r>
              <a:rPr lang="ru-RU" sz="2800" dirty="0" smtClean="0">
                <a:solidFill>
                  <a:schemeClr val="accent2"/>
                </a:solidFill>
              </a:rPr>
              <a:t>  </a:t>
            </a:r>
            <a:r>
              <a:rPr lang="ru-RU" sz="2800" dirty="0" err="1" smtClean="0">
                <a:solidFill>
                  <a:schemeClr val="accent2"/>
                </a:solidFill>
              </a:rPr>
              <a:t>өчен</a:t>
            </a: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br>
              <a:rPr lang="ru-RU" sz="2800" dirty="0" smtClean="0">
                <a:solidFill>
                  <a:schemeClr val="accent2"/>
                </a:solidFill>
              </a:rPr>
            </a:br>
            <a:r>
              <a:rPr lang="ru-RU" sz="2800" dirty="0" smtClean="0">
                <a:solidFill>
                  <a:schemeClr val="accent2"/>
                </a:solidFill>
              </a:rPr>
              <a:t>1923 </a:t>
            </a:r>
            <a:r>
              <a:rPr lang="ru-RU" sz="2800" dirty="0" err="1" smtClean="0">
                <a:solidFill>
                  <a:schemeClr val="accent2"/>
                </a:solidFill>
              </a:rPr>
              <a:t>нче</a:t>
            </a: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</a:rPr>
              <a:t>елда</a:t>
            </a: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</a:rPr>
              <a:t>китапларын</a:t>
            </a: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</a:rPr>
              <a:t>бастырмый</a:t>
            </a: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</a:rPr>
              <a:t>башлыйлар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4" name="Содержимое 3" descr="exp_15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1285860"/>
            <a:ext cx="3096344" cy="37211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1928 </a:t>
            </a:r>
            <a:r>
              <a:rPr lang="ru-RU" dirty="0" err="1" smtClean="0">
                <a:solidFill>
                  <a:schemeClr val="accent2"/>
                </a:solidFill>
              </a:rPr>
              <a:t>нче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err="1" smtClean="0">
                <a:solidFill>
                  <a:schemeClr val="accent2"/>
                </a:solidFill>
              </a:rPr>
              <a:t>елда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err="1" smtClean="0">
                <a:solidFill>
                  <a:schemeClr val="accent2"/>
                </a:solidFill>
              </a:rPr>
              <a:t>Берлинда</a:t>
            </a:r>
            <a:r>
              <a:rPr lang="ru-RU" dirty="0" smtClean="0">
                <a:solidFill>
                  <a:schemeClr val="accent2"/>
                </a:solidFill>
              </a:rPr>
              <a:t> «Милли </a:t>
            </a:r>
            <a:r>
              <a:rPr lang="ru-RU" dirty="0" err="1" smtClean="0">
                <a:solidFill>
                  <a:schemeClr val="accent2"/>
                </a:solidFill>
              </a:rPr>
              <a:t>юл</a:t>
            </a:r>
            <a:r>
              <a:rPr lang="ru-RU" dirty="0" smtClean="0">
                <a:solidFill>
                  <a:schemeClr val="accent2"/>
                </a:solidFill>
              </a:rPr>
              <a:t>» 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err="1" smtClean="0">
                <a:solidFill>
                  <a:schemeClr val="accent2"/>
                </a:solidFill>
              </a:rPr>
              <a:t>дигән</a:t>
            </a:r>
            <a:r>
              <a:rPr lang="ru-RU" dirty="0" smtClean="0">
                <a:solidFill>
                  <a:schemeClr val="accent2"/>
                </a:solidFill>
              </a:rPr>
              <a:t> журнал </a:t>
            </a:r>
            <a:r>
              <a:rPr lang="ru-RU" dirty="0" err="1" smtClean="0">
                <a:solidFill>
                  <a:schemeClr val="accent2"/>
                </a:solidFill>
              </a:rPr>
              <a:t>чыгара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err="1" smtClean="0">
                <a:solidFill>
                  <a:schemeClr val="accent2"/>
                </a:solidFill>
              </a:rPr>
              <a:t>башлый</a:t>
            </a:r>
            <a:r>
              <a:rPr lang="ru-RU" dirty="0" smtClean="0">
                <a:solidFill>
                  <a:schemeClr val="accent2"/>
                </a:solidFill>
              </a:rPr>
              <a:t>.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Содержимое 3" descr="exp_17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2214554"/>
            <a:ext cx="3272043" cy="3452818"/>
          </a:xfrm>
        </p:spPr>
      </p:pic>
      <p:pic>
        <p:nvPicPr>
          <p:cNvPr id="5" name="Рисунок 4" descr="exp_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2214554"/>
            <a:ext cx="3429000" cy="345281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accent2"/>
                </a:solidFill>
              </a:rPr>
              <a:t>Гаяз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err="1" smtClean="0">
                <a:solidFill>
                  <a:schemeClr val="accent2"/>
                </a:solidFill>
              </a:rPr>
              <a:t>Исхакый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err="1" smtClean="0">
                <a:solidFill>
                  <a:schemeClr val="accent2"/>
                </a:solidFill>
              </a:rPr>
              <a:t>Турциягә  күчә һәм үзенең әдәби </a:t>
            </a:r>
            <a:r>
              <a:rPr lang="ru-RU" dirty="0" smtClean="0">
                <a:solidFill>
                  <a:schemeClr val="accent2"/>
                </a:solidFill>
              </a:rPr>
              <a:t>политик </a:t>
            </a:r>
            <a:r>
              <a:rPr lang="ru-RU" dirty="0" err="1" smtClean="0">
                <a:solidFill>
                  <a:schemeClr val="accent2"/>
                </a:solidFill>
              </a:rPr>
              <a:t>эшләрен дәвам итә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Содержимое 3" descr="exp_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1916832"/>
            <a:ext cx="3518633" cy="418238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Туган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авылында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аның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хөрмәтенә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музей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ачыла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2g.as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45" y="476672"/>
            <a:ext cx="3946101" cy="2071702"/>
          </a:xfrm>
        </p:spPr>
      </p:pic>
      <p:pic>
        <p:nvPicPr>
          <p:cNvPr id="5" name="Рисунок 4" descr="im7g.as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565" y="2324515"/>
            <a:ext cx="1719464" cy="2658965"/>
          </a:xfrm>
          <a:prstGeom prst="rect">
            <a:avLst/>
          </a:prstGeom>
        </p:spPr>
      </p:pic>
      <p:pic>
        <p:nvPicPr>
          <p:cNvPr id="6" name="Рисунок 5" descr="img9.as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3254681"/>
            <a:ext cx="2659692" cy="1728799"/>
          </a:xfrm>
          <a:prstGeom prst="rect">
            <a:avLst/>
          </a:prstGeom>
        </p:spPr>
      </p:pic>
      <p:pic>
        <p:nvPicPr>
          <p:cNvPr id="7" name="Рисунок 6" descr="im6g.asp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5011" y="3178410"/>
            <a:ext cx="2450873" cy="1593067"/>
          </a:xfrm>
          <a:prstGeom prst="rect">
            <a:avLst/>
          </a:prstGeom>
        </p:spPr>
      </p:pic>
      <p:pic>
        <p:nvPicPr>
          <p:cNvPr id="8" name="Рисунок 7" descr="img.asp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7126" y="1115578"/>
            <a:ext cx="2726642" cy="17859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293</TotalTime>
  <Words>88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Times New Roman</vt:lpstr>
      <vt:lpstr>Verdana</vt:lpstr>
      <vt:lpstr>Wingdings 2</vt:lpstr>
      <vt:lpstr>Аспект</vt:lpstr>
      <vt:lpstr>Гаяз Исхакый</vt:lpstr>
      <vt:lpstr>Гаяз Исхакый 1878 елның 23 февралендә  (иске стиль белән 10 февральдә)  җомга көн кояш чыкканда  Яуширмә  авылында дөньяга килә.</vt:lpstr>
      <vt:lpstr>Казан губернасы Чистай өязенә кергән әлеге авылның күпләргә билгеле зыялылар гаиләсендә туа. Замандашлары әйтүенчә,                                                   - әтисе Гыйләҗетдин «Чистай тарафларында гыйлеме белән шөһрәт тапкан» мулла,  - әнисе Камәрия ул якларда шулай ук аң - белеме һәм азатлык идеялары белән танылган Морат мулла улларының берсе – Мөслимвәли хәзрәт кызы була.</vt:lpstr>
      <vt:lpstr>Гаяз Исхакый 1899 елда укытучылыкка укырга керә.</vt:lpstr>
      <vt:lpstr>1905 елдан 1917 елга кадәр  ул бик күп әсәрләр яза. Бу вакыт эчендә ул 30 роман,  драма һәм  әсәрләр яза.  Аның «Тәмуг», «Яшәүме соң бу», «Мулла бабай», « Солдат»,  дигән әсәрләре аеруча абруй казана</vt:lpstr>
      <vt:lpstr>Аның большевикларга каршы язган әсәрләре  өчен  1923 нче елда китапларын бастырмый башлыйлар</vt:lpstr>
      <vt:lpstr>1928 нче елда  Берлинда «Милли юл»  дигән журнал чыгара башлый.</vt:lpstr>
      <vt:lpstr>Гаяз Исхакый Турциягә  күчә һәм үзенең әдәби политик эшләрен дәвам итә</vt:lpstr>
      <vt:lpstr>Туган авылында аның хөрмәтенә  музей ачыла.</vt:lpstr>
      <vt:lpstr>Яңадан 1922 елда  Гаяз Исхакыйның  «Зөләйха» трагедиясе  Галиаскар Камал   академия театрында куела</vt:lpstr>
      <vt:lpstr>Презентация PowerPoint</vt:lpstr>
      <vt:lpstr>Гаяз Исхакый 1954 елның июлендә Ангарада вафат була. Эдернекан зиратына күмелә.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Хасанова МА</cp:lastModifiedBy>
  <cp:revision>39</cp:revision>
  <dcterms:modified xsi:type="dcterms:W3CDTF">2020-03-18T07:56:18Z</dcterms:modified>
</cp:coreProperties>
</file>