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66" r:id="rId6"/>
    <p:sldId id="258" r:id="rId7"/>
    <p:sldId id="259" r:id="rId8"/>
    <p:sldId id="260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3%D0%BE%D1%81%D1%83%D0%B4%D0%B0%D1%80%D1%81%D1%82%D0%B2%D0%B5%D0%BD%D0%BD%D0%B0%D1%8F_%D0%BF%D1%80%D0%B5%D0%BC%D0%B8%D1%8F_%D0%A0%D0%BE%D1%81%D1%81%D0%B8%D0%B9%D1%81%D0%BA%D0%BE%D0%B9_%D0%A4%D0%B5%D0%B4%D0%B5%D1%80%D0%B0%D1%86%D0%B8%D0%B8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714357"/>
            <a:ext cx="7929618" cy="1500197"/>
          </a:xfrm>
        </p:spPr>
        <p:txBody>
          <a:bodyPr>
            <a:normAutofit/>
          </a:bodyPr>
          <a:lstStyle/>
          <a:p>
            <a:r>
              <a:rPr lang="ru-RU" dirty="0" smtClean="0"/>
              <a:t>Харисов </a:t>
            </a:r>
            <a:r>
              <a:rPr lang="ru-RU" dirty="0" err="1" smtClean="0"/>
              <a:t>Ренат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err="1" smtClean="0"/>
              <a:t>Магсумович</a:t>
            </a:r>
            <a:r>
              <a:rPr lang="ru-RU" dirty="0" smtClean="0"/>
              <a:t>– народный поэт Татарстана</a:t>
            </a:r>
            <a:endParaRPr lang="ru-RU" dirty="0"/>
          </a:p>
        </p:txBody>
      </p:sp>
      <p:pic>
        <p:nvPicPr>
          <p:cNvPr id="5" name="Рисунок 4" descr="4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2500306"/>
            <a:ext cx="4786346" cy="3372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"Көннәрнең бер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көнендә..."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Көннәрнең бер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көнендә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мине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үптең дә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әйләндердең егеткә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сөеклем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Төннәрнең бер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төнендә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әйләндердең ир-атка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сөйләшмик бу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хакта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сөеклем!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Таңнарның бер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таңында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нинди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рәхәт әйтергә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әйләндердең әтигә,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сөеклем!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Гомер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чапты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дулкындай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килеп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җитте көткән җай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әби, ә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бабай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сөеклем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dirty="0"/>
          </a:p>
        </p:txBody>
      </p:sp>
      <p:pic>
        <p:nvPicPr>
          <p:cNvPr id="4" name="Рисунок 3" descr="2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643050"/>
            <a:ext cx="2928958" cy="4157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 smtClean="0"/>
              <a:t>             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Байкалда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Байкалның иң төньягында,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терәк итеп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Саян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ташын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Казанга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этеп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җибәрдем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дымы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кипмәгән кояшны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Тәгәрәде сибә-сибә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Байкал-күлгә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алтын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чыгын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янгынга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әйләнде,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дулкыннардан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ялкын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чыгып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калдым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кояш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шулай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җитсә Казаныма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китерер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көтелмәгән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хәсрәт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бәла-каза гына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Туган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җирне ихлас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сөю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тынгы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бирми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йөрәгемә.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Һәрвакытта ул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горурлык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һәм борчылу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кирәгендә.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714356"/>
            <a:ext cx="4143403" cy="5500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3471858" cy="555468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Хәл-әхвәл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Хәл-әхвәлләр сорашудан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башлана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һәр күрешү...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Канга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сеңгән гадәтләрнең </a:t>
            </a:r>
            <a:br>
              <a:rPr lang="ru-RU" dirty="0" err="1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иң матур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өлеше!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Әйбәт дибез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яхшы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дибез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сирәк зарланабыз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җелекне киптерә диеп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Хәл-әхвәл дигән явыз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Җанга рәхәт булып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китә </a:t>
            </a:r>
            <a:br>
              <a:rPr lang="ru-RU" dirty="0" err="1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хәл-әхвәл сорашудан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барыбыз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тумыштан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күнегеп беткән шуңа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бирмәскә тырышабыз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Аллага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шөкер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 —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дибез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җан белән,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аң белән, </a:t>
            </a:r>
            <a:br>
              <a:rPr lang="ru-RU" dirty="0" err="1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 аң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заман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белән игез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endParaRPr lang="ru-RU" dirty="0"/>
          </a:p>
        </p:txBody>
      </p:sp>
      <p:pic>
        <p:nvPicPr>
          <p:cNvPr id="4" name="Рисунок 3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14290"/>
            <a:ext cx="4286247" cy="6500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3757610" cy="578647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РЕНАТ ХАРИС (Харисов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Магсумович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Народный поэт Татарстана, автор более сорока книг на татарском, русском, английском, башкирском, чувашском языках, в том числе - избранных произведений в 7 томах. Родился в 1941 году в семье сельских учителей. Окончил Казанский государственный педагогический университет. Работал учителем, журналистом, ответственным секретарём Союза писателей Татарстана, заместителем министра культуры, главным редактором газеты «Татарстан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хэбэрлэре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литературного журнала «Казан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утлары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заместителем Председателя Госсовета (парламента) Татарстана, народным депутатом парламента республики трёх созывов.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2000240"/>
            <a:ext cx="4286248" cy="3214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1214422"/>
            <a:ext cx="4500594" cy="535785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 написано более четырех десятков поэм, некоторые из которых стали операми, балетами, ораториями, кантатами, теле-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радиоспектаклями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На стихи поэта композиторами Казани, Москвы, Уфы, Саратова и т.д. создано более ста пятидесяти произведений вокального жанра. За создание либретто балета “Сказание 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Йусуфе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”, а именно за развитие традиций национального эпоса в современных условиях диалога культур, ему присуждена Государственная премия Российской Федерации за 2005 год.* Он является лауреатом Государственной премии Республики Татарстан имени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Г.Тукая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Республиканской премии молодежи Татарстана имени 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Джалиля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заслуженным деятелем искусств Татарстана, заслуженным работником культуры Чувашии и Каракалпакии (Узбекистан).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3809994" cy="4071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8680"/>
            <a:ext cx="8496944" cy="557748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секретарём Союза писателей России, членом Геральдического совета при Президенте Татарстана, членом редколлегий журналов “Наш Современник”, «Татарстан», «Исторической Газеты» (Москва), членом Главной редколлегии Татарской Энциклопедии.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России 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премия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РФ)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писателей этой премии на сегодняшний день удостоены всего три человека: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Белла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Ахмадуллина (за 2004 год),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Ренат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Харис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2005 год),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Солженицын (за 2006 год).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4143404" cy="3214710"/>
          </a:xfrm>
        </p:spPr>
      </p:pic>
      <p:pic>
        <p:nvPicPr>
          <p:cNvPr id="5" name="Рисунок 4" descr="RusStatePriz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1285860"/>
            <a:ext cx="2752725" cy="3171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5085184"/>
            <a:ext cx="6747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4"/>
              </a:rPr>
              <a:t>Государственная премия Российской Федерации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присуждается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1992 года Президентом Российской Федерации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вклад в развитие науки и техники, литературы и искусства,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выдающиеся производственные результаты.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571480"/>
            <a:ext cx="6215106" cy="600079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785794"/>
            <a:ext cx="7519244" cy="546697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357166"/>
            <a:ext cx="6500858" cy="5940987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"Алтын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көзне Канадада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күрдем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..."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Алтын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көзне Канадада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күрдем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Россиядә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көз иде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шартлаулардан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яфрак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кебек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күпме-күпме гомер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өзелде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!..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чуарлык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Җирнең җитмеш төсе!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Күз күрмәгән җете купшылык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Әллә ничек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җаным-тәнем белән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купшылыкка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киттем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кушылып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Тыйнаклыкта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бәхет диләр иде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дә алай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түгел икән 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Күпме гомер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кара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Күзләремне кыра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үкенеч.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икән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төсләр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байлыгына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тирбәл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икән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көйләр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эчендә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Җан ул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шундый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төссезлектән башлый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хиссезлеккә таба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күченә...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1999</a:t>
            </a:r>
          </a:p>
          <a:p>
            <a:endParaRPr lang="ru-RU" dirty="0"/>
          </a:p>
        </p:txBody>
      </p:sp>
      <p:pic>
        <p:nvPicPr>
          <p:cNvPr id="4" name="Рисунок 3" descr="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60648"/>
            <a:ext cx="4176464" cy="6336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332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Харисов Ренат  Магсумович– народный поэт Татарстана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Хасанова МА</cp:lastModifiedBy>
  <cp:revision>8</cp:revision>
  <dcterms:modified xsi:type="dcterms:W3CDTF">2019-03-26T10:35:29Z</dcterms:modified>
</cp:coreProperties>
</file>