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3" r:id="rId9"/>
    <p:sldId id="265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332AFB8-D73D-4C84-97DA-1DC0F6838A47}" type="datetimeFigureOut">
              <a:rPr lang="ru-RU" smtClean="0"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DE2B4D5-2189-4332-8A61-3421299ADBB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tt.wikipedia.org/wiki/%D0%9A%D0%B0%D0%B7%D0%B0%D0%BD" TargetMode="External"/><Relationship Id="rId3" Type="http://schemas.openxmlformats.org/officeDocument/2006/relationships/hyperlink" Target="http://tt.wikipedia.org/wiki/1979_%D0%B5%D0%BB" TargetMode="External"/><Relationship Id="rId7" Type="http://schemas.openxmlformats.org/officeDocument/2006/relationships/hyperlink" Target="http://tt.wikipedia.org/wiki/%D0%A2%D0%B0%D1%82%D0%B0%D1%80%D1%81%D1%82%D0%B0%D0%BD_%D0%A0%D0%B5%D1%81%D0%BF%D1%83%D0%B1%D0%BB%D0%B8%D0%BA%D0%B0%D1%81%D1%8B" TargetMode="External"/><Relationship Id="rId2" Type="http://schemas.openxmlformats.org/officeDocument/2006/relationships/hyperlink" Target="http://tt.wikipedia.org/wiki/1974_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2005_%D0%B5%D0%BB" TargetMode="External"/><Relationship Id="rId5" Type="http://schemas.openxmlformats.org/officeDocument/2006/relationships/hyperlink" Target="http://tt.wikipedia.org/wiki/1984" TargetMode="External"/><Relationship Id="rId4" Type="http://schemas.openxmlformats.org/officeDocument/2006/relationships/hyperlink" Target="http://tt.wikipedia.org/wiki/%D0%93._%D0%A2%D1%83%D0%BA%D0%B0%D0%B9_%D0%B8%D1%81%D0%B5%D0%BC%D0%B5%D0%BD%D0%B4%D3%99%D0%B3%D0%B5_%D0%A2%D0%B0%D1%82%D0%B0%D1%80%D1%81%D1%82%D0%B0%D0%BD_%D0%B4%D3%99%D2%AF%D0%BB%D3%99%D1%82_%D0%BF%D1%80%D0%B5%D0%BC%D0%B8%D1%8F%D1%81%D0%B5" TargetMode="Externa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t.wikipedia.org/wiki/2_%D0%BC%D0%B0%D0%B9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tt.wikipedia.org/wiki/2012_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%D0%AF%D2%A3%D0%B0_%D0%B1%D0%B8%D1%81%D1%82%D3%99_%D0%B7%D0%B8%D1%80%D0%B0%D1%82%D1%8B" TargetMode="External"/><Relationship Id="rId5" Type="http://schemas.openxmlformats.org/officeDocument/2006/relationships/hyperlink" Target="http://tt.wikipedia.org/wiki/%D0%9A%D0%B0%D0%BC%D0%B0%D0%BB_%D1%82%D0%B5%D0%B0%D1%82%D1%80%D1%8B" TargetMode="External"/><Relationship Id="rId4" Type="http://schemas.openxmlformats.org/officeDocument/2006/relationships/hyperlink" Target="http://tt.wikipedia.org/wiki/3_%D0%BC%D0%B0%D0%B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tt.wikipedia.org/wiki/%D0%94%D1%80%D0%B0%D0%BC%D0%B0%D1%82%D1%83%D1%80%D0%B3" TargetMode="External"/><Relationship Id="rId7" Type="http://schemas.openxmlformats.org/officeDocument/2006/relationships/hyperlink" Target="http://tt.wikipedia.org/w/index.php?title=%D0%A1%D3%99%D1%8F%D1%81%D3%99%D1%82%D1%87%D0%B5&amp;action=edit&amp;redlink=1" TargetMode="External"/><Relationship Id="rId2" Type="http://schemas.openxmlformats.org/officeDocument/2006/relationships/hyperlink" Target="http://tt.wikipedia.org/wiki/%D0%A2%D0%B0%D1%82%D0%B0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/index.php?title=%D2%96%D3%99%D0%BC%D3%99%D0%B3%D0%B0%D1%82%D1%8C_%D1%8D%D1%88%D0%BB%D0%B5%D0%BA%D0%BB%D0%B5%D1%81%D0%B5&amp;action=edit&amp;redlink=1" TargetMode="External"/><Relationship Id="rId5" Type="http://schemas.openxmlformats.org/officeDocument/2006/relationships/hyperlink" Target="http://tt.wikipedia.org/w/index.php?title=%D0%9F%D1%83%D0%B1%D0%BB%D0%B8%D1%86%D0%B8%D1%81%D1%82&amp;action=edit&amp;redlink=1" TargetMode="External"/><Relationship Id="rId4" Type="http://schemas.openxmlformats.org/officeDocument/2006/relationships/hyperlink" Target="http://tt.wikipedia.org/wiki/%D0%AF%D0%B7%D1%83%D1%87%D1%8B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t.wikipedia.org/w/index.php?title=%D0%98%D0%B3%D0%B5%D0%BD%D1%87%D0%B5&amp;action=edit&amp;redlink=1" TargetMode="External"/><Relationship Id="rId13" Type="http://schemas.openxmlformats.org/officeDocument/2006/relationships/hyperlink" Target="http://tt.wikipedia.org/wiki/%D3%98%D1%82%D0%B8" TargetMode="External"/><Relationship Id="rId18" Type="http://schemas.openxmlformats.org/officeDocument/2006/relationships/hyperlink" Target="http://tt.wikipedia.org/wiki/%D0%93%D0%B0%D1%84%D1%83%D1%80_%D0%9A%D0%BE%D0%BB%D3%99%D1%85%D0%BC%D3%99%D1%82%D0%BE%D0%B2" TargetMode="External"/><Relationship Id="rId3" Type="http://schemas.openxmlformats.org/officeDocument/2006/relationships/hyperlink" Target="http://tt.wikipedia.org/wiki/25_%D0%B0%D0%B2%D0%B3%D1%83%D1%81%D1%82" TargetMode="External"/><Relationship Id="rId21" Type="http://schemas.openxmlformats.org/officeDocument/2006/relationships/hyperlink" Target="http://tt.wikipedia.org/wiki/%D0%A2%D1%83%D0%BA%D0%B0%D0%B9" TargetMode="External"/><Relationship Id="rId7" Type="http://schemas.openxmlformats.org/officeDocument/2006/relationships/hyperlink" Target="http://tt.wikipedia.org/wiki/%D0%90%D0%B2%D1%8B%D0%BB" TargetMode="External"/><Relationship Id="rId12" Type="http://schemas.openxmlformats.org/officeDocument/2006/relationships/hyperlink" Target="http://tt.wikipedia.org/w/index.php?title=%D0%A2%D3%99%D1%80%D0%B1%D0%B8%D1%8F&amp;action=edit&amp;redlink=1" TargetMode="External"/><Relationship Id="rId17" Type="http://schemas.openxmlformats.org/officeDocument/2006/relationships/hyperlink" Target="http://tt.wikipedia.org/wiki/%D0%97%D0%B0%D0%BC%D0%B0%D0%BD" TargetMode="External"/><Relationship Id="rId25" Type="http://schemas.openxmlformats.org/officeDocument/2006/relationships/hyperlink" Target="http://tt.wikipedia.org/wiki/%D0%A3%D0%BB" TargetMode="External"/><Relationship Id="rId2" Type="http://schemas.openxmlformats.org/officeDocument/2006/relationships/hyperlink" Target="http://tt.wikipedia.org/wiki/1935_%D0%B5%D0%BB" TargetMode="External"/><Relationship Id="rId16" Type="http://schemas.openxmlformats.org/officeDocument/2006/relationships/hyperlink" Target="http://tt.wikipedia.org/wiki/%D0%9A%D0%B5%D1%88%D0%B5" TargetMode="External"/><Relationship Id="rId20" Type="http://schemas.openxmlformats.org/officeDocument/2006/relationships/hyperlink" Target="http://tt.wikipedia.org/w/index.php?title=%D0%9C%D3%99%D0%BA%D1%82%D3%99%D0%BF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%D0%9E%D0%BB%D1%8B_%D0%9C%D3%99%D1%80%D3%99%D1%82%D1%85%D1%83%D2%97%D0%B0" TargetMode="External"/><Relationship Id="rId11" Type="http://schemas.openxmlformats.org/officeDocument/2006/relationships/hyperlink" Target="http://tt.wikipedia.org/w/index.php?title=%D3%98%D0%B4%D3%99%D0%B1%D0%B8_%D0%B7%D3%99%D0%B2%D1%8B%D0%BA&amp;action=edit&amp;redlink=1" TargetMode="External"/><Relationship Id="rId24" Type="http://schemas.openxmlformats.org/officeDocument/2006/relationships/hyperlink" Target="http://tt.wikipedia.org/w/index.php?title=%D0%98%D1%81%D1%82%D3%99%D0%BB%D0%B5%D0%BA&amp;action=edit&amp;redlink=1" TargetMode="External"/><Relationship Id="rId5" Type="http://schemas.openxmlformats.org/officeDocument/2006/relationships/hyperlink" Target="http://tt.wikipedia.org/wiki/%D0%9A%D0%B0%D0%BC%D0%B0_%D0%A2%D0%B0%D0%BC%D0%B0%D0%B3%D1%8B_%D1%80%D0%B0%D0%B9%D0%BE%D0%BD%D1%8B" TargetMode="External"/><Relationship Id="rId15" Type="http://schemas.openxmlformats.org/officeDocument/2006/relationships/hyperlink" Target="http://tt.wikipedia.org/wiki/%D0%9A%D0%B0%D0%B7%D0%B0%D0%BD" TargetMode="External"/><Relationship Id="rId23" Type="http://schemas.openxmlformats.org/officeDocument/2006/relationships/hyperlink" Target="http://tt.wikipedia.org/wiki/%D0%9A%D0%B8%D1%82%D0%B0%D0%BF" TargetMode="External"/><Relationship Id="rId10" Type="http://schemas.openxmlformats.org/officeDocument/2006/relationships/hyperlink" Target="http://tt.wikipedia.org/wiki/%D0%94%D3%A9%D0%BD%D1%8C%D1%8F" TargetMode="External"/><Relationship Id="rId19" Type="http://schemas.openxmlformats.org/officeDocument/2006/relationships/hyperlink" Target="http://tt.wikipedia.org/wiki/%D0%91%D0%B5%D0%BB%D0%B5%D0%BC" TargetMode="External"/><Relationship Id="rId4" Type="http://schemas.openxmlformats.org/officeDocument/2006/relationships/hyperlink" Target="http://tt.wikipedia.org/wiki/%D0%A2%D0%B0%D1%82%D0%B0%D1%80%D1%81%D1%82%D0%B0%D0%BD" TargetMode="External"/><Relationship Id="rId9" Type="http://schemas.openxmlformats.org/officeDocument/2006/relationships/hyperlink" Target="http://tt.wikipedia.org/wiki/%D0%93%D0%B0%D0%B8%D0%BB%D3%99" TargetMode="External"/><Relationship Id="rId14" Type="http://schemas.openxmlformats.org/officeDocument/2006/relationships/hyperlink" Target="http://tt.wikipedia.org/w/index.php?title=%D0%A2%D3%99%D1%8D%D1%81%D0%B8%D1%80&amp;action=edit&amp;redlink=1" TargetMode="External"/><Relationship Id="rId22" Type="http://schemas.openxmlformats.org/officeDocument/2006/relationships/hyperlink" Target="http://tt.wikipedia.org/w/index.php?title=%D0%A3%D0%BA%D1%83%D1%87%D1%8B&amp;action=edit&amp;redlink=1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tt.wikipedia.org/wiki/%D0%9E%D0%BB%D1%8B_%D0%9A%D0%B0%D1%80%D0%B8%D0%BB%D0%B5" TargetMode="External"/><Relationship Id="rId13" Type="http://schemas.openxmlformats.org/officeDocument/2006/relationships/hyperlink" Target="http://tt.wikipedia.org/w/index.php?title=%D0%91%D1%83%D1%85%D0%B3%D0%B0%D0%BB%D1%82%D0%B5%D1%80&amp;action=edit&amp;redlink=1" TargetMode="External"/><Relationship Id="rId18" Type="http://schemas.openxmlformats.org/officeDocument/2006/relationships/hyperlink" Target="http://tt.wikipedia.org/w/index.php?title=%D0%9A%D1%83%D1%81%D1%82%D0%B0%D0%BD%D0%B0%D0%B9_%D3%A9%D0%BB%D0%BA%D3%99%D1%81%D0%B5&amp;action=edit&amp;redlink=1" TargetMode="External"/><Relationship Id="rId26" Type="http://schemas.openxmlformats.org/officeDocument/2006/relationships/hyperlink" Target="http://tt.wikipedia.org/wiki/%D0%98%D1%81%D0%B5%D0%BC" TargetMode="External"/><Relationship Id="rId3" Type="http://schemas.openxmlformats.org/officeDocument/2006/relationships/hyperlink" Target="http://tt.wikipedia.org/wiki/%D0%9E%D0%BB%D1%8B_%D0%A1%D0%B0%D0%BB%D1%82%D1%8B%D0%BA" TargetMode="External"/><Relationship Id="rId21" Type="http://schemas.openxmlformats.org/officeDocument/2006/relationships/hyperlink" Target="http://tt.wikipedia.org/wiki/1956_%D0%B5%D0%BB" TargetMode="External"/><Relationship Id="rId7" Type="http://schemas.openxmlformats.org/officeDocument/2006/relationships/hyperlink" Target="http://tt.wikipedia.org/w/index.php?title=%D0%AD%D1%88&amp;action=edit&amp;redlink=1" TargetMode="External"/><Relationship Id="rId12" Type="http://schemas.openxmlformats.org/officeDocument/2006/relationships/hyperlink" Target="http://tt.wikipedia.org/wiki/%D0%9A%D0%B0%D0%B7%D0%B0%D0%BD" TargetMode="External"/><Relationship Id="rId17" Type="http://schemas.openxmlformats.org/officeDocument/2006/relationships/hyperlink" Target="http://tt.wikipedia.org/wiki/%D0%9A%D0%B0%D0%B7%D0%B0%D0%BA%D1%8A%D1%81%D1%82%D0%B0%D0%BD" TargetMode="External"/><Relationship Id="rId25" Type="http://schemas.openxmlformats.org/officeDocument/2006/relationships/hyperlink" Target="http://tt.wikipedia.org/wiki/1961_%D0%B5%D0%BB" TargetMode="External"/><Relationship Id="rId2" Type="http://schemas.openxmlformats.org/officeDocument/2006/relationships/hyperlink" Target="http://tt.wikipedia.org/w/index.php?title=%D0%91%D0%B0%D1%88%D0%BB%D0%B0%D0%BD%D0%B3%D1%8B%D1%87_%D0%B1%D0%B5%D0%BB%D0%B5%D0%BC&amp;action=edit&amp;redlink=1" TargetMode="External"/><Relationship Id="rId16" Type="http://schemas.openxmlformats.org/officeDocument/2006/relationships/hyperlink" Target="http://tt.wikipedia.org/w/index.php?title=%D0%AE%D0%BB%D0%BB%D0%B0%D0%BC%D0%B0&amp;action=edit&amp;redlink=1" TargetMode="External"/><Relationship Id="rId20" Type="http://schemas.openxmlformats.org/officeDocument/2006/relationships/hyperlink" Target="http://tt.wikipedia.org/w/index.php?title=%D0%9A%D0%BE%D0%BE%D0%BF%D0%B5%D1%80%D0%B0%D1%86%D0%B8%D1%8F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%D0%9A%D0%B0%D0%B7%D0%B0%D0%BD_%D1%83%D0%BD%D0%B8%D0%B2%D0%B5%D1%80%D1%81%D0%B8%D1%82%D0%B5%D1%82%D1%8B" TargetMode="External"/><Relationship Id="rId11" Type="http://schemas.openxmlformats.org/officeDocument/2006/relationships/hyperlink" Target="http://tt.wikipedia.org/w/index.php?title=%D0%A5%D0%B8%D1%81%D0%B0%D0%BF%D1%87%D1%8B&amp;action=edit&amp;redlink=1" TargetMode="External"/><Relationship Id="rId24" Type="http://schemas.openxmlformats.org/officeDocument/2006/relationships/hyperlink" Target="http://tt.wikipedia.org/w/index.php?title=%D0%A3%D1%87%D0%B8%D0%BB%D0%B8%D1%89%D0%B5&amp;action=edit&amp;redlink=1" TargetMode="External"/><Relationship Id="rId5" Type="http://schemas.openxmlformats.org/officeDocument/2006/relationships/hyperlink" Target="http://tt.wikipedia.org/w/index.php?title=%D0%9E%D0%BC%D1%82%D1%8B%D0%BB%D1%8B%D1%88&amp;action=edit&amp;redlink=1" TargetMode="External"/><Relationship Id="rId15" Type="http://schemas.openxmlformats.org/officeDocument/2006/relationships/hyperlink" Target="http://tt.wikipedia.org/wiki/%D0%9A%D0%BE%D0%BC%D1%81%D0%BE%D0%BC%D0%BE%D0%BB" TargetMode="External"/><Relationship Id="rId23" Type="http://schemas.openxmlformats.org/officeDocument/2006/relationships/hyperlink" Target="http://tt.wikipedia.org/wiki/%D0%9C%D3%99%D1%81%D0%BA%D3%99%D2%AF" TargetMode="External"/><Relationship Id="rId10" Type="http://schemas.openxmlformats.org/officeDocument/2006/relationships/hyperlink" Target="http://tt.wikipedia.org/w/index.php?title=%D0%A3%D1%80%D1%8B%D0%BD&amp;action=edit&amp;redlink=1" TargetMode="External"/><Relationship Id="rId19" Type="http://schemas.openxmlformats.org/officeDocument/2006/relationships/hyperlink" Target="http://tt.wikipedia.org/wiki/%D0%A1%D0%BE%D0%B2%D1%85%D0%BE%D0%B7" TargetMode="External"/><Relationship Id="rId4" Type="http://schemas.openxmlformats.org/officeDocument/2006/relationships/hyperlink" Target="http://tt.wikipedia.org/wiki/%D0%9E%D0%BB%D1%8B_%D0%9A%D0%B0%D1%80%D0%B0%D0%BC%D0%B0%D0%BB%D1%8B" TargetMode="External"/><Relationship Id="rId9" Type="http://schemas.openxmlformats.org/officeDocument/2006/relationships/hyperlink" Target="http://tt.wikipedia.org/wiki/%D0%9A%D0%B0%D0%BC%D0%B0_%D0%A2%D0%B0%D0%BC%D0%B0%D0%B3%D1%8B" TargetMode="External"/><Relationship Id="rId14" Type="http://schemas.openxmlformats.org/officeDocument/2006/relationships/hyperlink" Target="http://tt.wikipedia.org/w/index.php?title=%D0%9A%D1%83%D1%80%D1%81&amp;action=edit&amp;redlink=1" TargetMode="External"/><Relationship Id="rId22" Type="http://schemas.openxmlformats.org/officeDocument/2006/relationships/hyperlink" Target="http://tt.wikipedia.org/wiki/%D0%A3%D0%BD%D0%B8%D0%B2%D0%B5%D1%80%D1%81%D0%B8%D1%82%D0%B5%D1%82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tt.wikipedia.org/wiki/1968_%D0%B5%D0%BB" TargetMode="External"/><Relationship Id="rId3" Type="http://schemas.openxmlformats.org/officeDocument/2006/relationships/hyperlink" Target="http://tt.wikipedia.org/wiki/%D0%9C%D0%B8%D0%BD%D0%B7%D3%99%D0%BB%D3%99_%D0%B4%D1%80%D0%B0%D0%BC%D0%B0_%D1%82%D0%B5%D0%B0%D1%82%D1%80%D1%8B" TargetMode="External"/><Relationship Id="rId7" Type="http://schemas.openxmlformats.org/officeDocument/2006/relationships/hyperlink" Target="http://tt.wikipedia.org/wiki/%C2%AB%D0%A7%D0%B0%D1%8F%D0%BD%C2%BB_%D0%B6%D1%83%D1%80%D0%BD%D0%B0%D0%BB%D1%8B" TargetMode="External"/><Relationship Id="rId2" Type="http://schemas.openxmlformats.org/officeDocument/2006/relationships/hyperlink" Target="http://tt.wikipedia.org/wiki/%D0%9A%D0%B0%D0%B7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1967_%D0%B5%D0%BB" TargetMode="External"/><Relationship Id="rId11" Type="http://schemas.openxmlformats.org/officeDocument/2006/relationships/hyperlink" Target="http://tt.wikipedia.org/wiki/%D0%9C%D3%99%D1%81%D0%BA%D3%99%D2%AF" TargetMode="External"/><Relationship Id="rId5" Type="http://schemas.openxmlformats.org/officeDocument/2006/relationships/hyperlink" Target="http://tt.wikipedia.org/wiki/1964_%D0%B5%D0%BB" TargetMode="External"/><Relationship Id="rId10" Type="http://schemas.openxmlformats.org/officeDocument/2006/relationships/hyperlink" Target="http://tt.wikipedia.org/wiki/1977_%D0%B5%D0%BB" TargetMode="External"/><Relationship Id="rId4" Type="http://schemas.openxmlformats.org/officeDocument/2006/relationships/hyperlink" Target="http://tt.wikipedia.org/wiki/%D0%93.%D0%9A%D0%B0%D0%BC%D0%B0%D0%BB_%D0%B8%D1%81%D0%B5%D0%BC%D0%B5%D0%BD%D0%B4%D3%99%D0%B3%D0%B5_%D0%A2%D0%B0%D1%82%D0%B0%D1%80_%D0%B4%D3%99%D2%AF%D0%BB%D3%99%D1%82_%D0%B0%D0%BA%D0%B0%D0%B4%D0%B5%D0%BC%D0%B8%D1%8F_%D1%82%D0%B5%D0%B0%D1%82%D1%80%D1%8B" TargetMode="External"/><Relationship Id="rId9" Type="http://schemas.openxmlformats.org/officeDocument/2006/relationships/hyperlink" Target="http://tt.wikipedia.org/wiki/1975_%D0%B5%D0%BB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tt.wikipedia.org/wiki/%D0%A2%D0%B0%D1%82%D0%B0%D1%80%D1%81%D1%82%D0%B0%D0%BD" TargetMode="External"/><Relationship Id="rId3" Type="http://schemas.openxmlformats.org/officeDocument/2006/relationships/hyperlink" Target="http://tt.wikipedia.org/wiki/1962_%D0%B5%D0%BB" TargetMode="External"/><Relationship Id="rId7" Type="http://schemas.openxmlformats.org/officeDocument/2006/relationships/hyperlink" Target="http://tt.wikipedia.org/wiki/1969_%D0%B5%D0%BB" TargetMode="External"/><Relationship Id="rId2" Type="http://schemas.openxmlformats.org/officeDocument/2006/relationships/hyperlink" Target="http://tt.wikipedia.org/wiki/1960-%D0%B5%D0%BB%D0%BB%D0%B0%D1%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t.wikipedia.org/wiki/1967_%D0%B5%D0%BB" TargetMode="External"/><Relationship Id="rId5" Type="http://schemas.openxmlformats.org/officeDocument/2006/relationships/hyperlink" Target="http://tt.wikipedia.org/wiki/%D0%93.%D0%9A%D0%B0%D0%BC%D0%B0%D0%BB_%D0%B8%D1%81%D0%B5%D0%BC%D0%B5%D0%BD%D0%B4%D3%99%D0%B3%D0%B5_%D0%A2%D0%B0%D1%82%D0%B0%D1%80_%D0%B4%D3%99%D2%AF%D0%BB%D3%99%D1%82_%D0%B0%D0%BA%D0%B0%D0%B4%D0%B5%D0%BC%D0%B8%D1%8F_%D1%82%D0%B5%D0%B0%D1%82%D1%80%D1%8B" TargetMode="External"/><Relationship Id="rId10" Type="http://schemas.openxmlformats.org/officeDocument/2006/relationships/hyperlink" Target="http://tt.wikipedia.org/wiki/%D0%9A.%D0%A2%D0%B8%D0%BD%D1%87%D1%83%D1%80%D0%B8%D0%BD_%D0%B8%D1%81%D0%B5%D0%BC%D0%B5%D0%BD%D0%B4%D3%99%D0%B3%D0%B5_%D0%A2%D0%B0%D1%82%D0%B0%D1%80_%D0%B4%D3%99%D2%AF%D0%BB%D3%99%D1%82_%D0%B4%D1%80%D0%B0%D0%BC%D0%B0_%D2%BB%D3%99%D0%BC_%D0%BA%D0%BE%D0%BC%D0%B5%D0%B4%D0%B8%D1%8F_%D1%82%D0%B5%D0%B0%D1%82%D1%80%D1%8B" TargetMode="External"/><Relationship Id="rId4" Type="http://schemas.openxmlformats.org/officeDocument/2006/relationships/hyperlink" Target="http://tt.wikipedia.org/wiki/%D0%9C%D0%B8%D0%BD%D0%B7%D3%99%D0%BB%D3%99_%D0%B4%D1%80%D0%B0%D0%BC%D0%B0_%D1%82%D0%B5%D0%B0%D1%82%D1%80%D1%8B" TargetMode="External"/><Relationship Id="rId9" Type="http://schemas.openxmlformats.org/officeDocument/2006/relationships/hyperlink" Target="http://tt.wikipedia.org/w/index.php?title=%D3%98%D0%BB%D0%BC%D3%99%D1%82_%D0%B4%D3%99%D2%AF%D0%BB%D3%99%D1%82_%D1%82%D0%B5%D0%B0%D1%82%D1%80%D1%8B&amp;action=edit&amp;redlink=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589240"/>
            <a:ext cx="7772400" cy="1089304"/>
          </a:xfrm>
        </p:spPr>
        <p:txBody>
          <a:bodyPr/>
          <a:lstStyle/>
          <a:p>
            <a:pPr algn="ctr"/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Ми</a:t>
            </a:r>
            <a:r>
              <a:rPr lang="tt-RU" dirty="0" smtClean="0">
                <a:latin typeface="Cambria Math" pitchFamily="18" charset="0"/>
                <a:ea typeface="Cambria Math" pitchFamily="18" charset="0"/>
              </a:rPr>
              <a:t>ңнуллин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5"/>
            <a:ext cx="6582801" cy="480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0714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772400" cy="1008112"/>
          </a:xfrm>
        </p:spPr>
        <p:txBody>
          <a:bodyPr/>
          <a:lstStyle/>
          <a:p>
            <a:pPr algn="ctr"/>
            <a:r>
              <a:rPr lang="tt-RU" dirty="0" smtClean="0">
                <a:latin typeface="Cambria Math" pitchFamily="18" charset="0"/>
                <a:ea typeface="Cambria Math" pitchFamily="18" charset="0"/>
              </a:rPr>
              <a:t>Бүләкләре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196752"/>
            <a:ext cx="6491064" cy="5661248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Cambria Math" pitchFamily="18" charset="0"/>
                <a:ea typeface="Cambria Math" pitchFamily="18" charset="0"/>
                <a:hlinkClick r:id="rId2" tooltip="1974 ел"/>
              </a:rPr>
              <a:t>1974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—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яшьләрнең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Муса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Җәлил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исемендәге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премиясе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3" tooltip="1979 ел"/>
              </a:rPr>
              <a:t>1979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— Станиславский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исемендәге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Дәүләт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премиясе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3" tooltip="1979 ел"/>
              </a:rPr>
              <a:t>1979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—</a:t>
            </a:r>
            <a:r>
              <a:rPr lang="ru-RU" dirty="0" smtClean="0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Г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. Тукай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исемендәге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 Татарстан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дәүләт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  <a:hlinkClick r:id="rId4" tooltip="Г. Тукай исемендәге Татарстан дәүләт премиясе"/>
              </a:rPr>
              <a:t>премиясе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5" tooltip="1984"/>
              </a:rPr>
              <a:t>1984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— «Почет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Билгесе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» ордены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6" tooltip="2005 ел"/>
              </a:rPr>
              <a:t>2005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—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7" tooltip="Татарстан Республикасы"/>
              </a:rPr>
              <a:t>Татарстан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7" tooltip="Татарстан Республикасы"/>
              </a:rPr>
              <a:t>Республикасы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халык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язучысы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8" tooltip="Казан"/>
              </a:rPr>
              <a:t>Казанның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шәрәфле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гражданины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Татарстан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һәм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Русия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атказанган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сәнгать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эшлеклесе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9"/>
          <a:stretch>
            <a:fillRect/>
          </a:stretch>
        </p:blipFill>
        <p:spPr>
          <a:xfrm>
            <a:off x="251520" y="116632"/>
            <a:ext cx="201622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07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77072"/>
            <a:ext cx="8075240" cy="2278488"/>
          </a:xfrm>
        </p:spPr>
        <p:txBody>
          <a:bodyPr>
            <a:normAutofit lnSpcReduction="10000"/>
          </a:bodyPr>
          <a:lstStyle/>
          <a:p>
            <a:pPr marL="68580" indent="0" algn="just">
              <a:buNone/>
            </a:pP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Миңнуллин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2" tooltip="2012 ел"/>
              </a:rPr>
              <a:t>2012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" tooltip="2012 ел"/>
              </a:rPr>
              <a:t>елның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3" tooltip="2 май"/>
              </a:rPr>
              <a:t>2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3" tooltip="2 май"/>
              </a:rPr>
              <a:t>маенда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Казан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хастаханәсендә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якты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дөнья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хушлаша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Аны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соңгы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юлга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озату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мәрасиме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3 май"/>
              </a:rPr>
              <a:t>3 май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көнне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5" tooltip="Камал театры"/>
              </a:rPr>
              <a:t>Камал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5" tooltip="Камал театры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5" tooltip="Камал театры"/>
              </a:rPr>
              <a:t>театрында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уза.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Әдип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Казанның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6" tooltip="Яңа бистә зираты"/>
              </a:rPr>
              <a:t>Яңа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6" tooltip="Яңа бистә зираты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6" tooltip="Яңа бистә зираты"/>
              </a:rPr>
              <a:t>бистә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6" tooltip="Яңа бистә зираты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6" tooltip="Яңа бистә зираты"/>
              </a:rPr>
              <a:t>зиратында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җирләнә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6696744" cy="327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497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085184"/>
            <a:ext cx="7772400" cy="1270376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vi-VN" b="1" dirty="0">
                <a:latin typeface="Cambria Math" pitchFamily="18" charset="0"/>
                <a:ea typeface="Cambria Math" pitchFamily="18" charset="0"/>
              </a:rPr>
              <a:t>Туфа́н Габдулла́ улы </a:t>
            </a:r>
            <a:r>
              <a:rPr lang="vi-VN" b="1" dirty="0" smtClean="0">
                <a:latin typeface="Cambria Math" pitchFamily="18" charset="0"/>
                <a:ea typeface="Cambria Math" pitchFamily="18" charset="0"/>
              </a:rPr>
              <a:t>Миңну́ллин</a:t>
            </a:r>
            <a:r>
              <a:rPr lang="vi-VN" dirty="0" smtClean="0">
                <a:latin typeface="Cambria Math" pitchFamily="18" charset="0"/>
                <a:ea typeface="Cambria Math" pitchFamily="18" charset="0"/>
              </a:rPr>
              <a:t>— 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күренекле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2" tooltip="Татар"/>
              </a:rPr>
              <a:t>татар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3" tooltip="Драматург"/>
              </a:rPr>
              <a:t>драматургы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4" tooltip="Язучы"/>
              </a:rPr>
              <a:t>язучы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5" tooltip="Публицист (мондый бит юк)"/>
              </a:rPr>
              <a:t>публицист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6" tooltip="Җәмәгать эшлеклесе (мондый бит юк)"/>
              </a:rPr>
              <a:t>җәмәгать эшлеклесе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vi-VN" dirty="0">
                <a:latin typeface="Cambria Math" pitchFamily="18" charset="0"/>
                <a:ea typeface="Cambria Math" pitchFamily="18" charset="0"/>
                <a:hlinkClick r:id="rId7" tooltip="Сәясәтче (мондый бит юк)"/>
              </a:rPr>
              <a:t>сәясәтче</a:t>
            </a:r>
            <a:r>
              <a:rPr lang="vi-VN" dirty="0">
                <a:latin typeface="Cambria Math" pitchFamily="18" charset="0"/>
                <a:ea typeface="Cambria Math" pitchFamily="18" charset="0"/>
              </a:rPr>
              <a:t>.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204" y="620688"/>
            <a:ext cx="6761172" cy="402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304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914400"/>
          </a:xfrm>
        </p:spPr>
        <p:txBody>
          <a:bodyPr/>
          <a:lstStyle/>
          <a:p>
            <a:pPr algn="ctr"/>
            <a:r>
              <a:rPr lang="tt-RU" dirty="0" smtClean="0">
                <a:latin typeface="Cambria Math" pitchFamily="18" charset="0"/>
                <a:ea typeface="Cambria Math" pitchFamily="18" charset="0"/>
              </a:rPr>
              <a:t>Тормыш юлы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80920" cy="4942784"/>
          </a:xfrm>
        </p:spPr>
        <p:txBody>
          <a:bodyPr>
            <a:normAutofit lnSpcReduction="10000"/>
          </a:bodyPr>
          <a:lstStyle/>
          <a:p>
            <a:r>
              <a:rPr lang="ru-RU" dirty="0" err="1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Габдулла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улы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Миңнуллин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2" tooltip="1935 ел"/>
              </a:rPr>
              <a:t>1935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" tooltip="1935 ел"/>
              </a:rPr>
              <a:t>елның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3" tooltip="25 август"/>
              </a:rPr>
              <a:t>25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3" tooltip="25 август"/>
              </a:rPr>
              <a:t>августында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Татарстан"/>
              </a:rPr>
              <a:t>Татарстанның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5" tooltip="Кама Тамагы районы"/>
              </a:rPr>
              <a:t>Кама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5" tooltip="Кама Тамагы районы"/>
              </a:rPr>
              <a:t>Тамагы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5" tooltip="Кама Тамагы районы"/>
              </a:rPr>
              <a:t> районы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6" tooltip="Олы Мәрәтхуҗа"/>
              </a:rPr>
              <a:t>Олы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6" tooltip="Олы Мәрәтхуҗа"/>
              </a:rPr>
              <a:t>Мәрәтхуҗа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7" tooltip="Авыл"/>
              </a:rPr>
              <a:t>авылында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8" tooltip="Игенче (мондый бит юк)"/>
              </a:rPr>
              <a:t>игенче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9" tooltip="Гаилә"/>
              </a:rPr>
              <a:t>гаиләсендә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0" tooltip="Дөнья"/>
              </a:rPr>
              <a:t>дөньяга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килә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Миңнуллинда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1" tooltip="Әдәби зәвык (мондый бит юк)"/>
              </a:rPr>
              <a:t>әдәби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11" tooltip="Әдәби зәвык (мондый бит юк)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1" tooltip="Әдәби зәвык (мондый бит юк)"/>
              </a:rPr>
              <a:t>зәвык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2" tooltip="Тәрбия (мондый бит юк)"/>
              </a:rPr>
              <a:t>тәрбияләүдә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3" tooltip="Әти"/>
              </a:rPr>
              <a:t>әтисенең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4" tooltip="Тәэсир (мондый бит юк)"/>
              </a:rPr>
              <a:t>тәэсире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зур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була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Чыгышы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ул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—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15" tooltip="Казан"/>
              </a:rPr>
              <a:t>Казан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6" tooltip="Кеше"/>
              </a:rPr>
              <a:t>кешесе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7" tooltip="Заман"/>
              </a:rPr>
              <a:t>заманында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8" tooltip="Гафур Коләхмәтов"/>
              </a:rPr>
              <a:t>Гафур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18" tooltip="Гафур Коләхмәтов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8" tooltip="Гафур Коләхмәтов"/>
              </a:rPr>
              <a:t>Коләхмәтовтан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9" tooltip="Белем"/>
              </a:rPr>
              <a:t>белем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алган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Алар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укыган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0" tooltip="Мәктәп (мондый бит юк)"/>
              </a:rPr>
              <a:t>мәктәпкә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1" tooltip="Тукай"/>
              </a:rPr>
              <a:t>Тукайның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килүе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яхшы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2" tooltip="Укучы (мондый бит юк)"/>
              </a:rPr>
              <a:t>укучыларга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3" tooltip="Китап"/>
              </a:rPr>
              <a:t>китаплар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өләшүе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кебек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4" tooltip="Истәлек (мондый бит юк)"/>
              </a:rPr>
              <a:t>истәлекләрен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25" tooltip="Ул"/>
              </a:rPr>
              <a:t>улына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кат-кат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сөйли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851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21296"/>
            <a:ext cx="8280920" cy="6336704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" tooltip="Башлангыч белем (мондый бит юк)"/>
              </a:rPr>
              <a:t>Башлангыч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2" tooltip="Башлангыч белем (мондый бит юк)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" tooltip="Башлангыч белем (мондый бит юк)"/>
              </a:rPr>
              <a:t>белемне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авылларында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ала,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күрше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3" tooltip="Олы Салтык"/>
              </a:rPr>
              <a:t>Олы Салтык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авылында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җидееллык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4" tooltip="Олы Карамалы"/>
              </a:rPr>
              <a:t>Олы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4" tooltip="Олы Карамалы"/>
              </a:rPr>
              <a:t>Карамалыда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унъеллык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мәктәптә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укый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.</a:t>
            </a:r>
            <a:endParaRPr lang="ru-RU" sz="3100" dirty="0">
              <a:latin typeface="Cambria Math" pitchFamily="18" charset="0"/>
              <a:ea typeface="Cambria Math" pitchFamily="18" charset="0"/>
            </a:endParaRPr>
          </a:p>
          <a:p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Белемгә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5" tooltip="Омтылыш (мондый бит юк)"/>
              </a:rPr>
              <a:t>омтылыш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6" tooltip="Казан университеты"/>
              </a:rPr>
              <a:t>Казан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6" tooltip="Казан университеты"/>
              </a:rPr>
              <a:t>университетына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алып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килә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Ләкин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авыр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еллар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үзенекен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итә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: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ул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туган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авылына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кайта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төрле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7" tooltip="Эш (мондый бит юк)"/>
              </a:rPr>
              <a:t>эшләрдә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эшли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8" tooltip="Олы Кариле"/>
              </a:rPr>
              <a:t>Олы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8" tooltip="Олы Кариле"/>
              </a:rPr>
              <a:t>Кариле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һәм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9" tooltip="Кама Тамагы"/>
              </a:rPr>
              <a:t>Кама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9" tooltip="Кама Тамагы"/>
              </a:rPr>
              <a:t>Тамагы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авылларында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төрле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0" tooltip="Урын (мондый бит юк)"/>
              </a:rPr>
              <a:t>урыннарда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1" tooltip="Хисапчы (мондый бит юк)"/>
              </a:rPr>
              <a:t>хисапчы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хезмәтен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башкара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. </a:t>
            </a:r>
            <a:endParaRPr lang="ru-RU" sz="31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3100" dirty="0" err="1" smtClean="0">
                <a:latin typeface="Cambria Math" pitchFamily="18" charset="0"/>
                <a:ea typeface="Cambria Math" pitchFamily="18" charset="0"/>
                <a:hlinkClick r:id="rId12" tooltip="Казан"/>
              </a:rPr>
              <a:t>Казанда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3" tooltip="Бухгалтер (мондый бит юк)"/>
              </a:rPr>
              <a:t>бухгалтерларны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әзерләү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4" tooltip="Курс (мондый бит юк)"/>
              </a:rPr>
              <a:t>курсларында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укый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.</a:t>
            </a:r>
            <a:endParaRPr lang="ru-RU" sz="3100" dirty="0">
              <a:latin typeface="Cambria Math" pitchFamily="18" charset="0"/>
              <a:ea typeface="Cambria Math" pitchFamily="18" charset="0"/>
            </a:endParaRPr>
          </a:p>
          <a:p>
            <a:r>
              <a:rPr lang="ru-RU" sz="3100" dirty="0">
                <a:latin typeface="Cambria Math" pitchFamily="18" charset="0"/>
                <a:ea typeface="Cambria Math" pitchFamily="18" charset="0"/>
                <a:hlinkClick r:id="rId15" tooltip="Комсомол"/>
              </a:rPr>
              <a:t>К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  <a:hlinkClick r:id="rId15" tooltip="Комсомол"/>
              </a:rPr>
              <a:t>омсомол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6" tooltip="Юллама (мондый бит юк)"/>
              </a:rPr>
              <a:t>юлламасы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7" tooltip="Казакъстан"/>
              </a:rPr>
              <a:t>Казакъстанның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18" tooltip="Кустанай өлкәсе (мондый бит юк)"/>
              </a:rPr>
              <a:t>Кустанай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18" tooltip="Кустанай өлкәсе (мондый бит юк)"/>
              </a:rPr>
              <a:t>өлкәсендәге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бер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>
                <a:latin typeface="Cambria Math" pitchFamily="18" charset="0"/>
                <a:ea typeface="Cambria Math" pitchFamily="18" charset="0"/>
                <a:hlinkClick r:id="rId19" tooltip="Совхоз"/>
              </a:rPr>
              <a:t>совхоз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0" tooltip="Кооперация (мондый бит юк)"/>
              </a:rPr>
              <a:t>кооперациясендә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баш бухгалтер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булып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эшли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ru-RU" sz="3100" dirty="0">
                <a:latin typeface="Cambria Math" pitchFamily="18" charset="0"/>
                <a:ea typeface="Cambria Math" pitchFamily="18" charset="0"/>
                <a:hlinkClick r:id="rId21" tooltip="1956 ел"/>
              </a:rPr>
              <a:t>1956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1" tooltip="1956 ел"/>
              </a:rPr>
              <a:t>елда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2" tooltip="Университет"/>
              </a:rPr>
              <a:t>университетка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кабат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килә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ләкин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укый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башлагач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3" tooltip="Мәскәү"/>
              </a:rPr>
              <a:t>Мәскәүгә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, театр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4" tooltip="Училище (мондый бит юк)"/>
              </a:rPr>
              <a:t>училищесына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укырга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китеп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бара. </a:t>
            </a:r>
          </a:p>
          <a:p>
            <a:r>
              <a:rPr lang="ru-RU" sz="3100" dirty="0" smtClean="0">
                <a:latin typeface="Cambria Math" pitchFamily="18" charset="0"/>
                <a:ea typeface="Cambria Math" pitchFamily="18" charset="0"/>
                <a:hlinkClick r:id="rId21" tooltip="1956 ел"/>
              </a:rPr>
              <a:t>1956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  <a:hlinkClick r:id="rId25" tooltip="1961 ел"/>
              </a:rPr>
              <a:t>1961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5" tooltip="1961 ел"/>
              </a:rPr>
              <a:t>елларда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Миңнуллин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3" tooltip="Мәскәү"/>
              </a:rPr>
              <a:t>Мәскәүдә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М.С.Щепкин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  <a:hlinkClick r:id="rId26" tooltip="Исем"/>
              </a:rPr>
              <a:t>исемендәге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театр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училищесында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>
                <a:latin typeface="Cambria Math" pitchFamily="18" charset="0"/>
                <a:ea typeface="Cambria Math" pitchFamily="18" charset="0"/>
              </a:rPr>
              <a:t>укый</a:t>
            </a:r>
            <a:r>
              <a:rPr lang="ru-RU" sz="3100" dirty="0">
                <a:latin typeface="Cambria Math" pitchFamily="18" charset="0"/>
                <a:ea typeface="Cambria Math" pitchFamily="18" charset="0"/>
              </a:rPr>
              <a:t>. </a:t>
            </a:r>
          </a:p>
          <a:p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885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3225552" cy="5221192"/>
          </a:xfrm>
        </p:spPr>
        <p:txBody>
          <a:bodyPr/>
          <a:lstStyle/>
          <a:p>
            <a:pPr algn="ctr"/>
            <a:r>
              <a:rPr lang="ru-RU" dirty="0" err="1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М</a:t>
            </a:r>
            <a:r>
              <a:rPr lang="tt-RU" dirty="0">
                <a:latin typeface="Cambria Math" pitchFamily="18" charset="0"/>
                <a:ea typeface="Cambria Math" pitchFamily="18" charset="0"/>
              </a:rPr>
              <a:t>иңнуллин һәм аның хатыны – халык артисткасы, Тукай бүләге лауреаты Нәҗибә Ихсанова</a:t>
            </a:r>
            <a:endParaRPr lang="ru-RU" dirty="0"/>
          </a:p>
        </p:txBody>
      </p:sp>
      <p:pic>
        <p:nvPicPr>
          <p:cNvPr id="4" name="Picture 4" descr="Изображение 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9275"/>
            <a:ext cx="3887788" cy="561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944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914400"/>
          </a:xfrm>
        </p:spPr>
        <p:txBody>
          <a:bodyPr/>
          <a:lstStyle/>
          <a:p>
            <a:pPr algn="ctr"/>
            <a:r>
              <a:rPr lang="tt-RU" dirty="0" smtClean="0">
                <a:latin typeface="Cambria Math" pitchFamily="18" charset="0"/>
                <a:ea typeface="Cambria Math" pitchFamily="18" charset="0"/>
              </a:rPr>
              <a:t>Иҗатка килү юлы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8075240" cy="5014792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Щепкин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исемендәге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театр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училищесын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тәмамлагач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, Т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Миңнуллин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  <a:hlinkClick r:id="rId2" tooltip="Казан"/>
              </a:rPr>
              <a:t>Казанга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кайта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Башта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3" tooltip="Минзәлә драма театры"/>
              </a:rPr>
              <a:t>Минзәлә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3" tooltip="Минзәлә драма театры"/>
              </a:rPr>
              <a:t> драма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  <a:hlinkClick r:id="rId3" tooltip="Минзәлә драма театры"/>
              </a:rPr>
              <a:t>театрында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err="1">
                <a:latin typeface="Cambria Math" pitchFamily="18" charset="0"/>
                <a:ea typeface="Cambria Math" pitchFamily="18" charset="0"/>
              </a:rPr>
              <a:t>А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ннары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Г.Камал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исемендәге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 Татар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дәүләт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 академия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4" tooltip="Г.Камал исемендәге Татар дәүләт академия театры"/>
              </a:rPr>
              <a:t>театрында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артист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булып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эшли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5" tooltip="1964 ел"/>
              </a:rPr>
              <a:t>1964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ru-RU" dirty="0" smtClean="0">
                <a:latin typeface="Cambria Math" pitchFamily="18" charset="0"/>
                <a:ea typeface="Cambria Math" pitchFamily="18" charset="0"/>
                <a:hlinkClick r:id="rId6" tooltip="1967 ел"/>
              </a:rPr>
              <a:t>1967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6" tooltip="1967 ел"/>
              </a:rPr>
              <a:t>елларда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– Казан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телестудиясендә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мөхәррир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7" tooltip="«Чаян» журналы"/>
              </a:rPr>
              <a:t>«Чаян»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7" tooltip="«Чаян» журналы"/>
              </a:rPr>
              <a:t>журналында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әдәби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хезмәткәр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эшендә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  <a:hlinkClick r:id="rId8" tooltip="1968 ел"/>
              </a:rPr>
              <a:t>1968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8" tooltip="1968 ел"/>
              </a:rPr>
              <a:t>елдан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Т.Миңнуллин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әдәби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иҗат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эше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генә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шөгыльләнә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9" tooltip="1975 ел"/>
              </a:rPr>
              <a:t>1975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-</a:t>
            </a:r>
            <a:r>
              <a:rPr lang="ru-RU" dirty="0">
                <a:latin typeface="Cambria Math" pitchFamily="18" charset="0"/>
                <a:ea typeface="Cambria Math" pitchFamily="18" charset="0"/>
                <a:hlinkClick r:id="rId10" tooltip="1977 ел"/>
              </a:rPr>
              <a:t>1977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0" tooltip="1977 ел"/>
              </a:rPr>
              <a:t>елларда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  <a:hlinkClick r:id="rId11" tooltip="Мәскәү"/>
              </a:rPr>
              <a:t>Мәскәүдәге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Югары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әдәби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курсларда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укып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кайта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849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949280"/>
          </a:xfrm>
        </p:spPr>
        <p:txBody>
          <a:bodyPr>
            <a:noAutofit/>
          </a:bodyPr>
          <a:lstStyle/>
          <a:p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Туфан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Миңнуллин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әдәбиятка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2" tooltip="1960-еллар"/>
              </a:rPr>
              <a:t>1960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2" tooltip="1960-еллар"/>
              </a:rPr>
              <a:t>еллар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башында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юмористик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хикәяләр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һәм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кечкенә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күләмле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сәхнә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әсәрләре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килә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Аның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әдәби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иҗат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белән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шөгыльләнә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башлавы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Мәскәүдә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укыган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елларына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туры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килә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3" tooltip="1962 ел"/>
              </a:rPr>
              <a:t>1962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3" tooltip="1962 ел"/>
              </a:rPr>
              <a:t>елны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Туфанның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«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Безнең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авыл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кешеләре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»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исемле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комедиясе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—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4" tooltip="Минзәлә драма театры"/>
              </a:rPr>
              <a:t>Минзәлә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4" tooltip="Минзәлә драма театры"/>
              </a:rPr>
              <a:t> драма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  <a:hlinkClick r:id="rId4" tooltip="Минзәлә драма театры"/>
              </a:rPr>
              <a:t>театрында</a:t>
            </a:r>
            <a:endParaRPr lang="ru-RU" sz="24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</a:rPr>
              <a:t>алалар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өчен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Азат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»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исемле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пьеса-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әкияте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Г.Камал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исемендәге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 Татар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дәүләт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 академия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5" tooltip="Г.Камал исемендәге Татар дәүләт академия театры"/>
              </a:rPr>
              <a:t>театры</a:t>
            </a:r>
            <a:endParaRPr lang="ru-RU" sz="24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6" tooltip="1967 ел"/>
              </a:rPr>
              <a:t>1967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7" tooltip="1969 ел"/>
              </a:rPr>
              <a:t>1969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елларда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8" tooltip="Татарстан"/>
              </a:rPr>
              <a:t>Татарстанның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9" tooltip="Әлмәт дәүләт театры (мондый бит юк)"/>
              </a:rPr>
              <a:t>Әлмәт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9" tooltip="Әлмәт дәүләт театры (мондый бит юк)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9" tooltip="Әлмәт дәүләт театры (мондый бит юк)"/>
              </a:rPr>
              <a:t>дәүләт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9" tooltip="Әлмәт дәүләт театры (мондый бит юк)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9" tooltip="Әлмәт дәүләт театры (мондый бит юк)"/>
              </a:rPr>
              <a:t>театрында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— «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Күрше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кызы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»,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К.Тинчурин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исемендәге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 Татар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дәүләт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 драма </a:t>
            </a:r>
            <a:r>
              <a:rPr lang="ru-RU" sz="2400" dirty="0" err="1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һәм</a:t>
            </a:r>
            <a:r>
              <a:rPr lang="ru-RU" sz="2400" dirty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 комедия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  <a:hlinkClick r:id="rId10" tooltip="К.Тинчурин исемендәге Татар дәүләт драма һәм комедия театры"/>
              </a:rPr>
              <a:t>театры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сәхнәсендә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«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Нигез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ташлары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»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һәм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«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Йөрәк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янар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өчен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бирелгән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»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исемле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пьесалары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err="1">
                <a:latin typeface="Cambria Math" pitchFamily="18" charset="0"/>
                <a:ea typeface="Cambria Math" pitchFamily="18" charset="0"/>
              </a:rPr>
              <a:t>куела</a:t>
            </a:r>
            <a:r>
              <a:rPr lang="ru-RU" sz="2400" dirty="0">
                <a:latin typeface="Cambria Math" pitchFamily="18" charset="0"/>
                <a:ea typeface="Cambria Math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1548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60648"/>
            <a:ext cx="5482952" cy="1165816"/>
          </a:xfrm>
        </p:spPr>
        <p:txBody>
          <a:bodyPr/>
          <a:lstStyle/>
          <a:p>
            <a:pPr algn="ctr"/>
            <a:r>
              <a:rPr lang="tt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tt-RU" sz="3600" dirty="0" smtClean="0">
                <a:latin typeface="Cambria Math" pitchFamily="18" charset="0"/>
                <a:ea typeface="Cambria Math" pitchFamily="18" charset="0"/>
              </a:rPr>
              <a:t>Т.Миңнуллин һәм татар театр сәнгате</a:t>
            </a:r>
            <a:endParaRPr lang="ru-RU" sz="36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556792"/>
            <a:ext cx="7906072" cy="47987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                       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Өлкәннәр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өчен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40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тан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артык</a:t>
            </a:r>
            <a:endParaRPr lang="ru-RU" sz="2800" dirty="0" smtClean="0">
              <a:latin typeface="Cambria Math" pitchFamily="18" charset="0"/>
              <a:ea typeface="Cambria Math" pitchFamily="18" charset="0"/>
            </a:endParaRPr>
          </a:p>
          <a:p>
            <a:pPr algn="just"/>
            <a:r>
              <a:rPr lang="ru-RU" sz="2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                      драма</a:t>
            </a:r>
            <a:r>
              <a:rPr lang="ru-RU" sz="2800" dirty="0" smtClean="0"/>
              <a:t>  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әсәре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, ә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яшь</a:t>
            </a:r>
            <a:r>
              <a:rPr lang="ru-RU" sz="2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тамаша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-                          </a:t>
            </a:r>
          </a:p>
          <a:p>
            <a:pPr algn="just"/>
            <a:r>
              <a:rPr lang="ru-RU" sz="2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                     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чылар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өчен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 20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гә</a:t>
            </a:r>
            <a:r>
              <a:rPr lang="ru-RU" sz="2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якын</a:t>
            </a:r>
            <a:r>
              <a:rPr lang="ru-RU" sz="2800" dirty="0"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2800" dirty="0" err="1">
                <a:latin typeface="Cambria Math" pitchFamily="18" charset="0"/>
                <a:ea typeface="Cambria Math" pitchFamily="18" charset="0"/>
              </a:rPr>
              <a:t>пь</a:t>
            </a:r>
            <a:r>
              <a:rPr lang="tt-RU" sz="2800" dirty="0" smtClean="0">
                <a:latin typeface="Cambria Math" pitchFamily="18" charset="0"/>
                <a:ea typeface="Cambria Math" pitchFamily="18" charset="0"/>
              </a:rPr>
              <a:t>еса</a:t>
            </a:r>
          </a:p>
          <a:p>
            <a:pPr algn="just"/>
            <a:r>
              <a:rPr lang="tt-RU" sz="2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tt-RU" sz="2800" dirty="0" smtClean="0">
                <a:latin typeface="Cambria Math" pitchFamily="18" charset="0"/>
                <a:ea typeface="Cambria Math" pitchFamily="18" charset="0"/>
              </a:rPr>
              <a:t>                     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яза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. </a:t>
            </a:r>
          </a:p>
          <a:p>
            <a:pPr marL="68580" indent="0" algn="just">
              <a:buNone/>
            </a:pP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Т.Миңнуллинның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30 дан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артык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dirty="0" err="1" smtClean="0">
                <a:latin typeface="Cambria Math" pitchFamily="18" charset="0"/>
                <a:ea typeface="Cambria Math" pitchFamily="18" charset="0"/>
              </a:rPr>
              <a:t>пь</a:t>
            </a:r>
            <a:r>
              <a:rPr lang="tt-RU" sz="2800" dirty="0" smtClean="0">
                <a:latin typeface="Cambria Math" pitchFamily="18" charset="0"/>
                <a:ea typeface="Cambria Math" pitchFamily="18" charset="0"/>
              </a:rPr>
              <a:t>есасы төрле театрлар тарафыннан  куелган. Аның әсәрләре Татарстандагы барлык театрларда, шулай ук Башкортстан, Удмуртия, Дагстан, Осетия, Ичкерия, Казак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ъ</a:t>
            </a:r>
            <a:r>
              <a:rPr lang="tt-RU" sz="2800" dirty="0" smtClean="0">
                <a:latin typeface="Cambria Math" pitchFamily="18" charset="0"/>
                <a:ea typeface="Cambria Math" pitchFamily="18" charset="0"/>
              </a:rPr>
              <a:t>стан, Кыргызстан, Таҗикстан, Таллин, Рига, Мичурин, Вильнюс, Воронеж, Новокузнецк, һ.б. </a:t>
            </a:r>
            <a:r>
              <a:rPr lang="tt-RU" sz="2800" dirty="0">
                <a:latin typeface="Cambria Math" pitchFamily="18" charset="0"/>
                <a:ea typeface="Cambria Math" pitchFamily="18" charset="0"/>
              </a:rPr>
              <a:t>ш</a:t>
            </a:r>
            <a:r>
              <a:rPr lang="tt-RU" sz="2800" dirty="0" smtClean="0">
                <a:latin typeface="Cambria Math" pitchFamily="18" charset="0"/>
                <a:ea typeface="Cambria Math" pitchFamily="18" charset="0"/>
              </a:rPr>
              <a:t>әһәрләр сәхнәсенә менгән.</a:t>
            </a:r>
            <a:endParaRPr lang="ru-RU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Picture 3" descr="C:\Users\Айсылу\Desktop\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7548"/>
            <a:ext cx="23749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439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967570"/>
            <a:ext cx="6059016" cy="792088"/>
          </a:xfrm>
        </p:spPr>
        <p:txBody>
          <a:bodyPr/>
          <a:lstStyle/>
          <a:p>
            <a:pPr algn="ctr"/>
            <a:r>
              <a:rPr lang="tt-RU" sz="3200" dirty="0" smtClean="0">
                <a:latin typeface="Cambria Math" pitchFamily="18" charset="0"/>
                <a:ea typeface="Cambria Math" pitchFamily="18" charset="0"/>
              </a:rPr>
              <a:t>Кайбер әсәрләре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653136"/>
            <a:ext cx="8280920" cy="1944216"/>
          </a:xfrm>
        </p:spPr>
        <p:txBody>
          <a:bodyPr>
            <a:normAutofit fontScale="92500" lnSpcReduction="20000"/>
          </a:bodyPr>
          <a:lstStyle/>
          <a:p>
            <a:pPr marL="68580" indent="0" algn="just">
              <a:buNone/>
            </a:pPr>
            <a:r>
              <a:rPr lang="tt-RU" dirty="0" smtClean="0">
                <a:latin typeface="Cambria Math" pitchFamily="18" charset="0"/>
                <a:ea typeface="Cambria Math" pitchFamily="18" charset="0"/>
              </a:rPr>
              <a:t>“Әлдермештән Әлмәндәр”, “Әниләр һәм бәбиләр”, “Гөргери кияүләре”, “Диләфрүзгә дүрт кияү”, “Без бит авыл малае”, </a:t>
            </a:r>
            <a:r>
              <a:rPr lang="tt-RU" dirty="0" smtClean="0">
                <a:latin typeface="Cambria Math" pitchFamily="18" charset="0"/>
                <a:ea typeface="Cambria Math" pitchFamily="18" charset="0"/>
              </a:rPr>
              <a:t>“Бәхетле кияү”, </a:t>
            </a:r>
            <a:r>
              <a:rPr lang="tt-RU" dirty="0" smtClean="0">
                <a:latin typeface="Cambria Math" pitchFamily="18" charset="0"/>
                <a:ea typeface="Cambria Math" pitchFamily="18" charset="0"/>
              </a:rPr>
              <a:t>“Үзебез сайлаган язмыш”, “Илгизәр + Вера”, “Авыл эте Акбай”, “Кәрлә – мәктәп баласы”  һ.б.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6" descr="Сцена из спектакля &quot;Старик из деревни Альдермеш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82" y="188640"/>
            <a:ext cx="5328592" cy="3806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997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77</TotalTime>
  <Words>570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Метро</vt:lpstr>
      <vt:lpstr>Туфан Миңнуллин</vt:lpstr>
      <vt:lpstr>Презентация PowerPoint</vt:lpstr>
      <vt:lpstr>Тормыш юлы</vt:lpstr>
      <vt:lpstr>Презентация PowerPoint</vt:lpstr>
      <vt:lpstr>Туфан Миңнуллин һәм аның хатыны – халык артисткасы, Тукай бүләге лауреаты Нәҗибә Ихсанова</vt:lpstr>
      <vt:lpstr>Иҗатка килү юлы</vt:lpstr>
      <vt:lpstr>Презентация PowerPoint</vt:lpstr>
      <vt:lpstr> Т.Миңнуллин һәм татар театр сәнгате</vt:lpstr>
      <vt:lpstr>Кайбер әсәрләре</vt:lpstr>
      <vt:lpstr>Бүләкләре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Туфан Миңнуллин</dc:title>
  <dc:creator>Муслимя</dc:creator>
  <cp:lastModifiedBy>Муслимя</cp:lastModifiedBy>
  <cp:revision>10</cp:revision>
  <dcterms:created xsi:type="dcterms:W3CDTF">2013-04-06T07:56:11Z</dcterms:created>
  <dcterms:modified xsi:type="dcterms:W3CDTF">2013-04-08T05:27:36Z</dcterms:modified>
</cp:coreProperties>
</file>