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3"/>
  </p:notesMasterIdLst>
  <p:handoutMasterIdLst>
    <p:handoutMasterId r:id="rId14"/>
  </p:handoutMasterIdLst>
  <p:sldIdLst>
    <p:sldId id="617" r:id="rId2"/>
    <p:sldId id="711" r:id="rId3"/>
    <p:sldId id="698" r:id="rId4"/>
    <p:sldId id="699" r:id="rId5"/>
    <p:sldId id="709" r:id="rId6"/>
    <p:sldId id="701" r:id="rId7"/>
    <p:sldId id="707" r:id="rId8"/>
    <p:sldId id="706" r:id="rId9"/>
    <p:sldId id="710" r:id="rId10"/>
    <p:sldId id="700" r:id="rId11"/>
    <p:sldId id="695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FFCC99"/>
    <a:srgbClr val="FFCCCC"/>
    <a:srgbClr val="FFCC00"/>
    <a:srgbClr val="FFFF00"/>
    <a:srgbClr val="FFFF99"/>
    <a:srgbClr val="CCC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31" autoAdjust="0"/>
    <p:restoredTop sz="99291" autoAdjust="0"/>
  </p:normalViewPr>
  <p:slideViewPr>
    <p:cSldViewPr>
      <p:cViewPr varScale="1">
        <p:scale>
          <a:sx n="73" d="100"/>
          <a:sy n="73" d="100"/>
        </p:scale>
        <p:origin x="106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075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075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075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B191E3B-3619-454C-82CA-E81926E4BF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92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4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44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4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B0BF659-0D39-4BBE-8788-330B194BB4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1013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pPr>
              <a:defRPr/>
            </a:pPr>
            <a:fld id="{EEA53123-1506-40EB-A725-EC11187140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3104241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pPr>
              <a:defRPr/>
            </a:pPr>
            <a:fld id="{B854B991-2BE0-4853-A556-8D265A42D3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6297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pPr>
              <a:defRPr/>
            </a:pPr>
            <a:fld id="{69A5EB99-7429-4F36-A2B8-4BA25A7079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5047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E52F0F-4C97-45E3-BAF1-892C383924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4462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C5659-38D9-4DA5-B1F1-45A553BF8BE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306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48FB2-E0D0-4D46-BB5B-39425AD2B9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237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A406BE-251A-443A-B65C-84C467115B6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4216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D8E1CE-81F3-4DE0-AE0B-026F2BE3FB5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0929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67CA7A-630A-4A8A-A3F2-3793D9628B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6950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14DBD2-12FC-49BB-A036-908D833BD9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31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14DBD2-12FC-49BB-A036-908D833BD9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022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14DBD2-12FC-49BB-A036-908D833BD9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511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14DBD2-12FC-49BB-A036-908D833BD9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822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14DBD2-12FC-49BB-A036-908D833BD9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114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14DBD2-12FC-49BB-A036-908D833BD9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884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8AC5BB-112C-4ABE-9725-CFA815C45EE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0208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A18383-02B7-4771-AEAD-DA8EC4B8F9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0222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2A14DBD2-12FC-49BB-A036-908D833BD9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27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071678"/>
            <a:ext cx="8501122" cy="222566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"Использование возможностей   Нижнекамского почтамта  в профессиональной подготовке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Операторов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связи" 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 smtClean="0">
              <a:solidFill>
                <a:srgbClr val="0066CC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85918" y="285728"/>
            <a:ext cx="735808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МИНИСТЕРСТВО ОБРАЗОВАНИЯ И НАУКИ РЕСПУБЛИКИ ТАТАРСТАН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ГАПОУ «НИЖНЕКАМСКИЙ МНОГОПРОФИЛЬНЫЙ КОЛЛЕДЖ»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638174" y="5805264"/>
            <a:ext cx="435765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Кудакова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Олейса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Анатольевна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Мастер производственного обучения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Высшей квалификационной категории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256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Нижнекамский  почтамт оказывает поддержку в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профориентационной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работе по набору в НСМК по профессии «Оператор связи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официальном сайте Почта России идет реклама;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 Нижнекамскому району почтальоны разносят листовки.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076" name="Picture 4" descr="Картинки по запросу сайт почта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52936"/>
            <a:ext cx="3898776" cy="292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Картинки по запросу почтальон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856949"/>
            <a:ext cx="3876303" cy="290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2871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14290"/>
            <a:ext cx="7169450" cy="1312674"/>
          </a:xfrm>
        </p:spPr>
        <p:txBody>
          <a:bodyPr/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на почтамт в отделы по сортировке и перевозке почты. А также по отделениям почтовой связи города Нижнекамск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4480498" cy="25202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00" r="35825"/>
          <a:stretch/>
        </p:blipFill>
        <p:spPr>
          <a:xfrm>
            <a:off x="4572000" y="4005064"/>
            <a:ext cx="4333673" cy="26437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5" t="16401" r="5113"/>
          <a:stretch/>
        </p:blipFill>
        <p:spPr>
          <a:xfrm>
            <a:off x="5725835" y="1505721"/>
            <a:ext cx="2402045" cy="2420888"/>
          </a:xfrm>
          <a:prstGeom prst="rect">
            <a:avLst/>
          </a:prstGeom>
        </p:spPr>
      </p:pic>
      <p:pic>
        <p:nvPicPr>
          <p:cNvPr id="4098" name="Picture 2" descr="Картинки по запросу почтальоны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29" t="30025"/>
          <a:stretch/>
        </p:blipFill>
        <p:spPr bwMode="auto">
          <a:xfrm>
            <a:off x="1652990" y="4083473"/>
            <a:ext cx="2109605" cy="247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02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2013-10-02 08.29.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3470" cy="3482603"/>
          </a:xfrm>
          <a:prstGeom prst="rect">
            <a:avLst/>
          </a:prstGeom>
          <a:noFill/>
        </p:spPr>
      </p:pic>
      <p:pic>
        <p:nvPicPr>
          <p:cNvPr id="1027" name="Picture 3" descr="F:\DSC_03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0113" y="0"/>
            <a:ext cx="4553887" cy="3429000"/>
          </a:xfrm>
          <a:prstGeom prst="rect">
            <a:avLst/>
          </a:prstGeom>
          <a:noFill/>
        </p:spPr>
      </p:pic>
      <p:pic>
        <p:nvPicPr>
          <p:cNvPr id="7" name="Рисунок 6" descr="F:\DSC0446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F:\2013-10-02 08.49.4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429000"/>
            <a:ext cx="450059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274638"/>
            <a:ext cx="7072362" cy="1868478"/>
          </a:xfrm>
        </p:spPr>
        <p:txBody>
          <a:bodyPr>
            <a:normAutofit fontScale="90000"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программы «Мир профессий Нижнекамска» мы знакомим школьников с Профессией «Оператор связи», которая  относится  к группе профессий «человек-человек» и «человек-техника».</a:t>
            </a:r>
            <a:endParaRPr lang="ru-RU" sz="2400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6629" y="2667000"/>
            <a:ext cx="5336204" cy="33321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2714620"/>
            <a:ext cx="3786214" cy="378621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57224" y="1857364"/>
            <a:ext cx="7659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Как упаковать бандероль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29084" y="796629"/>
            <a:ext cx="73970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и науки Республики Татарстан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ГАПОУ «Нижнекамский сварочно-монтажный колледж»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517" y="2647666"/>
            <a:ext cx="4395872" cy="29073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631844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«Письма с фронта».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img-fotki.yandex.ru/get/3114/inmira.6/0_2b970_12c3f658_L.jp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24619">
            <a:off x="3960448" y="1766357"/>
            <a:ext cx="4602076" cy="4826534"/>
          </a:xfrm>
          <a:prstGeom prst="rect">
            <a:avLst/>
          </a:prstGeom>
          <a:noFill/>
        </p:spPr>
      </p:pic>
      <p:pic>
        <p:nvPicPr>
          <p:cNvPr id="1029" name="Picture 5" descr="http://1.bp.blogspot.com/_aUUUwiZV8hE/S9VDp03qedI/AAAAAAAABMw/P44CdCoUTS8/s1600/%D1%81%D0%BA%D0%B0%D0%BD%D0%B8%D1%80%D0%BE%D0%B2%D0%B0%D0%BD%D0%B8%D0%B50045.jpg"/>
          <p:cNvPicPr>
            <a:picLocks noChangeAspect="1" noChangeArrowheads="1"/>
          </p:cNvPicPr>
          <p:nvPr/>
        </p:nvPicPr>
        <p:blipFill>
          <a:blip r:embed="rId3"/>
          <a:srcRect t="11915"/>
          <a:stretch>
            <a:fillRect/>
          </a:stretch>
        </p:blipFill>
        <p:spPr bwMode="auto">
          <a:xfrm rot="20512829">
            <a:off x="1247831" y="1612834"/>
            <a:ext cx="3736856" cy="4486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286116" y="285728"/>
            <a:ext cx="24107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урока :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1640" y="188641"/>
            <a:ext cx="7355160" cy="792087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ШБЗ (Школа Базовых Знаний)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1640" y="1268760"/>
            <a:ext cx="7025171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3786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7176" y="260648"/>
            <a:ext cx="7416824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Такое сотрудничество ориентировано на долговременное и стратегическое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партнерство…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Картинки по запросу будущее почтовой связ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4248472" cy="296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71669"/>
            <a:ext cx="4244479" cy="297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Картинки по запросу рукопожат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9644"/>
            <a:ext cx="6317842" cy="47335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5178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8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88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72934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13934</TotalTime>
  <Words>145</Words>
  <Application>Microsoft Office PowerPoint</Application>
  <PresentationFormat>Экран (4:3)</PresentationFormat>
  <Paragraphs>19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Corbel</vt:lpstr>
      <vt:lpstr>Times New Roman</vt:lpstr>
      <vt:lpstr>Параллакс</vt:lpstr>
      <vt:lpstr> "Использование возможностей   Нижнекамского почтамта  в профессиональной подготовке   Операторов связи"  </vt:lpstr>
      <vt:lpstr>Презентация PowerPoint</vt:lpstr>
      <vt:lpstr>Нижнекамский  почтамт оказывает поддержку в профориентационной работе по набору в НСМК по профессии «Оператор связи»:</vt:lpstr>
      <vt:lpstr>Экскурсии на почтамт в отделы по сортировке и перевозке почты. А также по отделениям почтовой связи города Нижнекамск</vt:lpstr>
      <vt:lpstr>Презентация PowerPoint</vt:lpstr>
      <vt:lpstr>В рамках программы «Мир профессий Нижнекамска» мы знакомим школьников с Профессией «Оператор связи», которая  относится  к группе профессий «человек-человек» и «человек-техника».</vt:lpstr>
      <vt:lpstr>Презентация PowerPoint</vt:lpstr>
      <vt:lpstr>«Письма с фронта»..</vt:lpstr>
      <vt:lpstr>ШБЗ (Школа Базовых Знаний)</vt:lpstr>
      <vt:lpstr>Такое сотрудничество ориентировано на долговременное и стратегическое партнерство…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Финансовые показатели по направлениям деятельности Дирекции по коммерческим операциям за 2004 год</dc:title>
  <dc:creator>Elena A. Pavlenko</dc:creator>
  <cp:lastModifiedBy>ОЛЕЙСА</cp:lastModifiedBy>
  <cp:revision>578</cp:revision>
  <dcterms:created xsi:type="dcterms:W3CDTF">2005-04-05T08:02:24Z</dcterms:created>
  <dcterms:modified xsi:type="dcterms:W3CDTF">2020-04-16T14:08:38Z</dcterms:modified>
</cp:coreProperties>
</file>