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4"/>
  </p:notesMasterIdLst>
  <p:sldIdLst>
    <p:sldId id="373" r:id="rId3"/>
    <p:sldId id="374" r:id="rId4"/>
    <p:sldId id="375" r:id="rId5"/>
    <p:sldId id="376" r:id="rId6"/>
    <p:sldId id="377" r:id="rId7"/>
    <p:sldId id="378" r:id="rId8"/>
    <p:sldId id="379" r:id="rId9"/>
    <p:sldId id="380" r:id="rId10"/>
    <p:sldId id="381" r:id="rId11"/>
    <p:sldId id="382" r:id="rId12"/>
    <p:sldId id="383" r:id="rId13"/>
    <p:sldId id="384" r:id="rId14"/>
    <p:sldId id="385" r:id="rId15"/>
    <p:sldId id="386" r:id="rId16"/>
    <p:sldId id="388" r:id="rId17"/>
    <p:sldId id="389" r:id="rId18"/>
    <p:sldId id="390" r:id="rId19"/>
    <p:sldId id="391" r:id="rId20"/>
    <p:sldId id="392" r:id="rId21"/>
    <p:sldId id="387" r:id="rId22"/>
    <p:sldId id="355" r:id="rId23"/>
  </p:sldIdLst>
  <p:sldSz cx="9144000" cy="5143500" type="screen16x9"/>
  <p:notesSz cx="6797675" cy="9926638"/>
  <p:defaultText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1046"/>
    <a:srgbClr val="DDD9C3"/>
    <a:srgbClr val="878025"/>
    <a:srgbClr val="EDEBDF"/>
    <a:srgbClr val="B228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15" autoAdjust="0"/>
    <p:restoredTop sz="94680" autoAdjust="0"/>
  </p:normalViewPr>
  <p:slideViewPr>
    <p:cSldViewPr snapToGrid="0">
      <p:cViewPr varScale="1">
        <p:scale>
          <a:sx n="144" d="100"/>
          <a:sy n="144" d="100"/>
        </p:scale>
        <p:origin x="396"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8B02D1D7-9048-44D9-A0E1-BDBA2463D1AD}" type="datetimeFigureOut">
              <a:rPr lang="ru-RU" smtClean="0"/>
              <a:t>09.02.2024</a:t>
            </a:fld>
            <a:endParaRPr lang="ru-RU" dirty="0"/>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E7448DF1-3EC7-42E2-955D-E11E31E942F7}" type="slidenum">
              <a:rPr lang="ru-RU" smtClean="0"/>
              <a:t>‹#›</a:t>
            </a:fld>
            <a:endParaRPr lang="ru-RU" dirty="0"/>
          </a:p>
        </p:txBody>
      </p:sp>
    </p:spTree>
    <p:extLst>
      <p:ext uri="{BB962C8B-B14F-4D97-AF65-F5344CB8AC3E}">
        <p14:creationId xmlns:p14="http://schemas.microsoft.com/office/powerpoint/2010/main" val="359679993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20"/>
            <a:ext cx="7772400" cy="1102519"/>
          </a:xfrm>
        </p:spPr>
        <p:txBody>
          <a:bodyPr/>
          <a:lstStyle/>
          <a:p>
            <a:r>
              <a:rPr lang="ru-RU"/>
              <a:t>Образец заголовка</a:t>
            </a:r>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pPr defTabSz="914378">
              <a:defRPr/>
            </a:pPr>
            <a:fld id="{2FD79353-59B3-41D4-A1A9-DC36E0CFDD13}" type="datetime1">
              <a:rPr lang="ru-RU" smtClean="0">
                <a:solidFill>
                  <a:prstClr val="black">
                    <a:tint val="75000"/>
                  </a:prstClr>
                </a:solidFill>
              </a:rPr>
              <a:pPr defTabSz="914378">
                <a:defRPr/>
              </a:pPr>
              <a:t>09.02.2024</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a:t>
            </a:fld>
            <a:endParaRPr lang="ru-RU" dirty="0">
              <a:solidFill>
                <a:prstClr val="black">
                  <a:tint val="75000"/>
                </a:prstClr>
              </a:solidFill>
            </a:endParaRPr>
          </a:p>
        </p:txBody>
      </p:sp>
    </p:spTree>
    <p:extLst>
      <p:ext uri="{BB962C8B-B14F-4D97-AF65-F5344CB8AC3E}">
        <p14:creationId xmlns:p14="http://schemas.microsoft.com/office/powerpoint/2010/main" val="387357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defTabSz="914378">
              <a:defRPr/>
            </a:pPr>
            <a:fld id="{3B2A0A5D-9805-43FA-9255-6400C57A3AC5}" type="datetime1">
              <a:rPr lang="ru-RU" smtClean="0">
                <a:solidFill>
                  <a:prstClr val="black">
                    <a:tint val="75000"/>
                  </a:prstClr>
                </a:solidFill>
              </a:rPr>
              <a:pPr defTabSz="914378">
                <a:defRPr/>
              </a:pPr>
              <a:t>09.02.2024</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a:t>
            </a:fld>
            <a:endParaRPr lang="ru-RU" dirty="0">
              <a:solidFill>
                <a:prstClr val="black">
                  <a:tint val="75000"/>
                </a:prstClr>
              </a:solidFill>
            </a:endParaRPr>
          </a:p>
        </p:txBody>
      </p:sp>
    </p:spTree>
    <p:extLst>
      <p:ext uri="{BB962C8B-B14F-4D97-AF65-F5344CB8AC3E}">
        <p14:creationId xmlns:p14="http://schemas.microsoft.com/office/powerpoint/2010/main" val="2218282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pPr defTabSz="914378">
              <a:defRPr/>
            </a:pPr>
            <a:fld id="{5615774A-4755-4C13-96F3-4FC371D4284E}" type="datetime1">
              <a:rPr lang="ru-RU" smtClean="0">
                <a:solidFill>
                  <a:prstClr val="black">
                    <a:tint val="75000"/>
                  </a:prstClr>
                </a:solidFill>
              </a:rPr>
              <a:pPr defTabSz="914378">
                <a:defRPr/>
              </a:pPr>
              <a:t>09.02.2024</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a:t>
            </a:fld>
            <a:endParaRPr lang="ru-RU" dirty="0">
              <a:solidFill>
                <a:prstClr val="black">
                  <a:tint val="75000"/>
                </a:prstClr>
              </a:solidFill>
            </a:endParaRPr>
          </a:p>
        </p:txBody>
      </p:sp>
    </p:spTree>
    <p:extLst>
      <p:ext uri="{BB962C8B-B14F-4D97-AF65-F5344CB8AC3E}">
        <p14:creationId xmlns:p14="http://schemas.microsoft.com/office/powerpoint/2010/main" val="1025730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pPr defTabSz="914378">
              <a:defRPr/>
            </a:pPr>
            <a:fld id="{0ABD3466-641E-44E7-9A05-B89B6B0207ED}" type="datetime1">
              <a:rPr lang="ru-RU" smtClean="0">
                <a:solidFill>
                  <a:prstClr val="black">
                    <a:tint val="75000"/>
                  </a:prstClr>
                </a:solidFill>
              </a:rPr>
              <a:pPr defTabSz="914378">
                <a:defRPr/>
              </a:pPr>
              <a:t>09.02.2024</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pPr defTabSz="914378">
              <a:defRPr/>
            </a:pPr>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a:t>
            </a:fld>
            <a:endParaRPr lang="ru-RU" dirty="0">
              <a:solidFill>
                <a:prstClr val="black">
                  <a:tint val="75000"/>
                </a:prstClr>
              </a:solidFill>
            </a:endParaRPr>
          </a:p>
        </p:txBody>
      </p:sp>
    </p:spTree>
    <p:extLst>
      <p:ext uri="{BB962C8B-B14F-4D97-AF65-F5344CB8AC3E}">
        <p14:creationId xmlns:p14="http://schemas.microsoft.com/office/powerpoint/2010/main" val="512661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pPr defTabSz="914378">
              <a:defRPr/>
            </a:pPr>
            <a:fld id="{CB4EFC2D-38A6-4D8B-8B37-4B7EC6CF721F}" type="datetime1">
              <a:rPr lang="ru-RU" smtClean="0">
                <a:solidFill>
                  <a:prstClr val="black">
                    <a:tint val="75000"/>
                  </a:prstClr>
                </a:solidFill>
              </a:rPr>
              <a:pPr defTabSz="914378">
                <a:defRPr/>
              </a:pPr>
              <a:t>09.02.2024</a:t>
            </a:fld>
            <a:endParaRPr lang="ru-RU" dirty="0">
              <a:solidFill>
                <a:prstClr val="black">
                  <a:tint val="75000"/>
                </a:prstClr>
              </a:solidFill>
            </a:endParaRPr>
          </a:p>
        </p:txBody>
      </p:sp>
      <p:sp>
        <p:nvSpPr>
          <p:cNvPr id="8" name="Нижний колонтитул 7"/>
          <p:cNvSpPr>
            <a:spLocks noGrp="1"/>
          </p:cNvSpPr>
          <p:nvPr>
            <p:ph type="ftr" sz="quarter" idx="11"/>
          </p:nvPr>
        </p:nvSpPr>
        <p:spPr/>
        <p:txBody>
          <a:bodyPr/>
          <a:lstStyle/>
          <a:p>
            <a:pPr defTabSz="914378">
              <a:defRPr/>
            </a:pPr>
            <a:endParaRPr lang="ru-RU" dirty="0">
              <a:solidFill>
                <a:prstClr val="black">
                  <a:tint val="75000"/>
                </a:prstClr>
              </a:solidFill>
            </a:endParaRPr>
          </a:p>
        </p:txBody>
      </p:sp>
      <p:sp>
        <p:nvSpPr>
          <p:cNvPr id="9" name="Номер слайда 8"/>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a:t>
            </a:fld>
            <a:endParaRPr lang="ru-RU" dirty="0">
              <a:solidFill>
                <a:prstClr val="black">
                  <a:tint val="75000"/>
                </a:prstClr>
              </a:solidFill>
            </a:endParaRPr>
          </a:p>
        </p:txBody>
      </p:sp>
    </p:spTree>
    <p:extLst>
      <p:ext uri="{BB962C8B-B14F-4D97-AF65-F5344CB8AC3E}">
        <p14:creationId xmlns:p14="http://schemas.microsoft.com/office/powerpoint/2010/main" val="587434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pPr defTabSz="914378">
              <a:defRPr/>
            </a:pPr>
            <a:fld id="{68AE3D3D-E080-4E59-8BE3-528D038019C5}" type="datetime1">
              <a:rPr lang="ru-RU" smtClean="0">
                <a:solidFill>
                  <a:prstClr val="black">
                    <a:tint val="75000"/>
                  </a:prstClr>
                </a:solidFill>
              </a:rPr>
              <a:pPr defTabSz="914378">
                <a:defRPr/>
              </a:pPr>
              <a:t>09.02.2024</a:t>
            </a:fld>
            <a:endParaRPr lang="ru-RU" dirty="0">
              <a:solidFill>
                <a:prstClr val="black">
                  <a:tint val="75000"/>
                </a:prstClr>
              </a:solidFill>
            </a:endParaRPr>
          </a:p>
        </p:txBody>
      </p:sp>
      <p:sp>
        <p:nvSpPr>
          <p:cNvPr id="4" name="Нижний колонтитул 3"/>
          <p:cNvSpPr>
            <a:spLocks noGrp="1"/>
          </p:cNvSpPr>
          <p:nvPr>
            <p:ph type="ftr" sz="quarter" idx="11"/>
          </p:nvPr>
        </p:nvSpPr>
        <p:spPr/>
        <p:txBody>
          <a:bodyPr/>
          <a:lstStyle/>
          <a:p>
            <a:pPr defTabSz="914378">
              <a:defRPr/>
            </a:pPr>
            <a:endParaRPr lang="ru-RU" dirty="0">
              <a:solidFill>
                <a:prstClr val="black">
                  <a:tint val="75000"/>
                </a:prstClr>
              </a:solidFill>
            </a:endParaRPr>
          </a:p>
        </p:txBody>
      </p:sp>
      <p:sp>
        <p:nvSpPr>
          <p:cNvPr id="5" name="Номер слайда 4"/>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a:t>
            </a:fld>
            <a:endParaRPr lang="ru-RU" dirty="0">
              <a:solidFill>
                <a:prstClr val="black">
                  <a:tint val="75000"/>
                </a:prstClr>
              </a:solidFill>
            </a:endParaRPr>
          </a:p>
        </p:txBody>
      </p:sp>
    </p:spTree>
    <p:extLst>
      <p:ext uri="{BB962C8B-B14F-4D97-AF65-F5344CB8AC3E}">
        <p14:creationId xmlns:p14="http://schemas.microsoft.com/office/powerpoint/2010/main" val="1418254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defTabSz="914378">
              <a:defRPr/>
            </a:pPr>
            <a:fld id="{8E10920C-B0CF-4CB3-A3D4-8DD2C3948F8A}" type="datetime1">
              <a:rPr lang="ru-RU" smtClean="0">
                <a:solidFill>
                  <a:prstClr val="black">
                    <a:tint val="75000"/>
                  </a:prstClr>
                </a:solidFill>
              </a:rPr>
              <a:pPr defTabSz="914378">
                <a:defRPr/>
              </a:pPr>
              <a:t>09.02.2024</a:t>
            </a:fld>
            <a:endParaRPr lang="ru-RU" dirty="0">
              <a:solidFill>
                <a:prstClr val="black">
                  <a:tint val="75000"/>
                </a:prstClr>
              </a:solidFill>
            </a:endParaRPr>
          </a:p>
        </p:txBody>
      </p:sp>
      <p:sp>
        <p:nvSpPr>
          <p:cNvPr id="3" name="Нижний колонтитул 2"/>
          <p:cNvSpPr>
            <a:spLocks noGrp="1"/>
          </p:cNvSpPr>
          <p:nvPr>
            <p:ph type="ftr" sz="quarter" idx="11"/>
          </p:nvPr>
        </p:nvSpPr>
        <p:spPr/>
        <p:txBody>
          <a:bodyPr/>
          <a:lstStyle/>
          <a:p>
            <a:pPr defTabSz="914378">
              <a:defRPr/>
            </a:pPr>
            <a:endParaRPr lang="ru-RU" dirty="0">
              <a:solidFill>
                <a:prstClr val="black">
                  <a:tint val="75000"/>
                </a:prstClr>
              </a:solidFill>
            </a:endParaRPr>
          </a:p>
        </p:txBody>
      </p:sp>
      <p:sp>
        <p:nvSpPr>
          <p:cNvPr id="4" name="Номер слайда 3"/>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a:t>
            </a:fld>
            <a:endParaRPr lang="ru-RU" dirty="0">
              <a:solidFill>
                <a:prstClr val="black">
                  <a:tint val="75000"/>
                </a:prstClr>
              </a:solidFill>
            </a:endParaRPr>
          </a:p>
        </p:txBody>
      </p:sp>
    </p:spTree>
    <p:extLst>
      <p:ext uri="{BB962C8B-B14F-4D97-AF65-F5344CB8AC3E}">
        <p14:creationId xmlns:p14="http://schemas.microsoft.com/office/powerpoint/2010/main" val="3948003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04787"/>
            <a:ext cx="3008313" cy="871538"/>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2" y="1076327"/>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defTabSz="914378">
              <a:defRPr/>
            </a:pPr>
            <a:fld id="{7D67A621-1EA3-4D43-B93C-E3EAB5876F0E}" type="datetime1">
              <a:rPr lang="ru-RU" smtClean="0">
                <a:solidFill>
                  <a:prstClr val="black">
                    <a:tint val="75000"/>
                  </a:prstClr>
                </a:solidFill>
              </a:rPr>
              <a:pPr defTabSz="914378">
                <a:defRPr/>
              </a:pPr>
              <a:t>09.02.2024</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pPr defTabSz="914378">
              <a:defRPr/>
            </a:pPr>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a:t>
            </a:fld>
            <a:endParaRPr lang="ru-RU" dirty="0">
              <a:solidFill>
                <a:prstClr val="black">
                  <a:tint val="75000"/>
                </a:prstClr>
              </a:solidFill>
            </a:endParaRPr>
          </a:p>
        </p:txBody>
      </p:sp>
    </p:spTree>
    <p:extLst>
      <p:ext uri="{BB962C8B-B14F-4D97-AF65-F5344CB8AC3E}">
        <p14:creationId xmlns:p14="http://schemas.microsoft.com/office/powerpoint/2010/main" val="698240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1"/>
            <a:ext cx="5486400" cy="425054"/>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ru-RU" dirty="0"/>
          </a:p>
        </p:txBody>
      </p:sp>
      <p:sp>
        <p:nvSpPr>
          <p:cNvPr id="4" name="Текст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defTabSz="914378">
              <a:defRPr/>
            </a:pPr>
            <a:fld id="{91F271C5-520E-4302-A0B1-440D127E6EE5}" type="datetime1">
              <a:rPr lang="ru-RU" smtClean="0">
                <a:solidFill>
                  <a:prstClr val="black">
                    <a:tint val="75000"/>
                  </a:prstClr>
                </a:solidFill>
              </a:rPr>
              <a:pPr defTabSz="914378">
                <a:defRPr/>
              </a:pPr>
              <a:t>09.02.2024</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pPr defTabSz="914378">
              <a:defRPr/>
            </a:pPr>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a:t>
            </a:fld>
            <a:endParaRPr lang="ru-RU" dirty="0">
              <a:solidFill>
                <a:prstClr val="black">
                  <a:tint val="75000"/>
                </a:prstClr>
              </a:solidFill>
            </a:endParaRPr>
          </a:p>
        </p:txBody>
      </p:sp>
    </p:spTree>
    <p:extLst>
      <p:ext uri="{BB962C8B-B14F-4D97-AF65-F5344CB8AC3E}">
        <p14:creationId xmlns:p14="http://schemas.microsoft.com/office/powerpoint/2010/main" val="2162751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defTabSz="914378">
              <a:defRPr/>
            </a:pPr>
            <a:fld id="{B88692BE-808A-414F-AD5F-AEE5D3A9CEA8}" type="datetime1">
              <a:rPr lang="ru-RU" smtClean="0">
                <a:solidFill>
                  <a:prstClr val="black">
                    <a:tint val="75000"/>
                  </a:prstClr>
                </a:solidFill>
              </a:rPr>
              <a:pPr defTabSz="914378">
                <a:defRPr/>
              </a:pPr>
              <a:t>09.02.2024</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a:t>
            </a:fld>
            <a:endParaRPr lang="ru-RU" dirty="0">
              <a:solidFill>
                <a:prstClr val="black">
                  <a:tint val="75000"/>
                </a:prstClr>
              </a:solidFill>
            </a:endParaRPr>
          </a:p>
        </p:txBody>
      </p:sp>
    </p:spTree>
    <p:extLst>
      <p:ext uri="{BB962C8B-B14F-4D97-AF65-F5344CB8AC3E}">
        <p14:creationId xmlns:p14="http://schemas.microsoft.com/office/powerpoint/2010/main" val="2843778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80"/>
            <a:ext cx="2057400" cy="4388644"/>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05980"/>
            <a:ext cx="6019800" cy="43886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defTabSz="914378">
              <a:defRPr/>
            </a:pPr>
            <a:fld id="{95E358C6-E46C-428F-ABEE-3593A2D07975}" type="datetime1">
              <a:rPr lang="ru-RU" smtClean="0">
                <a:solidFill>
                  <a:prstClr val="black">
                    <a:tint val="75000"/>
                  </a:prstClr>
                </a:solidFill>
              </a:rPr>
              <a:pPr defTabSz="914378">
                <a:defRPr/>
              </a:pPr>
              <a:t>09.02.2024</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a:t>
            </a:fld>
            <a:endParaRPr lang="ru-RU" dirty="0">
              <a:solidFill>
                <a:prstClr val="black">
                  <a:tint val="75000"/>
                </a:prstClr>
              </a:solidFill>
            </a:endParaRPr>
          </a:p>
        </p:txBody>
      </p:sp>
    </p:spTree>
    <p:extLst>
      <p:ext uri="{BB962C8B-B14F-4D97-AF65-F5344CB8AC3E}">
        <p14:creationId xmlns:p14="http://schemas.microsoft.com/office/powerpoint/2010/main" val="3309239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a:t>Образец заголовка</a:t>
            </a:r>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D79353-59B3-41D4-A1A9-DC36E0CFDD13}"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09.02.2024</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2717782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2A0A5D-9805-43FA-9255-6400C57A3AC5}"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09.02.2024</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24712024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615774A-4755-4C13-96F3-4FC371D4284E}"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09.02.2024</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1451302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BD3466-641E-44E7-9A05-B89B6B0207ED}"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09.02.2024</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2890252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B4EFC2D-38A6-4D8B-8B37-4B7EC6CF721F}"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09.02.2024</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8" name="Нижний колонтитул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9" name="Номер слайда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113956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8AE3D3D-E080-4E59-8BE3-528D038019C5}"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09.02.2024</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4" name="Нижний колонтитул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Номер слайда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1235641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E10920C-B0CF-4CB3-A3D4-8DD2C3948F8A}"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09.02.2024</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3" name="Нижний колонтитул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20440976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D67A621-1EA3-4D43-B93C-E3EAB5876F0E}"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09.02.2024</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1184845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F271C5-520E-4302-A0B1-440D127E6EE5}"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09.02.2024</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15796422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8692BE-808A-414F-AD5F-AEE5D3A9CEA8}"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09.02.2024</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16057536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5E358C6-E46C-428F-ABEE-3593A2D07975}"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09.02.2024</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841883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8075240" cy="85725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11560" y="1200151"/>
            <a:ext cx="8075240" cy="339447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1156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8">
              <a:defRPr/>
            </a:pPr>
            <a:fld id="{CBE867B1-6445-4213-9600-44A6D43D5580}" type="datetime1">
              <a:rPr lang="ru-RU" smtClean="0">
                <a:solidFill>
                  <a:prstClr val="black">
                    <a:tint val="75000"/>
                  </a:prstClr>
                </a:solidFill>
              </a:rPr>
              <a:pPr defTabSz="914378">
                <a:defRPr/>
              </a:pPr>
              <a:t>09.02.2024</a:t>
            </a:fld>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8">
              <a:defRPr/>
            </a:pPr>
            <a:endParaRPr lang="ru-RU" dirty="0">
              <a:solidFill>
                <a:prstClr val="black">
                  <a:tint val="75000"/>
                </a:prstClr>
              </a:solidFill>
            </a:endParaRPr>
          </a:p>
        </p:txBody>
      </p:sp>
      <p:sp>
        <p:nvSpPr>
          <p:cNvPr id="6" name="Номер слайда 5"/>
          <p:cNvSpPr>
            <a:spLocks noGrp="1"/>
          </p:cNvSpPr>
          <p:nvPr>
            <p:ph type="sldNum" sz="quarter" idx="4"/>
          </p:nvPr>
        </p:nvSpPr>
        <p:spPr>
          <a:xfrm>
            <a:off x="7010400" y="105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8">
              <a:defRPr/>
            </a:pPr>
            <a:fld id="{B19B0651-EE4F-4900-A07F-96A6BFA9D0F0}" type="slidenum">
              <a:rPr lang="ru-RU" smtClean="0">
                <a:solidFill>
                  <a:prstClr val="black">
                    <a:tint val="75000"/>
                  </a:prstClr>
                </a:solidFill>
              </a:rPr>
              <a:pPr defTabSz="914378">
                <a:defRPr/>
              </a:pPr>
              <a:t>‹#›</a:t>
            </a:fld>
            <a:endParaRPr lang="ru-RU" dirty="0">
              <a:solidFill>
                <a:prstClr val="black">
                  <a:tint val="75000"/>
                </a:prstClr>
              </a:solidFill>
            </a:endParaRPr>
          </a:p>
        </p:txBody>
      </p:sp>
    </p:spTree>
    <p:extLst>
      <p:ext uri="{BB962C8B-B14F-4D97-AF65-F5344CB8AC3E}">
        <p14:creationId xmlns:p14="http://schemas.microsoft.com/office/powerpoint/2010/main" val="10717050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378" rtl="0" eaLnBrk="1" latinLnBrk="0" hangingPunct="1">
        <a:spcBef>
          <a:spcPct val="0"/>
        </a:spcBef>
        <a:buNone/>
        <a:defRPr sz="4400" b="1"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8075240" cy="85725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11560" y="1200151"/>
            <a:ext cx="8075240" cy="339447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1156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BE867B1-6445-4213-9600-44A6D43D5580}" type="datetime1">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09.02.2024</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6" name="Номер слайда 5"/>
          <p:cNvSpPr>
            <a:spLocks noGrp="1"/>
          </p:cNvSpPr>
          <p:nvPr>
            <p:ph type="sldNum" sz="quarter" idx="4"/>
          </p:nvPr>
        </p:nvSpPr>
        <p:spPr>
          <a:xfrm>
            <a:off x="7010400" y="105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20316684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8.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C35EA05-D289-42FA-865F-46981E48585B}"/>
              </a:ext>
            </a:extLst>
          </p:cNvPr>
          <p:cNvSpPr/>
          <p:nvPr/>
        </p:nvSpPr>
        <p:spPr>
          <a:xfrm>
            <a:off x="445128" y="1659709"/>
            <a:ext cx="8649547" cy="1200329"/>
          </a:xfrm>
          <a:prstGeom prst="rect">
            <a:avLst/>
          </a:prstGeom>
          <a:noFill/>
        </p:spPr>
        <p:txBody>
          <a:bodyPr wrap="none" lIns="91440" tIns="45720" rIns="91440" bIns="45720">
            <a:spAutoFit/>
          </a:bodyPr>
          <a:lstStyle/>
          <a:p>
            <a:pPr algn="ctr"/>
            <a:r>
              <a:rPr lang="ru-RU" sz="3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Подписание внутренних документов</a:t>
            </a:r>
          </a:p>
          <a:p>
            <a:pPr algn="ctr"/>
            <a:r>
              <a:rPr lang="ru-RU" sz="3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электронной подписью</a:t>
            </a:r>
            <a:endParaRPr lang="ru-RU" sz="3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8" name="Прямоугольник 7">
            <a:extLst>
              <a:ext uri="{FF2B5EF4-FFF2-40B4-BE49-F238E27FC236}">
                <a16:creationId xmlns:a16="http://schemas.microsoft.com/office/drawing/2014/main" id="{3C8E2E03-095D-4DF2-A411-7D90AF69E66C}"/>
              </a:ext>
            </a:extLst>
          </p:cNvPr>
          <p:cNvSpPr/>
          <p:nvPr/>
        </p:nvSpPr>
        <p:spPr>
          <a:xfrm>
            <a:off x="5318180" y="4005971"/>
            <a:ext cx="3703258" cy="923330"/>
          </a:xfrm>
          <a:prstGeom prst="rect">
            <a:avLst/>
          </a:prstGeom>
          <a:noFill/>
        </p:spPr>
        <p:txBody>
          <a:bodyPr wrap="none" lIns="91440" tIns="45720" rIns="91440" bIns="45720">
            <a:spAutoFit/>
          </a:bodyPr>
          <a:lstStyle/>
          <a:p>
            <a:pPr algn="ctr"/>
            <a:r>
              <a:rPr lang="ru-RU" sz="1800" b="1" cap="none" spc="0"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Хазеев</a:t>
            </a:r>
            <a:r>
              <a:rPr lang="ru-RU" sz="1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Рустем </a:t>
            </a:r>
            <a:r>
              <a:rPr lang="ru-RU" sz="1800" b="1" cap="none" spc="0"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Айратович</a:t>
            </a:r>
            <a:endParaRPr lang="ru-RU" sz="1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pPr algn="ctr"/>
            <a:r>
              <a:rPr lang="ru-RU" sz="1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Директор МБОУ «Школа №51»</a:t>
            </a:r>
          </a:p>
          <a:p>
            <a:pPr algn="ctr"/>
            <a:r>
              <a:rPr lang="ru-RU" sz="1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Вахитовского района г. Казани</a:t>
            </a:r>
          </a:p>
        </p:txBody>
      </p:sp>
      <p:pic>
        <p:nvPicPr>
          <p:cNvPr id="7" name="Рисунок 6">
            <a:extLst>
              <a:ext uri="{FF2B5EF4-FFF2-40B4-BE49-F238E27FC236}">
                <a16:creationId xmlns:a16="http://schemas.microsoft.com/office/drawing/2014/main" id="{E07DF4FD-07BA-4AC3-88FA-D28BCC0945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2124" y="-1210249"/>
            <a:ext cx="3448050" cy="3448050"/>
          </a:xfrm>
          <a:prstGeom prst="rect">
            <a:avLst/>
          </a:prstGeom>
        </p:spPr>
      </p:pic>
      <p:pic>
        <p:nvPicPr>
          <p:cNvPr id="9" name="Рисунок 8">
            <a:extLst>
              <a:ext uri="{FF2B5EF4-FFF2-40B4-BE49-F238E27FC236}">
                <a16:creationId xmlns:a16="http://schemas.microsoft.com/office/drawing/2014/main" id="{8719F63F-EE10-4B7F-9DF7-D7306BA21F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5735" y="162383"/>
            <a:ext cx="1179324" cy="802811"/>
          </a:xfrm>
          <a:prstGeom prst="round2DiagRect">
            <a:avLst>
              <a:gd name="adj1" fmla="val 16667"/>
              <a:gd name="adj2" fmla="val 0"/>
            </a:avLst>
          </a:prstGeom>
          <a:ln w="3175"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098519112"/>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43F198E4-9DF0-4F93-B166-807569463685}"/>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2</a:t>
            </a:fld>
            <a:endParaRPr lang="ru-RU" dirty="0">
              <a:solidFill>
                <a:prstClr val="black">
                  <a:tint val="75000"/>
                </a:prstClr>
              </a:solidFill>
            </a:endParaRPr>
          </a:p>
        </p:txBody>
      </p:sp>
      <p:sp>
        <p:nvSpPr>
          <p:cNvPr id="3" name="Прямоугольник 2">
            <a:extLst>
              <a:ext uri="{FF2B5EF4-FFF2-40B4-BE49-F238E27FC236}">
                <a16:creationId xmlns:a16="http://schemas.microsoft.com/office/drawing/2014/main" id="{1DA1644C-BE9D-48CF-A201-EE0A3B628A24}"/>
              </a:ext>
            </a:extLst>
          </p:cNvPr>
          <p:cNvSpPr/>
          <p:nvPr/>
        </p:nvSpPr>
        <p:spPr>
          <a:xfrm>
            <a:off x="653214" y="83393"/>
            <a:ext cx="8028673" cy="646331"/>
          </a:xfrm>
          <a:prstGeom prst="rect">
            <a:avLst/>
          </a:prstGeom>
          <a:noFill/>
        </p:spPr>
        <p:txBody>
          <a:bodyPr wrap="none" lIns="91440" tIns="45720" rIns="91440" bIns="45720">
            <a:spAutoFit/>
          </a:bodyPr>
          <a:lstStyle/>
          <a:p>
            <a:pPr algn="ctr"/>
            <a:r>
              <a:rPr lang="ru-RU" sz="3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Способы подписания документов</a:t>
            </a:r>
          </a:p>
        </p:txBody>
      </p:sp>
      <p:pic>
        <p:nvPicPr>
          <p:cNvPr id="5" name="Рисунок 4">
            <a:extLst>
              <a:ext uri="{FF2B5EF4-FFF2-40B4-BE49-F238E27FC236}">
                <a16:creationId xmlns:a16="http://schemas.microsoft.com/office/drawing/2014/main" id="{8DE2E773-2032-47F5-90B8-61BEFD4FAD35}"/>
              </a:ext>
            </a:extLst>
          </p:cNvPr>
          <p:cNvPicPr>
            <a:picLocks noChangeAspect="1"/>
          </p:cNvPicPr>
          <p:nvPr/>
        </p:nvPicPr>
        <p:blipFill>
          <a:blip r:embed="rId2"/>
          <a:stretch>
            <a:fillRect/>
          </a:stretch>
        </p:blipFill>
        <p:spPr>
          <a:xfrm>
            <a:off x="4823540" y="741172"/>
            <a:ext cx="2956369" cy="2647165"/>
          </a:xfrm>
          <a:prstGeom prst="rect">
            <a:avLst/>
          </a:prstGeom>
        </p:spPr>
      </p:pic>
      <p:pic>
        <p:nvPicPr>
          <p:cNvPr id="6" name="Рисунок 5">
            <a:extLst>
              <a:ext uri="{FF2B5EF4-FFF2-40B4-BE49-F238E27FC236}">
                <a16:creationId xmlns:a16="http://schemas.microsoft.com/office/drawing/2014/main" id="{063906DF-9F50-4A7E-B1BC-7E4C021AC471}"/>
              </a:ext>
            </a:extLst>
          </p:cNvPr>
          <p:cNvPicPr>
            <a:picLocks noChangeAspect="1"/>
          </p:cNvPicPr>
          <p:nvPr/>
        </p:nvPicPr>
        <p:blipFill>
          <a:blip r:embed="rId3"/>
          <a:stretch>
            <a:fillRect/>
          </a:stretch>
        </p:blipFill>
        <p:spPr>
          <a:xfrm>
            <a:off x="1052093" y="802554"/>
            <a:ext cx="2956369" cy="2507028"/>
          </a:xfrm>
          <a:prstGeom prst="rect">
            <a:avLst/>
          </a:prstGeom>
        </p:spPr>
      </p:pic>
      <p:pic>
        <p:nvPicPr>
          <p:cNvPr id="1026" name="Picture 2">
            <a:extLst>
              <a:ext uri="{FF2B5EF4-FFF2-40B4-BE49-F238E27FC236}">
                <a16:creationId xmlns:a16="http://schemas.microsoft.com/office/drawing/2014/main" id="{E0766C0A-EA0D-40EC-BC40-7B041460BF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2634" y="4108076"/>
            <a:ext cx="2153151" cy="8646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B2AB1C18-E914-434C-BB24-4A79873CB63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02206" y="3610741"/>
            <a:ext cx="3139888" cy="1218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817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D355B8C5-1224-4E19-B5A8-9829D22EFCFB}"/>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3</a:t>
            </a:fld>
            <a:endParaRPr lang="ru-RU" dirty="0">
              <a:solidFill>
                <a:prstClr val="black">
                  <a:tint val="75000"/>
                </a:prstClr>
              </a:solidFill>
            </a:endParaRPr>
          </a:p>
        </p:txBody>
      </p:sp>
      <p:sp>
        <p:nvSpPr>
          <p:cNvPr id="3" name="Прямоугольник 2">
            <a:extLst>
              <a:ext uri="{FF2B5EF4-FFF2-40B4-BE49-F238E27FC236}">
                <a16:creationId xmlns:a16="http://schemas.microsoft.com/office/drawing/2014/main" id="{55161EE1-F542-43F9-BCD3-F3AC6D1BD07D}"/>
              </a:ext>
            </a:extLst>
          </p:cNvPr>
          <p:cNvSpPr/>
          <p:nvPr/>
        </p:nvSpPr>
        <p:spPr>
          <a:xfrm>
            <a:off x="1305160" y="83393"/>
            <a:ext cx="6724790" cy="954107"/>
          </a:xfrm>
          <a:prstGeom prst="rect">
            <a:avLst/>
          </a:prstGeom>
          <a:noFill/>
        </p:spPr>
        <p:txBody>
          <a:bodyPr wrap="none" lIns="91440" tIns="45720" rIns="91440" bIns="45720">
            <a:spAutoFit/>
          </a:bodyPr>
          <a:lstStyle/>
          <a:p>
            <a:pPr algn="ctr"/>
            <a:r>
              <a:rPr lang="ru-RU"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Подписание документов с помощью</a:t>
            </a:r>
          </a:p>
          <a:p>
            <a:pPr algn="ctr"/>
            <a:r>
              <a:rPr lang="ru-RU"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«Электронный Татарстан»</a:t>
            </a:r>
          </a:p>
        </p:txBody>
      </p:sp>
      <p:pic>
        <p:nvPicPr>
          <p:cNvPr id="4" name="Рисунок 3">
            <a:extLst>
              <a:ext uri="{FF2B5EF4-FFF2-40B4-BE49-F238E27FC236}">
                <a16:creationId xmlns:a16="http://schemas.microsoft.com/office/drawing/2014/main" id="{C08C7B0F-311F-4384-A15A-242304F15436}"/>
              </a:ext>
            </a:extLst>
          </p:cNvPr>
          <p:cNvPicPr>
            <a:picLocks noChangeAspect="1"/>
          </p:cNvPicPr>
          <p:nvPr/>
        </p:nvPicPr>
        <p:blipFill>
          <a:blip r:embed="rId2"/>
          <a:stretch>
            <a:fillRect/>
          </a:stretch>
        </p:blipFill>
        <p:spPr>
          <a:xfrm>
            <a:off x="2982710" y="2014527"/>
            <a:ext cx="3369687" cy="2663443"/>
          </a:xfrm>
          <a:prstGeom prst="rect">
            <a:avLst/>
          </a:prstGeom>
        </p:spPr>
      </p:pic>
      <p:sp>
        <p:nvSpPr>
          <p:cNvPr id="5" name="TextBox 4">
            <a:extLst>
              <a:ext uri="{FF2B5EF4-FFF2-40B4-BE49-F238E27FC236}">
                <a16:creationId xmlns:a16="http://schemas.microsoft.com/office/drawing/2014/main" id="{79D11267-94A5-4070-A1AD-9240D2BA3950}"/>
              </a:ext>
            </a:extLst>
          </p:cNvPr>
          <p:cNvSpPr txBox="1"/>
          <p:nvPr/>
        </p:nvSpPr>
        <p:spPr>
          <a:xfrm>
            <a:off x="2239421" y="1417000"/>
            <a:ext cx="5010154" cy="507831"/>
          </a:xfrm>
          <a:prstGeom prst="rect">
            <a:avLst/>
          </a:prstGeom>
          <a:noFill/>
        </p:spPr>
        <p:txBody>
          <a:bodyPr wrap="none" rtlCol="0">
            <a:spAutoFit/>
          </a:bodyPr>
          <a:lstStyle/>
          <a:p>
            <a:pPr marL="342900" indent="-342900">
              <a:buAutoNum type="arabicPeriod"/>
            </a:pPr>
            <a:r>
              <a:rPr lang="ru-RU" dirty="0"/>
              <a:t>В адресной строке браузера вводим адрес: </a:t>
            </a:r>
            <a:r>
              <a:rPr lang="en-US" dirty="0"/>
              <a:t>intra.tatar.ru</a:t>
            </a:r>
          </a:p>
          <a:p>
            <a:pPr marL="342900" indent="-342900">
              <a:buAutoNum type="arabicPeriod"/>
            </a:pPr>
            <a:r>
              <a:rPr lang="ru-RU" dirty="0"/>
              <a:t>Вводим данные своего учреждения, нажимаем «ВХОД»</a:t>
            </a:r>
          </a:p>
        </p:txBody>
      </p:sp>
    </p:spTree>
    <p:extLst>
      <p:ext uri="{BB962C8B-B14F-4D97-AF65-F5344CB8AC3E}">
        <p14:creationId xmlns:p14="http://schemas.microsoft.com/office/powerpoint/2010/main" val="3566350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FB3CA0A-A932-427B-9F4C-AB6AA5BEE63D}"/>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4</a:t>
            </a:fld>
            <a:endParaRPr lang="ru-RU" dirty="0">
              <a:solidFill>
                <a:prstClr val="black">
                  <a:tint val="75000"/>
                </a:prstClr>
              </a:solidFill>
            </a:endParaRPr>
          </a:p>
        </p:txBody>
      </p:sp>
      <p:pic>
        <p:nvPicPr>
          <p:cNvPr id="3" name="Рисунок 2">
            <a:extLst>
              <a:ext uri="{FF2B5EF4-FFF2-40B4-BE49-F238E27FC236}">
                <a16:creationId xmlns:a16="http://schemas.microsoft.com/office/drawing/2014/main" id="{64FA01BF-EBA8-4F60-ADD9-E84D825D2C0D}"/>
              </a:ext>
            </a:extLst>
          </p:cNvPr>
          <p:cNvPicPr>
            <a:picLocks noChangeAspect="1"/>
          </p:cNvPicPr>
          <p:nvPr/>
        </p:nvPicPr>
        <p:blipFill>
          <a:blip r:embed="rId2"/>
          <a:stretch>
            <a:fillRect/>
          </a:stretch>
        </p:blipFill>
        <p:spPr>
          <a:xfrm>
            <a:off x="827685" y="2483375"/>
            <a:ext cx="2823471" cy="2359774"/>
          </a:xfrm>
          <a:prstGeom prst="rect">
            <a:avLst/>
          </a:prstGeom>
        </p:spPr>
      </p:pic>
      <p:sp>
        <p:nvSpPr>
          <p:cNvPr id="4" name="Прямоугольник 3">
            <a:extLst>
              <a:ext uri="{FF2B5EF4-FFF2-40B4-BE49-F238E27FC236}">
                <a16:creationId xmlns:a16="http://schemas.microsoft.com/office/drawing/2014/main" id="{B821CE7A-3ECD-414A-8E70-E502B38AAB3A}"/>
              </a:ext>
            </a:extLst>
          </p:cNvPr>
          <p:cNvSpPr/>
          <p:nvPr/>
        </p:nvSpPr>
        <p:spPr>
          <a:xfrm>
            <a:off x="1305160" y="83393"/>
            <a:ext cx="6724790" cy="954107"/>
          </a:xfrm>
          <a:prstGeom prst="rect">
            <a:avLst/>
          </a:prstGeom>
          <a:noFill/>
        </p:spPr>
        <p:txBody>
          <a:bodyPr wrap="none" lIns="91440" tIns="45720" rIns="91440" bIns="45720">
            <a:spAutoFit/>
          </a:bodyPr>
          <a:lstStyle/>
          <a:p>
            <a:pPr algn="ctr"/>
            <a:r>
              <a:rPr lang="ru-RU"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Подписание документов с помощью</a:t>
            </a:r>
          </a:p>
          <a:p>
            <a:pPr algn="ctr"/>
            <a:r>
              <a:rPr lang="ru-RU"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«Электронный Татарстан»</a:t>
            </a:r>
          </a:p>
        </p:txBody>
      </p:sp>
      <p:sp>
        <p:nvSpPr>
          <p:cNvPr id="5" name="TextBox 4">
            <a:extLst>
              <a:ext uri="{FF2B5EF4-FFF2-40B4-BE49-F238E27FC236}">
                <a16:creationId xmlns:a16="http://schemas.microsoft.com/office/drawing/2014/main" id="{77237810-5A9A-4BEE-AAFC-157975F09A86}"/>
              </a:ext>
            </a:extLst>
          </p:cNvPr>
          <p:cNvSpPr txBox="1"/>
          <p:nvPr/>
        </p:nvSpPr>
        <p:spPr>
          <a:xfrm>
            <a:off x="2239421" y="1417000"/>
            <a:ext cx="4402231" cy="507831"/>
          </a:xfrm>
          <a:prstGeom prst="rect">
            <a:avLst/>
          </a:prstGeom>
          <a:noFill/>
        </p:spPr>
        <p:txBody>
          <a:bodyPr wrap="none" rtlCol="0">
            <a:spAutoFit/>
          </a:bodyPr>
          <a:lstStyle/>
          <a:p>
            <a:pPr marL="342900" indent="-342900">
              <a:buAutoNum type="arabicPeriod"/>
            </a:pPr>
            <a:r>
              <a:rPr lang="ru-RU" dirty="0"/>
              <a:t>Нажимаем на «Электронный документооборот»</a:t>
            </a:r>
            <a:endParaRPr lang="en-US" dirty="0"/>
          </a:p>
          <a:p>
            <a:pPr marL="342900" indent="-342900">
              <a:buAutoNum type="arabicPeriod"/>
            </a:pPr>
            <a:r>
              <a:rPr lang="ru-RU" dirty="0"/>
              <a:t>Слева листаем вниз до блока «Согласование»</a:t>
            </a:r>
          </a:p>
        </p:txBody>
      </p:sp>
      <p:pic>
        <p:nvPicPr>
          <p:cNvPr id="6" name="Рисунок 5">
            <a:extLst>
              <a:ext uri="{FF2B5EF4-FFF2-40B4-BE49-F238E27FC236}">
                <a16:creationId xmlns:a16="http://schemas.microsoft.com/office/drawing/2014/main" id="{67669069-4705-4C77-BA11-C926B58A468C}"/>
              </a:ext>
            </a:extLst>
          </p:cNvPr>
          <p:cNvPicPr>
            <a:picLocks noChangeAspect="1"/>
          </p:cNvPicPr>
          <p:nvPr/>
        </p:nvPicPr>
        <p:blipFill>
          <a:blip r:embed="rId3"/>
          <a:stretch>
            <a:fillRect/>
          </a:stretch>
        </p:blipFill>
        <p:spPr>
          <a:xfrm>
            <a:off x="4118138" y="2204959"/>
            <a:ext cx="4749598" cy="2694089"/>
          </a:xfrm>
          <a:prstGeom prst="rect">
            <a:avLst/>
          </a:prstGeom>
        </p:spPr>
      </p:pic>
      <p:sp>
        <p:nvSpPr>
          <p:cNvPr id="7" name="Стрелка: влево 6">
            <a:extLst>
              <a:ext uri="{FF2B5EF4-FFF2-40B4-BE49-F238E27FC236}">
                <a16:creationId xmlns:a16="http://schemas.microsoft.com/office/drawing/2014/main" id="{3D64DBCB-86B2-482A-9DE7-45AE7291555A}"/>
              </a:ext>
            </a:extLst>
          </p:cNvPr>
          <p:cNvSpPr/>
          <p:nvPr/>
        </p:nvSpPr>
        <p:spPr>
          <a:xfrm rot="19436994">
            <a:off x="4752210" y="4118137"/>
            <a:ext cx="881028" cy="40046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90606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6D889BBE-11EE-4342-BD94-D8E913A1EE64}"/>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5</a:t>
            </a:fld>
            <a:endParaRPr lang="ru-RU" dirty="0">
              <a:solidFill>
                <a:prstClr val="black">
                  <a:tint val="75000"/>
                </a:prstClr>
              </a:solidFill>
            </a:endParaRPr>
          </a:p>
        </p:txBody>
      </p:sp>
      <p:sp>
        <p:nvSpPr>
          <p:cNvPr id="3" name="Прямоугольник 2">
            <a:extLst>
              <a:ext uri="{FF2B5EF4-FFF2-40B4-BE49-F238E27FC236}">
                <a16:creationId xmlns:a16="http://schemas.microsoft.com/office/drawing/2014/main" id="{C853F928-5757-4D00-816C-7E65A672F60C}"/>
              </a:ext>
            </a:extLst>
          </p:cNvPr>
          <p:cNvSpPr/>
          <p:nvPr/>
        </p:nvSpPr>
        <p:spPr>
          <a:xfrm>
            <a:off x="1305160" y="83393"/>
            <a:ext cx="6724790" cy="954107"/>
          </a:xfrm>
          <a:prstGeom prst="rect">
            <a:avLst/>
          </a:prstGeom>
          <a:noFill/>
        </p:spPr>
        <p:txBody>
          <a:bodyPr wrap="none" lIns="91440" tIns="45720" rIns="91440" bIns="45720">
            <a:spAutoFit/>
          </a:bodyPr>
          <a:lstStyle/>
          <a:p>
            <a:pPr algn="ctr"/>
            <a:r>
              <a:rPr lang="ru-RU"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Подписание документов с помощью</a:t>
            </a:r>
          </a:p>
          <a:p>
            <a:pPr algn="ctr"/>
            <a:r>
              <a:rPr lang="ru-RU"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«Электронный Татарстан»</a:t>
            </a:r>
          </a:p>
        </p:txBody>
      </p:sp>
      <p:sp>
        <p:nvSpPr>
          <p:cNvPr id="4" name="TextBox 3">
            <a:extLst>
              <a:ext uri="{FF2B5EF4-FFF2-40B4-BE49-F238E27FC236}">
                <a16:creationId xmlns:a16="http://schemas.microsoft.com/office/drawing/2014/main" id="{F295F270-0BE6-43C1-A52B-73277C262978}"/>
              </a:ext>
            </a:extLst>
          </p:cNvPr>
          <p:cNvSpPr txBox="1"/>
          <p:nvPr/>
        </p:nvSpPr>
        <p:spPr>
          <a:xfrm>
            <a:off x="1755567" y="1416999"/>
            <a:ext cx="7388433" cy="507831"/>
          </a:xfrm>
          <a:prstGeom prst="rect">
            <a:avLst/>
          </a:prstGeom>
          <a:noFill/>
        </p:spPr>
        <p:txBody>
          <a:bodyPr wrap="none" rtlCol="0">
            <a:spAutoFit/>
          </a:bodyPr>
          <a:lstStyle/>
          <a:p>
            <a:pPr marL="342900" indent="-342900">
              <a:buAutoNum type="arabicPeriod"/>
            </a:pPr>
            <a:r>
              <a:rPr lang="ru-RU" dirty="0"/>
              <a:t>В блоке «Согласование» нажимаем «Новый документ»</a:t>
            </a:r>
            <a:endParaRPr lang="en-US" dirty="0"/>
          </a:p>
          <a:p>
            <a:pPr marL="342900" indent="-342900">
              <a:buAutoNum type="arabicPeriod"/>
            </a:pPr>
            <a:r>
              <a:rPr lang="ru-RU" dirty="0"/>
              <a:t>В открывшемся меню выбираем «Внутренний документ» и нажимаем «Продолжить»</a:t>
            </a:r>
          </a:p>
        </p:txBody>
      </p:sp>
      <p:pic>
        <p:nvPicPr>
          <p:cNvPr id="5" name="Рисунок 4">
            <a:extLst>
              <a:ext uri="{FF2B5EF4-FFF2-40B4-BE49-F238E27FC236}">
                <a16:creationId xmlns:a16="http://schemas.microsoft.com/office/drawing/2014/main" id="{3BDD9DEF-A4EF-41CF-B8C0-CC8AAF42B221}"/>
              </a:ext>
            </a:extLst>
          </p:cNvPr>
          <p:cNvPicPr>
            <a:picLocks noChangeAspect="1"/>
          </p:cNvPicPr>
          <p:nvPr/>
        </p:nvPicPr>
        <p:blipFill>
          <a:blip r:embed="rId2"/>
          <a:stretch>
            <a:fillRect/>
          </a:stretch>
        </p:blipFill>
        <p:spPr>
          <a:xfrm>
            <a:off x="617512" y="1670914"/>
            <a:ext cx="1138055" cy="3308026"/>
          </a:xfrm>
          <a:prstGeom prst="rect">
            <a:avLst/>
          </a:prstGeom>
        </p:spPr>
      </p:pic>
      <p:sp>
        <p:nvSpPr>
          <p:cNvPr id="6" name="Овал 5">
            <a:extLst>
              <a:ext uri="{FF2B5EF4-FFF2-40B4-BE49-F238E27FC236}">
                <a16:creationId xmlns:a16="http://schemas.microsoft.com/office/drawing/2014/main" id="{E8B8752C-8283-4DCC-9A07-0554E94A02C6}"/>
              </a:ext>
            </a:extLst>
          </p:cNvPr>
          <p:cNvSpPr/>
          <p:nvPr/>
        </p:nvSpPr>
        <p:spPr>
          <a:xfrm>
            <a:off x="617512" y="4551978"/>
            <a:ext cx="805667" cy="20690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7" name="Рисунок 6">
            <a:extLst>
              <a:ext uri="{FF2B5EF4-FFF2-40B4-BE49-F238E27FC236}">
                <a16:creationId xmlns:a16="http://schemas.microsoft.com/office/drawing/2014/main" id="{ADB199ED-02C7-4128-9991-F748F9DE2BF3}"/>
              </a:ext>
            </a:extLst>
          </p:cNvPr>
          <p:cNvPicPr>
            <a:picLocks noChangeAspect="1"/>
          </p:cNvPicPr>
          <p:nvPr/>
        </p:nvPicPr>
        <p:blipFill>
          <a:blip r:embed="rId3"/>
          <a:stretch>
            <a:fillRect/>
          </a:stretch>
        </p:blipFill>
        <p:spPr>
          <a:xfrm>
            <a:off x="2904256" y="2119974"/>
            <a:ext cx="3932608" cy="2638912"/>
          </a:xfrm>
          <a:prstGeom prst="rect">
            <a:avLst/>
          </a:prstGeom>
        </p:spPr>
      </p:pic>
      <p:sp>
        <p:nvSpPr>
          <p:cNvPr id="9" name="Стрелка: влево 8">
            <a:extLst>
              <a:ext uri="{FF2B5EF4-FFF2-40B4-BE49-F238E27FC236}">
                <a16:creationId xmlns:a16="http://schemas.microsoft.com/office/drawing/2014/main" id="{EFE532B8-FB35-4B92-AC56-C644E185512B}"/>
              </a:ext>
            </a:extLst>
          </p:cNvPr>
          <p:cNvSpPr/>
          <p:nvPr/>
        </p:nvSpPr>
        <p:spPr>
          <a:xfrm rot="12086304">
            <a:off x="2029035" y="3419543"/>
            <a:ext cx="881028" cy="40046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685107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8DEDDCD6-03BE-4BA2-BF3E-E391F423EF1A}"/>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6</a:t>
            </a:fld>
            <a:endParaRPr lang="ru-RU" dirty="0">
              <a:solidFill>
                <a:prstClr val="black">
                  <a:tint val="75000"/>
                </a:prstClr>
              </a:solidFill>
            </a:endParaRPr>
          </a:p>
        </p:txBody>
      </p:sp>
      <p:sp>
        <p:nvSpPr>
          <p:cNvPr id="3" name="Прямоугольник 2">
            <a:extLst>
              <a:ext uri="{FF2B5EF4-FFF2-40B4-BE49-F238E27FC236}">
                <a16:creationId xmlns:a16="http://schemas.microsoft.com/office/drawing/2014/main" id="{A7A708F8-43E1-4679-B329-28E65986FE1D}"/>
              </a:ext>
            </a:extLst>
          </p:cNvPr>
          <p:cNvSpPr/>
          <p:nvPr/>
        </p:nvSpPr>
        <p:spPr>
          <a:xfrm>
            <a:off x="1305160" y="83393"/>
            <a:ext cx="6724790" cy="954107"/>
          </a:xfrm>
          <a:prstGeom prst="rect">
            <a:avLst/>
          </a:prstGeom>
          <a:noFill/>
        </p:spPr>
        <p:txBody>
          <a:bodyPr wrap="none" lIns="91440" tIns="45720" rIns="91440" bIns="45720">
            <a:spAutoFit/>
          </a:bodyPr>
          <a:lstStyle/>
          <a:p>
            <a:pPr algn="ctr"/>
            <a:r>
              <a:rPr lang="ru-RU"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Подписание документов с помощью</a:t>
            </a:r>
          </a:p>
          <a:p>
            <a:pPr algn="ctr"/>
            <a:r>
              <a:rPr lang="ru-RU"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«Электронный Татарстан»</a:t>
            </a:r>
          </a:p>
        </p:txBody>
      </p:sp>
      <p:sp>
        <p:nvSpPr>
          <p:cNvPr id="4" name="TextBox 3">
            <a:extLst>
              <a:ext uri="{FF2B5EF4-FFF2-40B4-BE49-F238E27FC236}">
                <a16:creationId xmlns:a16="http://schemas.microsoft.com/office/drawing/2014/main" id="{68DEC521-55DA-4A7D-A8D4-61B6D9DD9150}"/>
              </a:ext>
            </a:extLst>
          </p:cNvPr>
          <p:cNvSpPr txBox="1"/>
          <p:nvPr/>
        </p:nvSpPr>
        <p:spPr>
          <a:xfrm>
            <a:off x="3502892" y="1317827"/>
            <a:ext cx="5593341" cy="2123658"/>
          </a:xfrm>
          <a:prstGeom prst="rect">
            <a:avLst/>
          </a:prstGeom>
          <a:noFill/>
        </p:spPr>
        <p:txBody>
          <a:bodyPr wrap="square" rtlCol="0">
            <a:spAutoFit/>
          </a:bodyPr>
          <a:lstStyle/>
          <a:p>
            <a:pPr marL="342900" indent="-342900">
              <a:buAutoNum type="arabicPeriod"/>
            </a:pPr>
            <a:r>
              <a:rPr lang="ru-RU" sz="1200" dirty="0"/>
              <a:t>В блоке «Подпись» выбираем руководителя учреждения</a:t>
            </a:r>
            <a:endParaRPr lang="en-US" sz="1200" dirty="0"/>
          </a:p>
          <a:p>
            <a:pPr marL="342900" indent="-342900">
              <a:buAutoNum type="arabicPeriod"/>
            </a:pPr>
            <a:r>
              <a:rPr lang="ru-RU" sz="1200" dirty="0"/>
              <a:t>В блоке «Кому» выбираем руководителя учреждения</a:t>
            </a:r>
          </a:p>
          <a:p>
            <a:pPr marL="342900" indent="-342900">
              <a:buAutoNum type="arabicPeriod"/>
            </a:pPr>
            <a:r>
              <a:rPr lang="ru-RU" sz="1200" dirty="0"/>
              <a:t>Выставляем корректную дату</a:t>
            </a:r>
          </a:p>
          <a:p>
            <a:pPr marL="342900" indent="-342900">
              <a:buAutoNum type="arabicPeriod"/>
            </a:pPr>
            <a:r>
              <a:rPr lang="ru-RU" sz="1200" dirty="0"/>
              <a:t>Вид документа выбираем из выпадающего списка (не важно какой)</a:t>
            </a:r>
          </a:p>
          <a:p>
            <a:pPr marL="342900" indent="-342900">
              <a:buAutoNum type="arabicPeriod"/>
            </a:pPr>
            <a:r>
              <a:rPr lang="ru-RU" sz="1200" dirty="0"/>
              <a:t>Язык документа выбираем из выпадающего списка</a:t>
            </a:r>
          </a:p>
          <a:p>
            <a:pPr marL="342900" indent="-342900">
              <a:buAutoNum type="arabicPeriod"/>
            </a:pPr>
            <a:r>
              <a:rPr lang="ru-RU" sz="1200" dirty="0"/>
              <a:t>Вписываем корректное количество листов в документе </a:t>
            </a:r>
          </a:p>
          <a:p>
            <a:pPr marL="342900" indent="-342900">
              <a:buAutoNum type="arabicPeriod"/>
            </a:pPr>
            <a:r>
              <a:rPr lang="ru-RU" sz="1200" dirty="0"/>
              <a:t>Вписываем краткое содержание (например: Положение о пропускном режиме)</a:t>
            </a:r>
          </a:p>
          <a:p>
            <a:pPr marL="342900" indent="-342900">
              <a:buAutoNum type="arabicPeriod"/>
            </a:pPr>
            <a:r>
              <a:rPr lang="ru-RU" sz="1200" dirty="0"/>
              <a:t>Перетаскиваем электронный файл документа в любом формате, который необходимо подписать</a:t>
            </a:r>
          </a:p>
          <a:p>
            <a:pPr marL="342900" indent="-342900">
              <a:buAutoNum type="arabicPeriod"/>
            </a:pPr>
            <a:r>
              <a:rPr lang="ru-RU" sz="1200" dirty="0"/>
              <a:t>Нажимаем «Сохранить»</a:t>
            </a:r>
          </a:p>
        </p:txBody>
      </p:sp>
      <p:pic>
        <p:nvPicPr>
          <p:cNvPr id="6" name="Рисунок 5">
            <a:extLst>
              <a:ext uri="{FF2B5EF4-FFF2-40B4-BE49-F238E27FC236}">
                <a16:creationId xmlns:a16="http://schemas.microsoft.com/office/drawing/2014/main" id="{2B3F144D-A2B7-4B3A-96C9-34FD63B44F46}"/>
              </a:ext>
            </a:extLst>
          </p:cNvPr>
          <p:cNvPicPr>
            <a:picLocks noChangeAspect="1"/>
          </p:cNvPicPr>
          <p:nvPr/>
        </p:nvPicPr>
        <p:blipFill>
          <a:blip r:embed="rId2"/>
          <a:stretch>
            <a:fillRect/>
          </a:stretch>
        </p:blipFill>
        <p:spPr>
          <a:xfrm>
            <a:off x="608226" y="1110330"/>
            <a:ext cx="2957463" cy="3973158"/>
          </a:xfrm>
          <a:prstGeom prst="rect">
            <a:avLst/>
          </a:prstGeom>
        </p:spPr>
      </p:pic>
      <p:sp>
        <p:nvSpPr>
          <p:cNvPr id="7" name="TextBox 6">
            <a:extLst>
              <a:ext uri="{FF2B5EF4-FFF2-40B4-BE49-F238E27FC236}">
                <a16:creationId xmlns:a16="http://schemas.microsoft.com/office/drawing/2014/main" id="{E5930C5C-D517-4809-8AA7-1FA08AB20A1B}"/>
              </a:ext>
            </a:extLst>
          </p:cNvPr>
          <p:cNvSpPr txBox="1"/>
          <p:nvPr/>
        </p:nvSpPr>
        <p:spPr>
          <a:xfrm>
            <a:off x="1521725" y="1167786"/>
            <a:ext cx="280846" cy="300082"/>
          </a:xfrm>
          <a:prstGeom prst="rect">
            <a:avLst/>
          </a:prstGeom>
          <a:noFill/>
        </p:spPr>
        <p:txBody>
          <a:bodyPr wrap="none" rtlCol="0">
            <a:spAutoFit/>
          </a:bodyPr>
          <a:lstStyle/>
          <a:p>
            <a:r>
              <a:rPr lang="ru-RU" dirty="0"/>
              <a:t>1</a:t>
            </a:r>
          </a:p>
        </p:txBody>
      </p:sp>
      <p:sp>
        <p:nvSpPr>
          <p:cNvPr id="8" name="TextBox 7">
            <a:extLst>
              <a:ext uri="{FF2B5EF4-FFF2-40B4-BE49-F238E27FC236}">
                <a16:creationId xmlns:a16="http://schemas.microsoft.com/office/drawing/2014/main" id="{B91AA9C1-5A58-4828-B54D-F750208AF334}"/>
              </a:ext>
            </a:extLst>
          </p:cNvPr>
          <p:cNvSpPr txBox="1"/>
          <p:nvPr/>
        </p:nvSpPr>
        <p:spPr>
          <a:xfrm>
            <a:off x="1693893" y="1726442"/>
            <a:ext cx="280846" cy="300082"/>
          </a:xfrm>
          <a:prstGeom prst="rect">
            <a:avLst/>
          </a:prstGeom>
          <a:noFill/>
        </p:spPr>
        <p:txBody>
          <a:bodyPr wrap="none" rtlCol="0">
            <a:spAutoFit/>
          </a:bodyPr>
          <a:lstStyle/>
          <a:p>
            <a:r>
              <a:rPr lang="ru-RU" dirty="0"/>
              <a:t>2</a:t>
            </a:r>
          </a:p>
        </p:txBody>
      </p:sp>
      <p:sp>
        <p:nvSpPr>
          <p:cNvPr id="9" name="TextBox 8">
            <a:extLst>
              <a:ext uri="{FF2B5EF4-FFF2-40B4-BE49-F238E27FC236}">
                <a16:creationId xmlns:a16="http://schemas.microsoft.com/office/drawing/2014/main" id="{3941BC42-01B6-45EF-BBD2-6407423389FE}"/>
              </a:ext>
            </a:extLst>
          </p:cNvPr>
          <p:cNvSpPr txBox="1"/>
          <p:nvPr/>
        </p:nvSpPr>
        <p:spPr>
          <a:xfrm>
            <a:off x="2904094" y="960289"/>
            <a:ext cx="280846" cy="300082"/>
          </a:xfrm>
          <a:prstGeom prst="rect">
            <a:avLst/>
          </a:prstGeom>
          <a:noFill/>
        </p:spPr>
        <p:txBody>
          <a:bodyPr wrap="none" rtlCol="0">
            <a:spAutoFit/>
          </a:bodyPr>
          <a:lstStyle/>
          <a:p>
            <a:r>
              <a:rPr lang="ru-RU" dirty="0"/>
              <a:t>3</a:t>
            </a:r>
          </a:p>
        </p:txBody>
      </p:sp>
      <p:sp>
        <p:nvSpPr>
          <p:cNvPr id="10" name="TextBox 9">
            <a:extLst>
              <a:ext uri="{FF2B5EF4-FFF2-40B4-BE49-F238E27FC236}">
                <a16:creationId xmlns:a16="http://schemas.microsoft.com/office/drawing/2014/main" id="{3923AD7C-8771-4599-AFC3-04B83D894307}"/>
              </a:ext>
            </a:extLst>
          </p:cNvPr>
          <p:cNvSpPr txBox="1"/>
          <p:nvPr/>
        </p:nvSpPr>
        <p:spPr>
          <a:xfrm>
            <a:off x="1532494" y="2194990"/>
            <a:ext cx="280846" cy="300082"/>
          </a:xfrm>
          <a:prstGeom prst="rect">
            <a:avLst/>
          </a:prstGeom>
          <a:noFill/>
        </p:spPr>
        <p:txBody>
          <a:bodyPr wrap="none" rtlCol="0">
            <a:spAutoFit/>
          </a:bodyPr>
          <a:lstStyle/>
          <a:p>
            <a:r>
              <a:rPr lang="ru-RU" dirty="0"/>
              <a:t>4</a:t>
            </a:r>
          </a:p>
        </p:txBody>
      </p:sp>
      <p:sp>
        <p:nvSpPr>
          <p:cNvPr id="11" name="TextBox 10">
            <a:extLst>
              <a:ext uri="{FF2B5EF4-FFF2-40B4-BE49-F238E27FC236}">
                <a16:creationId xmlns:a16="http://schemas.microsoft.com/office/drawing/2014/main" id="{FD30DA99-B3A3-4E06-8EDD-5C401F04EC7E}"/>
              </a:ext>
            </a:extLst>
          </p:cNvPr>
          <p:cNvSpPr txBox="1"/>
          <p:nvPr/>
        </p:nvSpPr>
        <p:spPr>
          <a:xfrm>
            <a:off x="2070935" y="2345031"/>
            <a:ext cx="280846" cy="300082"/>
          </a:xfrm>
          <a:prstGeom prst="rect">
            <a:avLst/>
          </a:prstGeom>
          <a:noFill/>
        </p:spPr>
        <p:txBody>
          <a:bodyPr wrap="none" rtlCol="0">
            <a:spAutoFit/>
          </a:bodyPr>
          <a:lstStyle/>
          <a:p>
            <a:r>
              <a:rPr lang="ru-RU" dirty="0"/>
              <a:t>5</a:t>
            </a:r>
          </a:p>
        </p:txBody>
      </p:sp>
      <p:sp>
        <p:nvSpPr>
          <p:cNvPr id="12" name="TextBox 11">
            <a:extLst>
              <a:ext uri="{FF2B5EF4-FFF2-40B4-BE49-F238E27FC236}">
                <a16:creationId xmlns:a16="http://schemas.microsoft.com/office/drawing/2014/main" id="{BDB19CE9-4348-4F00-9789-984E4E50AADD}"/>
              </a:ext>
            </a:extLst>
          </p:cNvPr>
          <p:cNvSpPr txBox="1"/>
          <p:nvPr/>
        </p:nvSpPr>
        <p:spPr>
          <a:xfrm>
            <a:off x="3044517" y="2127890"/>
            <a:ext cx="280846" cy="300082"/>
          </a:xfrm>
          <a:prstGeom prst="rect">
            <a:avLst/>
          </a:prstGeom>
          <a:noFill/>
        </p:spPr>
        <p:txBody>
          <a:bodyPr wrap="none" rtlCol="0">
            <a:spAutoFit/>
          </a:bodyPr>
          <a:lstStyle/>
          <a:p>
            <a:r>
              <a:rPr lang="ru-RU" dirty="0"/>
              <a:t>6</a:t>
            </a:r>
          </a:p>
        </p:txBody>
      </p:sp>
      <p:sp>
        <p:nvSpPr>
          <p:cNvPr id="13" name="TextBox 12">
            <a:extLst>
              <a:ext uri="{FF2B5EF4-FFF2-40B4-BE49-F238E27FC236}">
                <a16:creationId xmlns:a16="http://schemas.microsoft.com/office/drawing/2014/main" id="{89AD7934-688B-46D7-B595-7812FC5CFE5F}"/>
              </a:ext>
            </a:extLst>
          </p:cNvPr>
          <p:cNvSpPr txBox="1"/>
          <p:nvPr/>
        </p:nvSpPr>
        <p:spPr>
          <a:xfrm>
            <a:off x="2070935" y="2716810"/>
            <a:ext cx="280846" cy="300082"/>
          </a:xfrm>
          <a:prstGeom prst="rect">
            <a:avLst/>
          </a:prstGeom>
          <a:noFill/>
        </p:spPr>
        <p:txBody>
          <a:bodyPr wrap="none" rtlCol="0">
            <a:spAutoFit/>
          </a:bodyPr>
          <a:lstStyle/>
          <a:p>
            <a:r>
              <a:rPr lang="ru-RU" dirty="0"/>
              <a:t>7</a:t>
            </a:r>
          </a:p>
        </p:txBody>
      </p:sp>
      <p:sp>
        <p:nvSpPr>
          <p:cNvPr id="14" name="TextBox 13">
            <a:extLst>
              <a:ext uri="{FF2B5EF4-FFF2-40B4-BE49-F238E27FC236}">
                <a16:creationId xmlns:a16="http://schemas.microsoft.com/office/drawing/2014/main" id="{6EBBDDC7-1D3A-41D3-8BA8-2DE12F5B96A8}"/>
              </a:ext>
            </a:extLst>
          </p:cNvPr>
          <p:cNvSpPr txBox="1"/>
          <p:nvPr/>
        </p:nvSpPr>
        <p:spPr>
          <a:xfrm>
            <a:off x="1935524" y="4292221"/>
            <a:ext cx="280846" cy="300082"/>
          </a:xfrm>
          <a:prstGeom prst="rect">
            <a:avLst/>
          </a:prstGeom>
          <a:noFill/>
        </p:spPr>
        <p:txBody>
          <a:bodyPr wrap="none" rtlCol="0">
            <a:spAutoFit/>
          </a:bodyPr>
          <a:lstStyle/>
          <a:p>
            <a:r>
              <a:rPr lang="ru-RU" dirty="0"/>
              <a:t>8</a:t>
            </a:r>
          </a:p>
        </p:txBody>
      </p:sp>
      <p:sp>
        <p:nvSpPr>
          <p:cNvPr id="15" name="TextBox 14">
            <a:extLst>
              <a:ext uri="{FF2B5EF4-FFF2-40B4-BE49-F238E27FC236}">
                <a16:creationId xmlns:a16="http://schemas.microsoft.com/office/drawing/2014/main" id="{548944F7-DED3-4D4C-81EA-CFE93A487461}"/>
              </a:ext>
            </a:extLst>
          </p:cNvPr>
          <p:cNvSpPr txBox="1"/>
          <p:nvPr/>
        </p:nvSpPr>
        <p:spPr>
          <a:xfrm>
            <a:off x="934872" y="4814313"/>
            <a:ext cx="280846" cy="300082"/>
          </a:xfrm>
          <a:prstGeom prst="rect">
            <a:avLst/>
          </a:prstGeom>
          <a:noFill/>
        </p:spPr>
        <p:txBody>
          <a:bodyPr wrap="none" rtlCol="0">
            <a:spAutoFit/>
          </a:bodyPr>
          <a:lstStyle/>
          <a:p>
            <a:r>
              <a:rPr lang="ru-RU" dirty="0"/>
              <a:t>9</a:t>
            </a:r>
          </a:p>
        </p:txBody>
      </p:sp>
    </p:spTree>
    <p:extLst>
      <p:ext uri="{BB962C8B-B14F-4D97-AF65-F5344CB8AC3E}">
        <p14:creationId xmlns:p14="http://schemas.microsoft.com/office/powerpoint/2010/main" val="1618774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D9B1D675-E0A7-4588-BFFD-E21796ACC3F9}"/>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7</a:t>
            </a:fld>
            <a:endParaRPr lang="ru-RU" dirty="0">
              <a:solidFill>
                <a:prstClr val="black">
                  <a:tint val="75000"/>
                </a:prstClr>
              </a:solidFill>
            </a:endParaRPr>
          </a:p>
        </p:txBody>
      </p:sp>
      <p:pic>
        <p:nvPicPr>
          <p:cNvPr id="3" name="Рисунок 2">
            <a:extLst>
              <a:ext uri="{FF2B5EF4-FFF2-40B4-BE49-F238E27FC236}">
                <a16:creationId xmlns:a16="http://schemas.microsoft.com/office/drawing/2014/main" id="{D0373F9F-9C62-4754-A3A9-AAE75FEB545C}"/>
              </a:ext>
            </a:extLst>
          </p:cNvPr>
          <p:cNvPicPr>
            <a:picLocks noChangeAspect="1"/>
          </p:cNvPicPr>
          <p:nvPr/>
        </p:nvPicPr>
        <p:blipFill>
          <a:blip r:embed="rId2"/>
          <a:stretch>
            <a:fillRect/>
          </a:stretch>
        </p:blipFill>
        <p:spPr>
          <a:xfrm>
            <a:off x="704650" y="10563"/>
            <a:ext cx="3449702" cy="5143500"/>
          </a:xfrm>
          <a:prstGeom prst="rect">
            <a:avLst/>
          </a:prstGeom>
        </p:spPr>
      </p:pic>
      <p:pic>
        <p:nvPicPr>
          <p:cNvPr id="5" name="Рисунок 4">
            <a:extLst>
              <a:ext uri="{FF2B5EF4-FFF2-40B4-BE49-F238E27FC236}">
                <a16:creationId xmlns:a16="http://schemas.microsoft.com/office/drawing/2014/main" id="{525DBFCF-9774-451C-BA13-3A715B4C8424}"/>
              </a:ext>
            </a:extLst>
          </p:cNvPr>
          <p:cNvPicPr>
            <a:picLocks noChangeAspect="1"/>
          </p:cNvPicPr>
          <p:nvPr/>
        </p:nvPicPr>
        <p:blipFill>
          <a:blip r:embed="rId3"/>
          <a:stretch>
            <a:fillRect/>
          </a:stretch>
        </p:blipFill>
        <p:spPr>
          <a:xfrm>
            <a:off x="4768576" y="64800"/>
            <a:ext cx="3214037" cy="5013899"/>
          </a:xfrm>
          <a:prstGeom prst="rect">
            <a:avLst/>
          </a:prstGeom>
        </p:spPr>
      </p:pic>
      <p:sp>
        <p:nvSpPr>
          <p:cNvPr id="6" name="Стрелка: влево 5">
            <a:extLst>
              <a:ext uri="{FF2B5EF4-FFF2-40B4-BE49-F238E27FC236}">
                <a16:creationId xmlns:a16="http://schemas.microsoft.com/office/drawing/2014/main" id="{C725B33F-1B84-4B37-AF4F-5D9AC0A9CCC4}"/>
              </a:ext>
            </a:extLst>
          </p:cNvPr>
          <p:cNvSpPr/>
          <p:nvPr/>
        </p:nvSpPr>
        <p:spPr>
          <a:xfrm rot="19705326">
            <a:off x="5619888" y="1127982"/>
            <a:ext cx="834307" cy="3470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a:extLst>
              <a:ext uri="{FF2B5EF4-FFF2-40B4-BE49-F238E27FC236}">
                <a16:creationId xmlns:a16="http://schemas.microsoft.com/office/drawing/2014/main" id="{6786F1DF-0C86-4960-8B2C-E5E10FEBEFF9}"/>
              </a:ext>
            </a:extLst>
          </p:cNvPr>
          <p:cNvSpPr txBox="1"/>
          <p:nvPr/>
        </p:nvSpPr>
        <p:spPr>
          <a:xfrm>
            <a:off x="5706657" y="635150"/>
            <a:ext cx="3499548" cy="300082"/>
          </a:xfrm>
          <a:prstGeom prst="rect">
            <a:avLst/>
          </a:prstGeom>
          <a:noFill/>
        </p:spPr>
        <p:txBody>
          <a:bodyPr wrap="none" rtlCol="0">
            <a:spAutoFit/>
          </a:bodyPr>
          <a:lstStyle/>
          <a:p>
            <a:r>
              <a:rPr lang="ru-RU" dirty="0"/>
              <a:t>Нажимаем «Создать лист согласования»</a:t>
            </a:r>
          </a:p>
        </p:txBody>
      </p:sp>
    </p:spTree>
    <p:extLst>
      <p:ext uri="{BB962C8B-B14F-4D97-AF65-F5344CB8AC3E}">
        <p14:creationId xmlns:p14="http://schemas.microsoft.com/office/powerpoint/2010/main" val="3239558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C71377D4-C99F-4672-A21C-911E11921834}"/>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8</a:t>
            </a:fld>
            <a:endParaRPr lang="ru-RU" dirty="0">
              <a:solidFill>
                <a:prstClr val="black">
                  <a:tint val="75000"/>
                </a:prstClr>
              </a:solidFill>
            </a:endParaRPr>
          </a:p>
        </p:txBody>
      </p:sp>
      <p:pic>
        <p:nvPicPr>
          <p:cNvPr id="4" name="Рисунок 3">
            <a:extLst>
              <a:ext uri="{FF2B5EF4-FFF2-40B4-BE49-F238E27FC236}">
                <a16:creationId xmlns:a16="http://schemas.microsoft.com/office/drawing/2014/main" id="{5F714D1B-9F93-4FF8-B18A-98917EB52AD9}"/>
              </a:ext>
            </a:extLst>
          </p:cNvPr>
          <p:cNvPicPr>
            <a:picLocks noChangeAspect="1"/>
          </p:cNvPicPr>
          <p:nvPr/>
        </p:nvPicPr>
        <p:blipFill>
          <a:blip r:embed="rId2"/>
          <a:stretch>
            <a:fillRect/>
          </a:stretch>
        </p:blipFill>
        <p:spPr>
          <a:xfrm>
            <a:off x="559148" y="0"/>
            <a:ext cx="2932926" cy="5143500"/>
          </a:xfrm>
          <a:prstGeom prst="rect">
            <a:avLst/>
          </a:prstGeom>
        </p:spPr>
      </p:pic>
      <p:pic>
        <p:nvPicPr>
          <p:cNvPr id="6" name="Рисунок 5">
            <a:extLst>
              <a:ext uri="{FF2B5EF4-FFF2-40B4-BE49-F238E27FC236}">
                <a16:creationId xmlns:a16="http://schemas.microsoft.com/office/drawing/2014/main" id="{7F9872C6-4F00-423C-9761-127CB6C81525}"/>
              </a:ext>
            </a:extLst>
          </p:cNvPr>
          <p:cNvPicPr>
            <a:picLocks noChangeAspect="1"/>
          </p:cNvPicPr>
          <p:nvPr/>
        </p:nvPicPr>
        <p:blipFill>
          <a:blip r:embed="rId3"/>
          <a:stretch>
            <a:fillRect/>
          </a:stretch>
        </p:blipFill>
        <p:spPr>
          <a:xfrm>
            <a:off x="4427732" y="147485"/>
            <a:ext cx="4473380" cy="2917422"/>
          </a:xfrm>
          <a:prstGeom prst="rect">
            <a:avLst/>
          </a:prstGeom>
        </p:spPr>
      </p:pic>
      <p:sp>
        <p:nvSpPr>
          <p:cNvPr id="7" name="TextBox 6">
            <a:extLst>
              <a:ext uri="{FF2B5EF4-FFF2-40B4-BE49-F238E27FC236}">
                <a16:creationId xmlns:a16="http://schemas.microsoft.com/office/drawing/2014/main" id="{052C894F-8933-41F1-B20B-FFD12908E86B}"/>
              </a:ext>
            </a:extLst>
          </p:cNvPr>
          <p:cNvSpPr txBox="1"/>
          <p:nvPr/>
        </p:nvSpPr>
        <p:spPr>
          <a:xfrm>
            <a:off x="4743992" y="3623481"/>
            <a:ext cx="3840860" cy="507831"/>
          </a:xfrm>
          <a:prstGeom prst="rect">
            <a:avLst/>
          </a:prstGeom>
          <a:noFill/>
        </p:spPr>
        <p:txBody>
          <a:bodyPr wrap="none" rtlCol="0">
            <a:spAutoFit/>
          </a:bodyPr>
          <a:lstStyle/>
          <a:p>
            <a:pPr marL="342900" indent="-342900">
              <a:buAutoNum type="arabicPeriod"/>
            </a:pPr>
            <a:r>
              <a:rPr lang="ru-RU" dirty="0"/>
              <a:t>Нажимаем «Сохранить»</a:t>
            </a:r>
          </a:p>
          <a:p>
            <a:pPr marL="342900" indent="-342900">
              <a:buAutoNum type="arabicPeriod"/>
            </a:pPr>
            <a:r>
              <a:rPr lang="ru-RU" dirty="0"/>
              <a:t>Нажимаем «Отправить на согласование»</a:t>
            </a:r>
          </a:p>
        </p:txBody>
      </p:sp>
      <p:sp>
        <p:nvSpPr>
          <p:cNvPr id="8" name="TextBox 7">
            <a:extLst>
              <a:ext uri="{FF2B5EF4-FFF2-40B4-BE49-F238E27FC236}">
                <a16:creationId xmlns:a16="http://schemas.microsoft.com/office/drawing/2014/main" id="{97045EC5-92B9-4A7D-8071-6227D9DD3019}"/>
              </a:ext>
            </a:extLst>
          </p:cNvPr>
          <p:cNvSpPr txBox="1"/>
          <p:nvPr/>
        </p:nvSpPr>
        <p:spPr>
          <a:xfrm>
            <a:off x="2108579" y="928047"/>
            <a:ext cx="280846" cy="300082"/>
          </a:xfrm>
          <a:prstGeom prst="rect">
            <a:avLst/>
          </a:prstGeom>
          <a:noFill/>
        </p:spPr>
        <p:txBody>
          <a:bodyPr wrap="none" rtlCol="0">
            <a:spAutoFit/>
          </a:bodyPr>
          <a:lstStyle/>
          <a:p>
            <a:r>
              <a:rPr lang="ru-RU" dirty="0"/>
              <a:t>1</a:t>
            </a:r>
          </a:p>
        </p:txBody>
      </p:sp>
      <p:sp>
        <p:nvSpPr>
          <p:cNvPr id="9" name="TextBox 8">
            <a:extLst>
              <a:ext uri="{FF2B5EF4-FFF2-40B4-BE49-F238E27FC236}">
                <a16:creationId xmlns:a16="http://schemas.microsoft.com/office/drawing/2014/main" id="{5D897FE8-FE35-40E3-A922-0A6A9D428614}"/>
              </a:ext>
            </a:extLst>
          </p:cNvPr>
          <p:cNvSpPr txBox="1"/>
          <p:nvPr/>
        </p:nvSpPr>
        <p:spPr>
          <a:xfrm>
            <a:off x="7110484" y="842981"/>
            <a:ext cx="280846" cy="300082"/>
          </a:xfrm>
          <a:prstGeom prst="rect">
            <a:avLst/>
          </a:prstGeom>
          <a:noFill/>
        </p:spPr>
        <p:txBody>
          <a:bodyPr wrap="none" rtlCol="0">
            <a:spAutoFit/>
          </a:bodyPr>
          <a:lstStyle/>
          <a:p>
            <a:r>
              <a:rPr lang="ru-RU" dirty="0"/>
              <a:t>2</a:t>
            </a:r>
          </a:p>
        </p:txBody>
      </p:sp>
    </p:spTree>
    <p:extLst>
      <p:ext uri="{BB962C8B-B14F-4D97-AF65-F5344CB8AC3E}">
        <p14:creationId xmlns:p14="http://schemas.microsoft.com/office/powerpoint/2010/main" val="232402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26AC9BC0-DEBD-4617-9660-60FE1A88D43F}"/>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9</a:t>
            </a:fld>
            <a:endParaRPr lang="ru-RU" dirty="0">
              <a:solidFill>
                <a:prstClr val="black">
                  <a:tint val="75000"/>
                </a:prstClr>
              </a:solidFill>
            </a:endParaRPr>
          </a:p>
        </p:txBody>
      </p:sp>
      <p:pic>
        <p:nvPicPr>
          <p:cNvPr id="3" name="Рисунок 2">
            <a:extLst>
              <a:ext uri="{FF2B5EF4-FFF2-40B4-BE49-F238E27FC236}">
                <a16:creationId xmlns:a16="http://schemas.microsoft.com/office/drawing/2014/main" id="{D66932FD-5384-484C-BC8B-31D4843C4A15}"/>
              </a:ext>
            </a:extLst>
          </p:cNvPr>
          <p:cNvPicPr>
            <a:picLocks noChangeAspect="1"/>
          </p:cNvPicPr>
          <p:nvPr/>
        </p:nvPicPr>
        <p:blipFill>
          <a:blip r:embed="rId2"/>
          <a:stretch>
            <a:fillRect/>
          </a:stretch>
        </p:blipFill>
        <p:spPr>
          <a:xfrm>
            <a:off x="600943" y="10563"/>
            <a:ext cx="4814205" cy="2749874"/>
          </a:xfrm>
          <a:prstGeom prst="rect">
            <a:avLst/>
          </a:prstGeom>
        </p:spPr>
      </p:pic>
      <p:pic>
        <p:nvPicPr>
          <p:cNvPr id="4" name="Рисунок 3">
            <a:extLst>
              <a:ext uri="{FF2B5EF4-FFF2-40B4-BE49-F238E27FC236}">
                <a16:creationId xmlns:a16="http://schemas.microsoft.com/office/drawing/2014/main" id="{F243C84A-608E-4911-8594-D275B32A0C6B}"/>
              </a:ext>
            </a:extLst>
          </p:cNvPr>
          <p:cNvPicPr>
            <a:picLocks noChangeAspect="1"/>
          </p:cNvPicPr>
          <p:nvPr/>
        </p:nvPicPr>
        <p:blipFill>
          <a:blip r:embed="rId3"/>
          <a:stretch>
            <a:fillRect/>
          </a:stretch>
        </p:blipFill>
        <p:spPr>
          <a:xfrm>
            <a:off x="541264" y="2571750"/>
            <a:ext cx="4277041" cy="1867242"/>
          </a:xfrm>
          <a:prstGeom prst="rect">
            <a:avLst/>
          </a:prstGeom>
        </p:spPr>
      </p:pic>
      <p:pic>
        <p:nvPicPr>
          <p:cNvPr id="5" name="Рисунок 4">
            <a:extLst>
              <a:ext uri="{FF2B5EF4-FFF2-40B4-BE49-F238E27FC236}">
                <a16:creationId xmlns:a16="http://schemas.microsoft.com/office/drawing/2014/main" id="{0CF0FEB3-3FF9-4CA8-B1EB-53C13B591314}"/>
              </a:ext>
            </a:extLst>
          </p:cNvPr>
          <p:cNvPicPr>
            <a:picLocks noChangeAspect="1"/>
          </p:cNvPicPr>
          <p:nvPr/>
        </p:nvPicPr>
        <p:blipFill>
          <a:blip r:embed="rId4"/>
          <a:stretch>
            <a:fillRect/>
          </a:stretch>
        </p:blipFill>
        <p:spPr>
          <a:xfrm>
            <a:off x="4818305" y="4173021"/>
            <a:ext cx="4088315" cy="713502"/>
          </a:xfrm>
          <a:prstGeom prst="rect">
            <a:avLst/>
          </a:prstGeom>
        </p:spPr>
      </p:pic>
      <p:sp>
        <p:nvSpPr>
          <p:cNvPr id="6" name="TextBox 5">
            <a:extLst>
              <a:ext uri="{FF2B5EF4-FFF2-40B4-BE49-F238E27FC236}">
                <a16:creationId xmlns:a16="http://schemas.microsoft.com/office/drawing/2014/main" id="{5E6AD43E-9B24-41E8-9145-DDADE16CB933}"/>
              </a:ext>
            </a:extLst>
          </p:cNvPr>
          <p:cNvSpPr txBox="1"/>
          <p:nvPr/>
        </p:nvSpPr>
        <p:spPr>
          <a:xfrm>
            <a:off x="4877984" y="2543399"/>
            <a:ext cx="3960766" cy="923330"/>
          </a:xfrm>
          <a:prstGeom prst="rect">
            <a:avLst/>
          </a:prstGeom>
          <a:noFill/>
        </p:spPr>
        <p:txBody>
          <a:bodyPr wrap="square" rtlCol="0">
            <a:spAutoFit/>
          </a:bodyPr>
          <a:lstStyle/>
          <a:p>
            <a:pPr marL="342900" indent="-342900">
              <a:buAutoNum type="arabicPeriod"/>
            </a:pPr>
            <a:r>
              <a:rPr lang="ru-RU" dirty="0"/>
              <a:t>Нажимаем «Согласовать»</a:t>
            </a:r>
          </a:p>
          <a:p>
            <a:pPr marL="342900" indent="-342900">
              <a:buAutoNum type="arabicPeriod"/>
            </a:pPr>
            <a:r>
              <a:rPr lang="ru-RU" dirty="0"/>
              <a:t>Нажимаем «Согласовать и подписать ЭП»</a:t>
            </a:r>
          </a:p>
          <a:p>
            <a:pPr marL="342900" indent="-342900">
              <a:buAutoNum type="arabicPeriod"/>
            </a:pPr>
            <a:r>
              <a:rPr lang="ru-RU" dirty="0"/>
              <a:t>Выбираем сертификат ЭП и нажимаем «Продолжить»</a:t>
            </a:r>
          </a:p>
        </p:txBody>
      </p:sp>
      <p:sp>
        <p:nvSpPr>
          <p:cNvPr id="7" name="TextBox 6">
            <a:extLst>
              <a:ext uri="{FF2B5EF4-FFF2-40B4-BE49-F238E27FC236}">
                <a16:creationId xmlns:a16="http://schemas.microsoft.com/office/drawing/2014/main" id="{3D6A2135-B6CB-48C0-AE2B-C947A7B8D8E4}"/>
              </a:ext>
            </a:extLst>
          </p:cNvPr>
          <p:cNvSpPr txBox="1"/>
          <p:nvPr/>
        </p:nvSpPr>
        <p:spPr>
          <a:xfrm>
            <a:off x="2743200" y="847655"/>
            <a:ext cx="280846" cy="300082"/>
          </a:xfrm>
          <a:prstGeom prst="rect">
            <a:avLst/>
          </a:prstGeom>
          <a:noFill/>
        </p:spPr>
        <p:txBody>
          <a:bodyPr wrap="none" rtlCol="0">
            <a:spAutoFit/>
          </a:bodyPr>
          <a:lstStyle/>
          <a:p>
            <a:r>
              <a:rPr lang="ru-RU" dirty="0"/>
              <a:t>1</a:t>
            </a:r>
          </a:p>
        </p:txBody>
      </p:sp>
      <p:sp>
        <p:nvSpPr>
          <p:cNvPr id="8" name="TextBox 7">
            <a:extLst>
              <a:ext uri="{FF2B5EF4-FFF2-40B4-BE49-F238E27FC236}">
                <a16:creationId xmlns:a16="http://schemas.microsoft.com/office/drawing/2014/main" id="{A93BDD00-CB98-4025-BB5A-7FF34A3FBB47}"/>
              </a:ext>
            </a:extLst>
          </p:cNvPr>
          <p:cNvSpPr txBox="1"/>
          <p:nvPr/>
        </p:nvSpPr>
        <p:spPr>
          <a:xfrm>
            <a:off x="3784414" y="3171916"/>
            <a:ext cx="280846" cy="300082"/>
          </a:xfrm>
          <a:prstGeom prst="rect">
            <a:avLst/>
          </a:prstGeom>
          <a:noFill/>
        </p:spPr>
        <p:txBody>
          <a:bodyPr wrap="none" rtlCol="0">
            <a:spAutoFit/>
          </a:bodyPr>
          <a:lstStyle/>
          <a:p>
            <a:r>
              <a:rPr lang="ru-RU" dirty="0"/>
              <a:t>2</a:t>
            </a:r>
          </a:p>
        </p:txBody>
      </p:sp>
      <p:sp>
        <p:nvSpPr>
          <p:cNvPr id="9" name="TextBox 8">
            <a:extLst>
              <a:ext uri="{FF2B5EF4-FFF2-40B4-BE49-F238E27FC236}">
                <a16:creationId xmlns:a16="http://schemas.microsoft.com/office/drawing/2014/main" id="{B83CC199-B960-44BA-BC2E-C136D2A9AD9D}"/>
              </a:ext>
            </a:extLst>
          </p:cNvPr>
          <p:cNvSpPr txBox="1"/>
          <p:nvPr/>
        </p:nvSpPr>
        <p:spPr>
          <a:xfrm>
            <a:off x="7010400" y="4579231"/>
            <a:ext cx="280846" cy="300082"/>
          </a:xfrm>
          <a:prstGeom prst="rect">
            <a:avLst/>
          </a:prstGeom>
          <a:noFill/>
        </p:spPr>
        <p:txBody>
          <a:bodyPr wrap="none" rtlCol="0">
            <a:spAutoFit/>
          </a:bodyPr>
          <a:lstStyle/>
          <a:p>
            <a:r>
              <a:rPr lang="ru-RU" dirty="0"/>
              <a:t>3</a:t>
            </a:r>
          </a:p>
        </p:txBody>
      </p:sp>
    </p:spTree>
    <p:extLst>
      <p:ext uri="{BB962C8B-B14F-4D97-AF65-F5344CB8AC3E}">
        <p14:creationId xmlns:p14="http://schemas.microsoft.com/office/powerpoint/2010/main" val="3579067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B4FBD27-E175-4E5D-B359-D0A4B74FD44F}"/>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10</a:t>
            </a:fld>
            <a:endParaRPr lang="ru-RU" dirty="0">
              <a:solidFill>
                <a:prstClr val="black">
                  <a:tint val="75000"/>
                </a:prstClr>
              </a:solidFill>
            </a:endParaRPr>
          </a:p>
        </p:txBody>
      </p:sp>
      <p:pic>
        <p:nvPicPr>
          <p:cNvPr id="3" name="Рисунок 2">
            <a:extLst>
              <a:ext uri="{FF2B5EF4-FFF2-40B4-BE49-F238E27FC236}">
                <a16:creationId xmlns:a16="http://schemas.microsoft.com/office/drawing/2014/main" id="{F910C85B-A3DA-4CB9-9318-61E642DFF187}"/>
              </a:ext>
            </a:extLst>
          </p:cNvPr>
          <p:cNvPicPr>
            <a:picLocks noChangeAspect="1"/>
          </p:cNvPicPr>
          <p:nvPr/>
        </p:nvPicPr>
        <p:blipFill>
          <a:blip r:embed="rId2"/>
          <a:stretch>
            <a:fillRect/>
          </a:stretch>
        </p:blipFill>
        <p:spPr>
          <a:xfrm>
            <a:off x="557143" y="-7183"/>
            <a:ext cx="3759223" cy="2578933"/>
          </a:xfrm>
          <a:prstGeom prst="rect">
            <a:avLst/>
          </a:prstGeom>
        </p:spPr>
      </p:pic>
      <p:pic>
        <p:nvPicPr>
          <p:cNvPr id="4" name="Рисунок 3">
            <a:extLst>
              <a:ext uri="{FF2B5EF4-FFF2-40B4-BE49-F238E27FC236}">
                <a16:creationId xmlns:a16="http://schemas.microsoft.com/office/drawing/2014/main" id="{A2CE72E3-0AF6-467E-B69E-A198486670CC}"/>
              </a:ext>
            </a:extLst>
          </p:cNvPr>
          <p:cNvPicPr>
            <a:picLocks noChangeAspect="1"/>
          </p:cNvPicPr>
          <p:nvPr/>
        </p:nvPicPr>
        <p:blipFill>
          <a:blip r:embed="rId3"/>
          <a:stretch>
            <a:fillRect/>
          </a:stretch>
        </p:blipFill>
        <p:spPr>
          <a:xfrm>
            <a:off x="557143" y="2629699"/>
            <a:ext cx="4410075" cy="1419225"/>
          </a:xfrm>
          <a:prstGeom prst="rect">
            <a:avLst/>
          </a:prstGeom>
        </p:spPr>
      </p:pic>
      <p:pic>
        <p:nvPicPr>
          <p:cNvPr id="5" name="Рисунок 4">
            <a:extLst>
              <a:ext uri="{FF2B5EF4-FFF2-40B4-BE49-F238E27FC236}">
                <a16:creationId xmlns:a16="http://schemas.microsoft.com/office/drawing/2014/main" id="{A11AD2A2-A562-4BDD-A0C2-711E51E097EC}"/>
              </a:ext>
            </a:extLst>
          </p:cNvPr>
          <p:cNvPicPr>
            <a:picLocks noChangeAspect="1"/>
          </p:cNvPicPr>
          <p:nvPr/>
        </p:nvPicPr>
        <p:blipFill>
          <a:blip r:embed="rId4"/>
          <a:stretch>
            <a:fillRect/>
          </a:stretch>
        </p:blipFill>
        <p:spPr>
          <a:xfrm>
            <a:off x="607375" y="4048924"/>
            <a:ext cx="3823592" cy="1019168"/>
          </a:xfrm>
          <a:prstGeom prst="rect">
            <a:avLst/>
          </a:prstGeom>
        </p:spPr>
      </p:pic>
      <p:sp>
        <p:nvSpPr>
          <p:cNvPr id="6" name="TextBox 5">
            <a:extLst>
              <a:ext uri="{FF2B5EF4-FFF2-40B4-BE49-F238E27FC236}">
                <a16:creationId xmlns:a16="http://schemas.microsoft.com/office/drawing/2014/main" id="{24B68ACD-562F-4CCC-B6FF-EA8BA15943F9}"/>
              </a:ext>
            </a:extLst>
          </p:cNvPr>
          <p:cNvSpPr txBox="1"/>
          <p:nvPr/>
        </p:nvSpPr>
        <p:spPr>
          <a:xfrm>
            <a:off x="4524238" y="914832"/>
            <a:ext cx="3960766" cy="1546577"/>
          </a:xfrm>
          <a:prstGeom prst="rect">
            <a:avLst/>
          </a:prstGeom>
          <a:noFill/>
        </p:spPr>
        <p:txBody>
          <a:bodyPr wrap="square" rtlCol="0">
            <a:spAutoFit/>
          </a:bodyPr>
          <a:lstStyle/>
          <a:p>
            <a:pPr marL="342900" indent="-342900">
              <a:buAutoNum type="arabicPeriod"/>
            </a:pPr>
            <a:r>
              <a:rPr lang="ru-RU" dirty="0"/>
              <a:t>Нажимаем «Перейти к регистрации»</a:t>
            </a:r>
          </a:p>
          <a:p>
            <a:pPr marL="342900" indent="-342900">
              <a:buAutoNum type="arabicPeriod"/>
            </a:pPr>
            <a:r>
              <a:rPr lang="ru-RU" dirty="0"/>
              <a:t>Нажимаем «Регистр»</a:t>
            </a:r>
          </a:p>
          <a:p>
            <a:pPr marL="342900" indent="-342900">
              <a:buAutoNum type="arabicPeriod"/>
            </a:pPr>
            <a:r>
              <a:rPr lang="ru-RU" dirty="0"/>
              <a:t>Прописываем регистрационный номер или название документа и прописываем корректную дату</a:t>
            </a:r>
          </a:p>
          <a:p>
            <a:pPr marL="342900" indent="-342900">
              <a:buAutoNum type="arabicPeriod"/>
            </a:pPr>
            <a:r>
              <a:rPr lang="ru-RU" dirty="0"/>
              <a:t>Листаем вниз и нажимаем «Сохранить + просмотр»</a:t>
            </a:r>
          </a:p>
        </p:txBody>
      </p:sp>
      <p:sp>
        <p:nvSpPr>
          <p:cNvPr id="7" name="TextBox 6">
            <a:extLst>
              <a:ext uri="{FF2B5EF4-FFF2-40B4-BE49-F238E27FC236}">
                <a16:creationId xmlns:a16="http://schemas.microsoft.com/office/drawing/2014/main" id="{F35D73D3-F15C-4B58-AB64-E471E15D567C}"/>
              </a:ext>
            </a:extLst>
          </p:cNvPr>
          <p:cNvSpPr txBox="1"/>
          <p:nvPr/>
        </p:nvSpPr>
        <p:spPr>
          <a:xfrm>
            <a:off x="1448357" y="1276397"/>
            <a:ext cx="280846" cy="300082"/>
          </a:xfrm>
          <a:prstGeom prst="rect">
            <a:avLst/>
          </a:prstGeom>
          <a:noFill/>
        </p:spPr>
        <p:txBody>
          <a:bodyPr wrap="none" rtlCol="0">
            <a:spAutoFit/>
          </a:bodyPr>
          <a:lstStyle/>
          <a:p>
            <a:r>
              <a:rPr lang="ru-RU" dirty="0"/>
              <a:t>1</a:t>
            </a:r>
          </a:p>
        </p:txBody>
      </p:sp>
      <p:sp>
        <p:nvSpPr>
          <p:cNvPr id="8" name="TextBox 7">
            <a:extLst>
              <a:ext uri="{FF2B5EF4-FFF2-40B4-BE49-F238E27FC236}">
                <a16:creationId xmlns:a16="http://schemas.microsoft.com/office/drawing/2014/main" id="{08E89050-4882-422B-9AA9-C7FB8E5032EF}"/>
              </a:ext>
            </a:extLst>
          </p:cNvPr>
          <p:cNvSpPr txBox="1"/>
          <p:nvPr/>
        </p:nvSpPr>
        <p:spPr>
          <a:xfrm>
            <a:off x="854330" y="3114374"/>
            <a:ext cx="280846" cy="300082"/>
          </a:xfrm>
          <a:prstGeom prst="rect">
            <a:avLst/>
          </a:prstGeom>
          <a:noFill/>
        </p:spPr>
        <p:txBody>
          <a:bodyPr wrap="none" rtlCol="0">
            <a:spAutoFit/>
          </a:bodyPr>
          <a:lstStyle/>
          <a:p>
            <a:r>
              <a:rPr lang="ru-RU" dirty="0"/>
              <a:t>2</a:t>
            </a:r>
          </a:p>
        </p:txBody>
      </p:sp>
      <p:sp>
        <p:nvSpPr>
          <p:cNvPr id="9" name="TextBox 8">
            <a:extLst>
              <a:ext uri="{FF2B5EF4-FFF2-40B4-BE49-F238E27FC236}">
                <a16:creationId xmlns:a16="http://schemas.microsoft.com/office/drawing/2014/main" id="{105A3ADE-5578-4383-AA26-97B9A978DBE2}"/>
              </a:ext>
            </a:extLst>
          </p:cNvPr>
          <p:cNvSpPr txBox="1"/>
          <p:nvPr/>
        </p:nvSpPr>
        <p:spPr>
          <a:xfrm>
            <a:off x="2621757" y="4683392"/>
            <a:ext cx="280846" cy="300082"/>
          </a:xfrm>
          <a:prstGeom prst="rect">
            <a:avLst/>
          </a:prstGeom>
          <a:noFill/>
        </p:spPr>
        <p:txBody>
          <a:bodyPr wrap="none" rtlCol="0">
            <a:spAutoFit/>
          </a:bodyPr>
          <a:lstStyle/>
          <a:p>
            <a:r>
              <a:rPr lang="ru-RU" dirty="0"/>
              <a:t>3</a:t>
            </a:r>
          </a:p>
        </p:txBody>
      </p:sp>
      <p:pic>
        <p:nvPicPr>
          <p:cNvPr id="10" name="Рисунок 9">
            <a:extLst>
              <a:ext uri="{FF2B5EF4-FFF2-40B4-BE49-F238E27FC236}">
                <a16:creationId xmlns:a16="http://schemas.microsoft.com/office/drawing/2014/main" id="{4E144B86-A5E6-4801-BC14-79D6AC331DD3}"/>
              </a:ext>
            </a:extLst>
          </p:cNvPr>
          <p:cNvPicPr>
            <a:picLocks noChangeAspect="1"/>
          </p:cNvPicPr>
          <p:nvPr/>
        </p:nvPicPr>
        <p:blipFill>
          <a:blip r:embed="rId5"/>
          <a:stretch>
            <a:fillRect/>
          </a:stretch>
        </p:blipFill>
        <p:spPr>
          <a:xfrm>
            <a:off x="5306519" y="4181726"/>
            <a:ext cx="3751691" cy="801748"/>
          </a:xfrm>
          <a:prstGeom prst="rect">
            <a:avLst/>
          </a:prstGeom>
        </p:spPr>
      </p:pic>
      <p:sp>
        <p:nvSpPr>
          <p:cNvPr id="11" name="TextBox 10">
            <a:extLst>
              <a:ext uri="{FF2B5EF4-FFF2-40B4-BE49-F238E27FC236}">
                <a16:creationId xmlns:a16="http://schemas.microsoft.com/office/drawing/2014/main" id="{FE7EDA79-975A-463E-9FE6-C4A28483F6E8}"/>
              </a:ext>
            </a:extLst>
          </p:cNvPr>
          <p:cNvSpPr txBox="1"/>
          <p:nvPr/>
        </p:nvSpPr>
        <p:spPr>
          <a:xfrm>
            <a:off x="5506871" y="4181726"/>
            <a:ext cx="280846" cy="300082"/>
          </a:xfrm>
          <a:prstGeom prst="rect">
            <a:avLst/>
          </a:prstGeom>
          <a:noFill/>
        </p:spPr>
        <p:txBody>
          <a:bodyPr wrap="none" rtlCol="0">
            <a:spAutoFit/>
          </a:bodyPr>
          <a:lstStyle/>
          <a:p>
            <a:r>
              <a:rPr lang="ru-RU" dirty="0"/>
              <a:t>4</a:t>
            </a:r>
          </a:p>
        </p:txBody>
      </p:sp>
    </p:spTree>
    <p:extLst>
      <p:ext uri="{BB962C8B-B14F-4D97-AF65-F5344CB8AC3E}">
        <p14:creationId xmlns:p14="http://schemas.microsoft.com/office/powerpoint/2010/main" val="2344083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75140F83-0926-4158-92ED-695E9EFA8872}"/>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11</a:t>
            </a:fld>
            <a:endParaRPr lang="ru-RU" dirty="0">
              <a:solidFill>
                <a:prstClr val="black">
                  <a:tint val="75000"/>
                </a:prstClr>
              </a:solidFill>
            </a:endParaRPr>
          </a:p>
        </p:txBody>
      </p:sp>
      <p:pic>
        <p:nvPicPr>
          <p:cNvPr id="3" name="Рисунок 2">
            <a:extLst>
              <a:ext uri="{FF2B5EF4-FFF2-40B4-BE49-F238E27FC236}">
                <a16:creationId xmlns:a16="http://schemas.microsoft.com/office/drawing/2014/main" id="{0CBCE61C-3632-40CE-954F-17655057C217}"/>
              </a:ext>
            </a:extLst>
          </p:cNvPr>
          <p:cNvPicPr>
            <a:picLocks noChangeAspect="1"/>
          </p:cNvPicPr>
          <p:nvPr/>
        </p:nvPicPr>
        <p:blipFill>
          <a:blip r:embed="rId2"/>
          <a:stretch>
            <a:fillRect/>
          </a:stretch>
        </p:blipFill>
        <p:spPr>
          <a:xfrm>
            <a:off x="551223" y="0"/>
            <a:ext cx="3930092" cy="5143500"/>
          </a:xfrm>
          <a:prstGeom prst="rect">
            <a:avLst/>
          </a:prstGeom>
        </p:spPr>
      </p:pic>
      <p:pic>
        <p:nvPicPr>
          <p:cNvPr id="4" name="Рисунок 3">
            <a:extLst>
              <a:ext uri="{FF2B5EF4-FFF2-40B4-BE49-F238E27FC236}">
                <a16:creationId xmlns:a16="http://schemas.microsoft.com/office/drawing/2014/main" id="{04237D8E-EF49-47F9-89C4-C32BD9DA02BC}"/>
              </a:ext>
            </a:extLst>
          </p:cNvPr>
          <p:cNvPicPr>
            <a:picLocks noChangeAspect="1"/>
          </p:cNvPicPr>
          <p:nvPr/>
        </p:nvPicPr>
        <p:blipFill>
          <a:blip r:embed="rId3"/>
          <a:stretch>
            <a:fillRect/>
          </a:stretch>
        </p:blipFill>
        <p:spPr>
          <a:xfrm>
            <a:off x="4572000" y="58367"/>
            <a:ext cx="3933825" cy="1876425"/>
          </a:xfrm>
          <a:prstGeom prst="rect">
            <a:avLst/>
          </a:prstGeom>
        </p:spPr>
      </p:pic>
      <p:sp>
        <p:nvSpPr>
          <p:cNvPr id="5" name="TextBox 4">
            <a:extLst>
              <a:ext uri="{FF2B5EF4-FFF2-40B4-BE49-F238E27FC236}">
                <a16:creationId xmlns:a16="http://schemas.microsoft.com/office/drawing/2014/main" id="{C68F7E79-930D-4697-B3F7-64A5F592F6E3}"/>
              </a:ext>
            </a:extLst>
          </p:cNvPr>
          <p:cNvSpPr txBox="1"/>
          <p:nvPr/>
        </p:nvSpPr>
        <p:spPr>
          <a:xfrm>
            <a:off x="4662687" y="2236374"/>
            <a:ext cx="3960766" cy="1131079"/>
          </a:xfrm>
          <a:prstGeom prst="rect">
            <a:avLst/>
          </a:prstGeom>
          <a:noFill/>
        </p:spPr>
        <p:txBody>
          <a:bodyPr wrap="square" rtlCol="0">
            <a:spAutoFit/>
          </a:bodyPr>
          <a:lstStyle/>
          <a:p>
            <a:pPr marL="342900" indent="-342900">
              <a:buAutoNum type="arabicPeriod"/>
            </a:pPr>
            <a:r>
              <a:rPr lang="ru-RU" dirty="0"/>
              <a:t>На той странице, где необходимо поставить штамп ЭЦП- </a:t>
            </a:r>
            <a:r>
              <a:rPr lang="ru-RU" b="1" dirty="0"/>
              <a:t>Нажимаем «Добавить штамп»</a:t>
            </a:r>
          </a:p>
          <a:p>
            <a:pPr marL="342900" indent="-342900">
              <a:buAutoNum type="arabicPeriod"/>
            </a:pPr>
            <a:r>
              <a:rPr lang="ru-RU" dirty="0"/>
              <a:t>Перемещаем этот штамп в необходимый угол листа</a:t>
            </a:r>
          </a:p>
        </p:txBody>
      </p:sp>
    </p:spTree>
    <p:extLst>
      <p:ext uri="{BB962C8B-B14F-4D97-AF65-F5344CB8AC3E}">
        <p14:creationId xmlns:p14="http://schemas.microsoft.com/office/powerpoint/2010/main" val="2379577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D52070-908F-4336-ABC1-CBC5C4777F11}"/>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12</a:t>
            </a:fld>
            <a:endParaRPr lang="ru-RU" dirty="0">
              <a:solidFill>
                <a:prstClr val="black">
                  <a:tint val="75000"/>
                </a:prstClr>
              </a:solidFill>
            </a:endParaRPr>
          </a:p>
        </p:txBody>
      </p:sp>
      <p:pic>
        <p:nvPicPr>
          <p:cNvPr id="3" name="Рисунок 2">
            <a:extLst>
              <a:ext uri="{FF2B5EF4-FFF2-40B4-BE49-F238E27FC236}">
                <a16:creationId xmlns:a16="http://schemas.microsoft.com/office/drawing/2014/main" id="{2B8BA161-C695-4029-B6C7-05113C6593AE}"/>
              </a:ext>
            </a:extLst>
          </p:cNvPr>
          <p:cNvPicPr>
            <a:picLocks noChangeAspect="1"/>
          </p:cNvPicPr>
          <p:nvPr/>
        </p:nvPicPr>
        <p:blipFill>
          <a:blip r:embed="rId2"/>
          <a:stretch>
            <a:fillRect/>
          </a:stretch>
        </p:blipFill>
        <p:spPr>
          <a:xfrm>
            <a:off x="616379" y="94091"/>
            <a:ext cx="4836650" cy="1573192"/>
          </a:xfrm>
          <a:prstGeom prst="rect">
            <a:avLst/>
          </a:prstGeom>
        </p:spPr>
      </p:pic>
      <p:pic>
        <p:nvPicPr>
          <p:cNvPr id="4" name="Рисунок 3">
            <a:extLst>
              <a:ext uri="{FF2B5EF4-FFF2-40B4-BE49-F238E27FC236}">
                <a16:creationId xmlns:a16="http://schemas.microsoft.com/office/drawing/2014/main" id="{0F9947D3-B908-4DEE-8C96-FDD1E223C392}"/>
              </a:ext>
            </a:extLst>
          </p:cNvPr>
          <p:cNvPicPr>
            <a:picLocks noChangeAspect="1"/>
          </p:cNvPicPr>
          <p:nvPr/>
        </p:nvPicPr>
        <p:blipFill>
          <a:blip r:embed="rId3"/>
          <a:stretch>
            <a:fillRect/>
          </a:stretch>
        </p:blipFill>
        <p:spPr>
          <a:xfrm>
            <a:off x="616379" y="1759171"/>
            <a:ext cx="5420723" cy="1037426"/>
          </a:xfrm>
          <a:prstGeom prst="rect">
            <a:avLst/>
          </a:prstGeom>
        </p:spPr>
      </p:pic>
      <p:sp>
        <p:nvSpPr>
          <p:cNvPr id="5" name="TextBox 4">
            <a:extLst>
              <a:ext uri="{FF2B5EF4-FFF2-40B4-BE49-F238E27FC236}">
                <a16:creationId xmlns:a16="http://schemas.microsoft.com/office/drawing/2014/main" id="{6B069A89-2E5A-4209-A24F-05C0712C5944}"/>
              </a:ext>
            </a:extLst>
          </p:cNvPr>
          <p:cNvSpPr txBox="1"/>
          <p:nvPr/>
        </p:nvSpPr>
        <p:spPr>
          <a:xfrm>
            <a:off x="2041342" y="3144100"/>
            <a:ext cx="5180416" cy="715581"/>
          </a:xfrm>
          <a:prstGeom prst="rect">
            <a:avLst/>
          </a:prstGeom>
          <a:noFill/>
        </p:spPr>
        <p:txBody>
          <a:bodyPr wrap="square" rtlCol="0">
            <a:spAutoFit/>
          </a:bodyPr>
          <a:lstStyle/>
          <a:p>
            <a:pPr marL="342900" indent="-342900">
              <a:buAutoNum type="arabicPeriod"/>
            </a:pPr>
            <a:r>
              <a:rPr lang="ru-RU" dirty="0"/>
              <a:t>Поднимаемся выше, нажимаем на «Печать» и выбираем «Только документ»</a:t>
            </a:r>
          </a:p>
          <a:p>
            <a:pPr marL="342900" indent="-342900">
              <a:buAutoNum type="arabicPeriod"/>
            </a:pPr>
            <a:r>
              <a:rPr lang="ru-RU" dirty="0"/>
              <a:t>Документ будет загружен на компьютер в формате </a:t>
            </a:r>
            <a:r>
              <a:rPr lang="en-US" dirty="0"/>
              <a:t>PDF</a:t>
            </a:r>
            <a:endParaRPr lang="ru-RU" dirty="0"/>
          </a:p>
        </p:txBody>
      </p:sp>
    </p:spTree>
    <p:extLst>
      <p:ext uri="{BB962C8B-B14F-4D97-AF65-F5344CB8AC3E}">
        <p14:creationId xmlns:p14="http://schemas.microsoft.com/office/powerpoint/2010/main" val="141347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F30601E7-4FEC-4E2A-916F-4EA49F5B5F6C}"/>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13</a:t>
            </a:fld>
            <a:endParaRPr lang="ru-RU" dirty="0">
              <a:solidFill>
                <a:prstClr val="black">
                  <a:tint val="75000"/>
                </a:prstClr>
              </a:solidFill>
            </a:endParaRPr>
          </a:p>
        </p:txBody>
      </p:sp>
      <p:sp>
        <p:nvSpPr>
          <p:cNvPr id="3" name="Прямоугольник 2">
            <a:extLst>
              <a:ext uri="{FF2B5EF4-FFF2-40B4-BE49-F238E27FC236}">
                <a16:creationId xmlns:a16="http://schemas.microsoft.com/office/drawing/2014/main" id="{759EFCEC-4CA6-49C9-BF93-A80EF019957B}"/>
              </a:ext>
            </a:extLst>
          </p:cNvPr>
          <p:cNvSpPr/>
          <p:nvPr/>
        </p:nvSpPr>
        <p:spPr>
          <a:xfrm>
            <a:off x="1305160" y="83393"/>
            <a:ext cx="6724790" cy="954107"/>
          </a:xfrm>
          <a:prstGeom prst="rect">
            <a:avLst/>
          </a:prstGeom>
          <a:noFill/>
        </p:spPr>
        <p:txBody>
          <a:bodyPr wrap="none" lIns="91440" tIns="45720" rIns="91440" bIns="45720">
            <a:spAutoFit/>
          </a:bodyPr>
          <a:lstStyle/>
          <a:p>
            <a:pPr algn="ctr"/>
            <a:r>
              <a:rPr lang="ru-RU"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Подписание документов с помощью</a:t>
            </a:r>
          </a:p>
          <a:p>
            <a:pPr algn="ctr"/>
            <a:r>
              <a:rPr lang="ru-RU"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«Электронный Татарстан»</a:t>
            </a:r>
          </a:p>
        </p:txBody>
      </p:sp>
      <p:pic>
        <p:nvPicPr>
          <p:cNvPr id="2050" name="Picture 2">
            <a:extLst>
              <a:ext uri="{FF2B5EF4-FFF2-40B4-BE49-F238E27FC236}">
                <a16:creationId xmlns:a16="http://schemas.microsoft.com/office/drawing/2014/main" id="{085AE426-C147-4DD4-8A2D-509E7ECEC62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348" y="2571750"/>
            <a:ext cx="2340472" cy="8171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A56FA1BB-1694-4A95-9574-382F16CD540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0958" y="3565640"/>
            <a:ext cx="1614208" cy="1210656"/>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a:extLst>
              <a:ext uri="{FF2B5EF4-FFF2-40B4-BE49-F238E27FC236}">
                <a16:creationId xmlns:a16="http://schemas.microsoft.com/office/drawing/2014/main" id="{37E4A998-FDC9-4AD4-9C84-A4D3F1E4149D}"/>
              </a:ext>
            </a:extLst>
          </p:cNvPr>
          <p:cNvPicPr>
            <a:picLocks noChangeAspect="1"/>
          </p:cNvPicPr>
          <p:nvPr/>
        </p:nvPicPr>
        <p:blipFill>
          <a:blip r:embed="rId4"/>
          <a:stretch>
            <a:fillRect/>
          </a:stretch>
        </p:blipFill>
        <p:spPr>
          <a:xfrm>
            <a:off x="820958" y="1063460"/>
            <a:ext cx="2009253" cy="1517436"/>
          </a:xfrm>
          <a:prstGeom prst="rect">
            <a:avLst/>
          </a:prstGeom>
        </p:spPr>
      </p:pic>
      <p:pic>
        <p:nvPicPr>
          <p:cNvPr id="6" name="Рисунок 5">
            <a:extLst>
              <a:ext uri="{FF2B5EF4-FFF2-40B4-BE49-F238E27FC236}">
                <a16:creationId xmlns:a16="http://schemas.microsoft.com/office/drawing/2014/main" id="{2DD10AD9-E946-4FBD-AE6E-5C7B841E04E3}"/>
              </a:ext>
            </a:extLst>
          </p:cNvPr>
          <p:cNvPicPr>
            <a:picLocks noChangeAspect="1"/>
          </p:cNvPicPr>
          <p:nvPr/>
        </p:nvPicPr>
        <p:blipFill>
          <a:blip r:embed="rId5"/>
          <a:stretch>
            <a:fillRect/>
          </a:stretch>
        </p:blipFill>
        <p:spPr>
          <a:xfrm>
            <a:off x="4004291" y="3238381"/>
            <a:ext cx="5099282" cy="1611390"/>
          </a:xfrm>
          <a:prstGeom prst="rect">
            <a:avLst/>
          </a:prstGeom>
        </p:spPr>
      </p:pic>
      <p:sp>
        <p:nvSpPr>
          <p:cNvPr id="7" name="TextBox 6">
            <a:extLst>
              <a:ext uri="{FF2B5EF4-FFF2-40B4-BE49-F238E27FC236}">
                <a16:creationId xmlns:a16="http://schemas.microsoft.com/office/drawing/2014/main" id="{8DF58C3A-F737-44DB-9727-C66430E9AEAE}"/>
              </a:ext>
            </a:extLst>
          </p:cNvPr>
          <p:cNvSpPr txBox="1"/>
          <p:nvPr/>
        </p:nvSpPr>
        <p:spPr>
          <a:xfrm>
            <a:off x="2782238" y="1463680"/>
            <a:ext cx="4909293" cy="300082"/>
          </a:xfrm>
          <a:prstGeom prst="rect">
            <a:avLst/>
          </a:prstGeom>
          <a:noFill/>
        </p:spPr>
        <p:txBody>
          <a:bodyPr wrap="none" rtlCol="0">
            <a:spAutoFit/>
          </a:bodyPr>
          <a:lstStyle/>
          <a:p>
            <a:r>
              <a:rPr lang="ru-RU" dirty="0"/>
              <a:t>Если при входе по адресу: </a:t>
            </a:r>
            <a:r>
              <a:rPr lang="en-US" dirty="0"/>
              <a:t>intra.tatar.ru</a:t>
            </a:r>
            <a:r>
              <a:rPr lang="ru-RU" dirty="0"/>
              <a:t> появляется ошибка</a:t>
            </a:r>
          </a:p>
        </p:txBody>
      </p:sp>
      <p:sp>
        <p:nvSpPr>
          <p:cNvPr id="10" name="TextBox 9">
            <a:extLst>
              <a:ext uri="{FF2B5EF4-FFF2-40B4-BE49-F238E27FC236}">
                <a16:creationId xmlns:a16="http://schemas.microsoft.com/office/drawing/2014/main" id="{04D82143-89F0-416E-B5B4-F45E629C95C5}"/>
              </a:ext>
            </a:extLst>
          </p:cNvPr>
          <p:cNvSpPr txBox="1"/>
          <p:nvPr/>
        </p:nvSpPr>
        <p:spPr>
          <a:xfrm>
            <a:off x="2560868" y="2617042"/>
            <a:ext cx="2955874" cy="300082"/>
          </a:xfrm>
          <a:prstGeom prst="rect">
            <a:avLst/>
          </a:prstGeom>
          <a:noFill/>
        </p:spPr>
        <p:txBody>
          <a:bodyPr wrap="none" rtlCol="0">
            <a:spAutoFit/>
          </a:bodyPr>
          <a:lstStyle/>
          <a:p>
            <a:r>
              <a:rPr lang="ru-RU" dirty="0"/>
              <a:t>Запускаем браузер </a:t>
            </a:r>
            <a:r>
              <a:rPr lang="en-US" dirty="0"/>
              <a:t>Chromium </a:t>
            </a:r>
            <a:r>
              <a:rPr lang="en-US" dirty="0" err="1"/>
              <a:t>gost</a:t>
            </a:r>
            <a:endParaRPr lang="ru-RU" dirty="0"/>
          </a:p>
        </p:txBody>
      </p:sp>
      <p:sp>
        <p:nvSpPr>
          <p:cNvPr id="11" name="TextBox 10">
            <a:extLst>
              <a:ext uri="{FF2B5EF4-FFF2-40B4-BE49-F238E27FC236}">
                <a16:creationId xmlns:a16="http://schemas.microsoft.com/office/drawing/2014/main" id="{EDB4E318-27C9-48D6-9A67-12E812E68579}"/>
              </a:ext>
            </a:extLst>
          </p:cNvPr>
          <p:cNvSpPr txBox="1"/>
          <p:nvPr/>
        </p:nvSpPr>
        <p:spPr>
          <a:xfrm>
            <a:off x="655348" y="4692120"/>
            <a:ext cx="5878212" cy="300082"/>
          </a:xfrm>
          <a:prstGeom prst="rect">
            <a:avLst/>
          </a:prstGeom>
          <a:noFill/>
        </p:spPr>
        <p:txBody>
          <a:bodyPr wrap="none" rtlCol="0">
            <a:spAutoFit/>
          </a:bodyPr>
          <a:lstStyle/>
          <a:p>
            <a:r>
              <a:rPr lang="ru-RU" dirty="0"/>
              <a:t>В ПК вставляем токен для доступа, полученный в отделе образования</a:t>
            </a:r>
          </a:p>
        </p:txBody>
      </p:sp>
      <p:sp>
        <p:nvSpPr>
          <p:cNvPr id="12" name="TextBox 11">
            <a:extLst>
              <a:ext uri="{FF2B5EF4-FFF2-40B4-BE49-F238E27FC236}">
                <a16:creationId xmlns:a16="http://schemas.microsoft.com/office/drawing/2014/main" id="{911BB554-8B93-47CF-BA79-E8508731D4F5}"/>
              </a:ext>
            </a:extLst>
          </p:cNvPr>
          <p:cNvSpPr txBox="1"/>
          <p:nvPr/>
        </p:nvSpPr>
        <p:spPr>
          <a:xfrm>
            <a:off x="2918179" y="3584085"/>
            <a:ext cx="4460324" cy="715581"/>
          </a:xfrm>
          <a:prstGeom prst="rect">
            <a:avLst/>
          </a:prstGeom>
          <a:noFill/>
        </p:spPr>
        <p:txBody>
          <a:bodyPr wrap="none" rtlCol="0">
            <a:spAutoFit/>
          </a:bodyPr>
          <a:lstStyle/>
          <a:p>
            <a:r>
              <a:rPr lang="ru-RU" dirty="0"/>
              <a:t>В адресной строке вводим адрес: </a:t>
            </a:r>
            <a:r>
              <a:rPr lang="en-US" dirty="0"/>
              <a:t>s-doc.tatar.ru</a:t>
            </a:r>
          </a:p>
          <a:p>
            <a:r>
              <a:rPr lang="ru-RU" dirty="0"/>
              <a:t>Выбираем сертификат для доступа,</a:t>
            </a:r>
          </a:p>
          <a:p>
            <a:r>
              <a:rPr lang="ru-RU" dirty="0"/>
              <a:t>выданный ГУП Центр информационных технологий»</a:t>
            </a:r>
          </a:p>
        </p:txBody>
      </p:sp>
      <p:sp>
        <p:nvSpPr>
          <p:cNvPr id="8" name="Прямоугольник 7">
            <a:extLst>
              <a:ext uri="{FF2B5EF4-FFF2-40B4-BE49-F238E27FC236}">
                <a16:creationId xmlns:a16="http://schemas.microsoft.com/office/drawing/2014/main" id="{3893A784-0C77-42F2-B6B3-D3376FE130C8}"/>
              </a:ext>
            </a:extLst>
          </p:cNvPr>
          <p:cNvSpPr/>
          <p:nvPr/>
        </p:nvSpPr>
        <p:spPr>
          <a:xfrm>
            <a:off x="490305" y="1278057"/>
            <a:ext cx="441146" cy="646331"/>
          </a:xfrm>
          <a:prstGeom prst="rect">
            <a:avLst/>
          </a:prstGeom>
          <a:noFill/>
        </p:spPr>
        <p:txBody>
          <a:bodyPr wrap="none" lIns="91440" tIns="45720" rIns="91440" bIns="45720">
            <a:spAutoFit/>
          </a:bodyPr>
          <a:lstStyle/>
          <a:p>
            <a:pPr algn="ctr"/>
            <a:r>
              <a:rPr lang="ru-RU" sz="3600" b="1" cap="none" spc="0" dirty="0">
                <a:ln w="22225">
                  <a:solidFill>
                    <a:schemeClr val="accent2"/>
                  </a:solidFill>
                  <a:prstDash val="solid"/>
                </a:ln>
                <a:solidFill>
                  <a:schemeClr val="accent2">
                    <a:lumMod val="40000"/>
                    <a:lumOff val="60000"/>
                  </a:schemeClr>
                </a:solidFill>
                <a:effectLst/>
              </a:rPr>
              <a:t>1</a:t>
            </a:r>
          </a:p>
        </p:txBody>
      </p:sp>
      <p:sp>
        <p:nvSpPr>
          <p:cNvPr id="14" name="Прямоугольник 13">
            <a:extLst>
              <a:ext uri="{FF2B5EF4-FFF2-40B4-BE49-F238E27FC236}">
                <a16:creationId xmlns:a16="http://schemas.microsoft.com/office/drawing/2014/main" id="{E66E3871-1300-4A37-BFFF-2460843A55C3}"/>
              </a:ext>
            </a:extLst>
          </p:cNvPr>
          <p:cNvSpPr/>
          <p:nvPr/>
        </p:nvSpPr>
        <p:spPr>
          <a:xfrm>
            <a:off x="480060" y="2895947"/>
            <a:ext cx="441146" cy="646331"/>
          </a:xfrm>
          <a:prstGeom prst="rect">
            <a:avLst/>
          </a:prstGeom>
          <a:noFill/>
        </p:spPr>
        <p:txBody>
          <a:bodyPr wrap="none" lIns="91440" tIns="45720" rIns="91440" bIns="45720">
            <a:spAutoFit/>
          </a:bodyPr>
          <a:lstStyle/>
          <a:p>
            <a:pPr algn="ctr"/>
            <a:r>
              <a:rPr lang="ru-RU" sz="3600" b="1" cap="none" spc="0" dirty="0">
                <a:ln w="22225">
                  <a:solidFill>
                    <a:schemeClr val="accent2"/>
                  </a:solidFill>
                  <a:prstDash val="solid"/>
                </a:ln>
                <a:solidFill>
                  <a:schemeClr val="accent2">
                    <a:lumMod val="40000"/>
                    <a:lumOff val="60000"/>
                  </a:schemeClr>
                </a:solidFill>
                <a:effectLst/>
              </a:rPr>
              <a:t>2</a:t>
            </a:r>
          </a:p>
        </p:txBody>
      </p:sp>
      <p:sp>
        <p:nvSpPr>
          <p:cNvPr id="15" name="Прямоугольник 14">
            <a:extLst>
              <a:ext uri="{FF2B5EF4-FFF2-40B4-BE49-F238E27FC236}">
                <a16:creationId xmlns:a16="http://schemas.microsoft.com/office/drawing/2014/main" id="{D04F2D73-9927-4424-A9F0-FF4CCF5D165B}"/>
              </a:ext>
            </a:extLst>
          </p:cNvPr>
          <p:cNvSpPr/>
          <p:nvPr/>
        </p:nvSpPr>
        <p:spPr>
          <a:xfrm>
            <a:off x="480042" y="4037277"/>
            <a:ext cx="441146" cy="646331"/>
          </a:xfrm>
          <a:prstGeom prst="rect">
            <a:avLst/>
          </a:prstGeom>
          <a:noFill/>
        </p:spPr>
        <p:txBody>
          <a:bodyPr wrap="none" lIns="91440" tIns="45720" rIns="91440" bIns="45720">
            <a:spAutoFit/>
          </a:bodyPr>
          <a:lstStyle/>
          <a:p>
            <a:pPr algn="ctr"/>
            <a:r>
              <a:rPr lang="ru-RU" sz="3600" b="1" cap="none" spc="0" dirty="0">
                <a:ln w="22225">
                  <a:solidFill>
                    <a:schemeClr val="accent2"/>
                  </a:solidFill>
                  <a:prstDash val="solid"/>
                </a:ln>
                <a:solidFill>
                  <a:schemeClr val="accent2">
                    <a:lumMod val="40000"/>
                    <a:lumOff val="60000"/>
                  </a:schemeClr>
                </a:solidFill>
                <a:effectLst/>
              </a:rPr>
              <a:t>3</a:t>
            </a:r>
          </a:p>
        </p:txBody>
      </p:sp>
      <p:sp>
        <p:nvSpPr>
          <p:cNvPr id="16" name="Прямоугольник 15">
            <a:extLst>
              <a:ext uri="{FF2B5EF4-FFF2-40B4-BE49-F238E27FC236}">
                <a16:creationId xmlns:a16="http://schemas.microsoft.com/office/drawing/2014/main" id="{60A1F91A-544C-498D-B5DA-F5DB65E35EC7}"/>
              </a:ext>
            </a:extLst>
          </p:cNvPr>
          <p:cNvSpPr/>
          <p:nvPr/>
        </p:nvSpPr>
        <p:spPr>
          <a:xfrm>
            <a:off x="3194610" y="3064693"/>
            <a:ext cx="441146" cy="646331"/>
          </a:xfrm>
          <a:prstGeom prst="rect">
            <a:avLst/>
          </a:prstGeom>
          <a:noFill/>
        </p:spPr>
        <p:txBody>
          <a:bodyPr wrap="none" lIns="91440" tIns="45720" rIns="91440" bIns="45720">
            <a:spAutoFit/>
          </a:bodyPr>
          <a:lstStyle/>
          <a:p>
            <a:pPr algn="ctr"/>
            <a:r>
              <a:rPr lang="ru-RU" sz="3600" b="1" cap="none" spc="0" dirty="0">
                <a:ln w="22225">
                  <a:solidFill>
                    <a:schemeClr val="accent2"/>
                  </a:solidFill>
                  <a:prstDash val="solid"/>
                </a:ln>
                <a:solidFill>
                  <a:schemeClr val="accent2">
                    <a:lumMod val="40000"/>
                    <a:lumOff val="60000"/>
                  </a:schemeClr>
                </a:solidFill>
                <a:effectLst/>
              </a:rPr>
              <a:t>4</a:t>
            </a:r>
          </a:p>
        </p:txBody>
      </p:sp>
    </p:spTree>
    <p:extLst>
      <p:ext uri="{BB962C8B-B14F-4D97-AF65-F5344CB8AC3E}">
        <p14:creationId xmlns:p14="http://schemas.microsoft.com/office/powerpoint/2010/main" val="1514630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86B0D040-3CA9-4249-BBD3-37ED0120065F}"/>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14</a:t>
            </a:fld>
            <a:endParaRPr lang="ru-RU" dirty="0">
              <a:solidFill>
                <a:prstClr val="black">
                  <a:tint val="75000"/>
                </a:prstClr>
              </a:solidFill>
            </a:endParaRPr>
          </a:p>
        </p:txBody>
      </p:sp>
      <p:sp>
        <p:nvSpPr>
          <p:cNvPr id="3" name="Прямоугольник 2">
            <a:extLst>
              <a:ext uri="{FF2B5EF4-FFF2-40B4-BE49-F238E27FC236}">
                <a16:creationId xmlns:a16="http://schemas.microsoft.com/office/drawing/2014/main" id="{BD7E4CDA-1137-4A89-974E-6D55C46049D5}"/>
              </a:ext>
            </a:extLst>
          </p:cNvPr>
          <p:cNvSpPr/>
          <p:nvPr/>
        </p:nvSpPr>
        <p:spPr>
          <a:xfrm>
            <a:off x="1305160" y="83393"/>
            <a:ext cx="6724790" cy="954107"/>
          </a:xfrm>
          <a:prstGeom prst="rect">
            <a:avLst/>
          </a:prstGeom>
          <a:noFill/>
        </p:spPr>
        <p:txBody>
          <a:bodyPr wrap="none" lIns="91440" tIns="45720" rIns="91440" bIns="45720">
            <a:spAutoFit/>
          </a:bodyPr>
          <a:lstStyle/>
          <a:p>
            <a:pPr algn="ctr"/>
            <a:r>
              <a:rPr lang="ru-RU"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Подписание документов с помощью</a:t>
            </a:r>
          </a:p>
          <a:p>
            <a:pPr algn="ctr"/>
            <a:r>
              <a:rPr lang="ru-RU"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«Транскрипт»</a:t>
            </a:r>
          </a:p>
        </p:txBody>
      </p:sp>
      <p:pic>
        <p:nvPicPr>
          <p:cNvPr id="5" name="Рисунок 4">
            <a:extLst>
              <a:ext uri="{FF2B5EF4-FFF2-40B4-BE49-F238E27FC236}">
                <a16:creationId xmlns:a16="http://schemas.microsoft.com/office/drawing/2014/main" id="{91AFAC1B-1F28-463E-B27D-52F2F0C5595F}"/>
              </a:ext>
            </a:extLst>
          </p:cNvPr>
          <p:cNvPicPr>
            <a:picLocks noChangeAspect="1"/>
          </p:cNvPicPr>
          <p:nvPr/>
        </p:nvPicPr>
        <p:blipFill>
          <a:blip r:embed="rId2"/>
          <a:stretch>
            <a:fillRect/>
          </a:stretch>
        </p:blipFill>
        <p:spPr>
          <a:xfrm>
            <a:off x="667444" y="1037500"/>
            <a:ext cx="5292013" cy="3090948"/>
          </a:xfrm>
          <a:prstGeom prst="rect">
            <a:avLst/>
          </a:prstGeom>
        </p:spPr>
      </p:pic>
      <p:sp>
        <p:nvSpPr>
          <p:cNvPr id="6" name="TextBox 5">
            <a:extLst>
              <a:ext uri="{FF2B5EF4-FFF2-40B4-BE49-F238E27FC236}">
                <a16:creationId xmlns:a16="http://schemas.microsoft.com/office/drawing/2014/main" id="{7ADE3333-9048-452F-A2BF-FB5844850E2F}"/>
              </a:ext>
            </a:extLst>
          </p:cNvPr>
          <p:cNvSpPr txBox="1"/>
          <p:nvPr/>
        </p:nvSpPr>
        <p:spPr>
          <a:xfrm>
            <a:off x="581823" y="4128448"/>
            <a:ext cx="4661404" cy="923330"/>
          </a:xfrm>
          <a:prstGeom prst="rect">
            <a:avLst/>
          </a:prstGeom>
          <a:noFill/>
        </p:spPr>
        <p:txBody>
          <a:bodyPr wrap="none" rtlCol="0">
            <a:spAutoFit/>
          </a:bodyPr>
          <a:lstStyle/>
          <a:p>
            <a:pPr marL="342900" indent="-342900">
              <a:buAutoNum type="arabicPeriod"/>
            </a:pPr>
            <a:r>
              <a:rPr lang="ru-RU" dirty="0"/>
              <a:t>Входим в систему по сертификату ЭЦП</a:t>
            </a:r>
          </a:p>
          <a:p>
            <a:pPr marL="342900" indent="-342900">
              <a:buAutoNum type="arabicPeriod"/>
            </a:pPr>
            <a:r>
              <a:rPr lang="ru-RU" dirty="0"/>
              <a:t>В получателе указываем ЦБО</a:t>
            </a:r>
          </a:p>
          <a:p>
            <a:pPr marL="342900" indent="-342900">
              <a:buAutoNum type="arabicPeriod"/>
            </a:pPr>
            <a:r>
              <a:rPr lang="ru-RU" dirty="0"/>
              <a:t>Подразделение: для подписания своих документов</a:t>
            </a:r>
          </a:p>
          <a:p>
            <a:pPr marL="342900" indent="-342900">
              <a:buAutoNum type="arabicPeriod"/>
            </a:pPr>
            <a:r>
              <a:rPr lang="ru-RU" dirty="0"/>
              <a:t>Нажимаем подписать и отправить</a:t>
            </a:r>
          </a:p>
        </p:txBody>
      </p:sp>
      <p:sp>
        <p:nvSpPr>
          <p:cNvPr id="7" name="TextBox 6">
            <a:extLst>
              <a:ext uri="{FF2B5EF4-FFF2-40B4-BE49-F238E27FC236}">
                <a16:creationId xmlns:a16="http://schemas.microsoft.com/office/drawing/2014/main" id="{12B4673E-74D1-4414-8AD2-EEEADDFC5C4F}"/>
              </a:ext>
            </a:extLst>
          </p:cNvPr>
          <p:cNvSpPr txBox="1"/>
          <p:nvPr/>
        </p:nvSpPr>
        <p:spPr>
          <a:xfrm>
            <a:off x="4992300" y="3976346"/>
            <a:ext cx="4151700" cy="507831"/>
          </a:xfrm>
          <a:prstGeom prst="rect">
            <a:avLst/>
          </a:prstGeom>
          <a:noFill/>
        </p:spPr>
        <p:txBody>
          <a:bodyPr wrap="square" rtlCol="0">
            <a:spAutoFit/>
          </a:bodyPr>
          <a:lstStyle/>
          <a:p>
            <a:r>
              <a:rPr lang="ru-RU" dirty="0"/>
              <a:t>5. Подписанный документ скачиваем из папки «Исходящие»</a:t>
            </a:r>
          </a:p>
        </p:txBody>
      </p:sp>
    </p:spTree>
    <p:extLst>
      <p:ext uri="{BB962C8B-B14F-4D97-AF65-F5344CB8AC3E}">
        <p14:creationId xmlns:p14="http://schemas.microsoft.com/office/powerpoint/2010/main" val="1512926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EF3DB800-512E-44BF-BCEC-9D0A1EDE53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pic>
        <p:nvPicPr>
          <p:cNvPr id="4" name="Рисунок 3">
            <a:extLst>
              <a:ext uri="{FF2B5EF4-FFF2-40B4-BE49-F238E27FC236}">
                <a16:creationId xmlns:a16="http://schemas.microsoft.com/office/drawing/2014/main" id="{3205BD7E-338E-4F70-93B2-E13E446851CA}"/>
              </a:ext>
            </a:extLst>
          </p:cNvPr>
          <p:cNvPicPr>
            <a:picLocks noChangeAspect="1"/>
          </p:cNvPicPr>
          <p:nvPr/>
        </p:nvPicPr>
        <p:blipFill>
          <a:blip r:embed="rId2"/>
          <a:stretch>
            <a:fillRect/>
          </a:stretch>
        </p:blipFill>
        <p:spPr>
          <a:xfrm>
            <a:off x="1015251" y="1237374"/>
            <a:ext cx="7449671" cy="3088888"/>
          </a:xfrm>
          <a:prstGeom prst="rect">
            <a:avLst/>
          </a:prstGeom>
        </p:spPr>
      </p:pic>
      <p:sp>
        <p:nvSpPr>
          <p:cNvPr id="5" name="Прямоугольник 4">
            <a:extLst>
              <a:ext uri="{FF2B5EF4-FFF2-40B4-BE49-F238E27FC236}">
                <a16:creationId xmlns:a16="http://schemas.microsoft.com/office/drawing/2014/main" id="{B39D80AB-DD00-429D-8134-8136EB5110A4}"/>
              </a:ext>
            </a:extLst>
          </p:cNvPr>
          <p:cNvSpPr/>
          <p:nvPr/>
        </p:nvSpPr>
        <p:spPr>
          <a:xfrm>
            <a:off x="1305160" y="83393"/>
            <a:ext cx="6724790" cy="954107"/>
          </a:xfrm>
          <a:prstGeom prst="rect">
            <a:avLst/>
          </a:prstGeom>
          <a:noFill/>
        </p:spPr>
        <p:txBody>
          <a:bodyPr wrap="none" lIns="91440" tIns="45720" rIns="91440" bIns="45720">
            <a:spAutoFit/>
          </a:bodyPr>
          <a:lstStyle/>
          <a:p>
            <a:pPr algn="ctr"/>
            <a:r>
              <a:rPr lang="ru-RU"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Подписание документов с помощью</a:t>
            </a:r>
          </a:p>
          <a:p>
            <a:pPr algn="ctr"/>
            <a:r>
              <a:rPr lang="ru-RU"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«СБИС»</a:t>
            </a:r>
          </a:p>
        </p:txBody>
      </p:sp>
      <p:sp>
        <p:nvSpPr>
          <p:cNvPr id="7" name="TextBox 6">
            <a:extLst>
              <a:ext uri="{FF2B5EF4-FFF2-40B4-BE49-F238E27FC236}">
                <a16:creationId xmlns:a16="http://schemas.microsoft.com/office/drawing/2014/main" id="{07FF0D65-552F-4D24-A1B7-282C616DE6CF}"/>
              </a:ext>
            </a:extLst>
          </p:cNvPr>
          <p:cNvSpPr txBox="1"/>
          <p:nvPr/>
        </p:nvSpPr>
        <p:spPr>
          <a:xfrm>
            <a:off x="1015251" y="4398389"/>
            <a:ext cx="4572000" cy="507831"/>
          </a:xfrm>
          <a:prstGeom prst="rect">
            <a:avLst/>
          </a:prstGeom>
          <a:noFill/>
        </p:spPr>
        <p:txBody>
          <a:bodyPr wrap="square">
            <a:spAutoFit/>
          </a:bodyPr>
          <a:lstStyle/>
          <a:p>
            <a:r>
              <a:rPr lang="ru-RU" dirty="0"/>
              <a:t>Перейти на сайт</a:t>
            </a:r>
          </a:p>
          <a:p>
            <a:r>
              <a:rPr lang="ru-RU" dirty="0"/>
              <a:t>https://online.sbis.ru/</a:t>
            </a:r>
          </a:p>
        </p:txBody>
      </p:sp>
      <p:sp>
        <p:nvSpPr>
          <p:cNvPr id="8" name="TextBox 7">
            <a:extLst>
              <a:ext uri="{FF2B5EF4-FFF2-40B4-BE49-F238E27FC236}">
                <a16:creationId xmlns:a16="http://schemas.microsoft.com/office/drawing/2014/main" id="{E8CB778F-B5AD-4BE6-B541-B28CF6368622}"/>
              </a:ext>
            </a:extLst>
          </p:cNvPr>
          <p:cNvSpPr txBox="1"/>
          <p:nvPr/>
        </p:nvSpPr>
        <p:spPr>
          <a:xfrm>
            <a:off x="4724400" y="4526136"/>
            <a:ext cx="4572000" cy="300082"/>
          </a:xfrm>
          <a:prstGeom prst="rect">
            <a:avLst/>
          </a:prstGeom>
          <a:noFill/>
        </p:spPr>
        <p:txBody>
          <a:bodyPr wrap="square">
            <a:spAutoFit/>
          </a:bodyPr>
          <a:lstStyle/>
          <a:p>
            <a:r>
              <a:rPr lang="ru-RU" dirty="0"/>
              <a:t>Дважды нажать на пункт «Документы»</a:t>
            </a:r>
          </a:p>
        </p:txBody>
      </p:sp>
      <p:sp>
        <p:nvSpPr>
          <p:cNvPr id="9" name="Овал 8">
            <a:extLst>
              <a:ext uri="{FF2B5EF4-FFF2-40B4-BE49-F238E27FC236}">
                <a16:creationId xmlns:a16="http://schemas.microsoft.com/office/drawing/2014/main" id="{A04F48B2-59CF-4910-B3DF-28C2C4E64346}"/>
              </a:ext>
            </a:extLst>
          </p:cNvPr>
          <p:cNvSpPr/>
          <p:nvPr/>
        </p:nvSpPr>
        <p:spPr>
          <a:xfrm>
            <a:off x="1015251" y="1835672"/>
            <a:ext cx="805667" cy="2069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2017935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2E1F9F1-DE74-4849-B9A9-D04AB46EA9D3}"/>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16</a:t>
            </a:fld>
            <a:endParaRPr lang="ru-RU" dirty="0">
              <a:solidFill>
                <a:prstClr val="black">
                  <a:tint val="75000"/>
                </a:prstClr>
              </a:solidFill>
            </a:endParaRPr>
          </a:p>
        </p:txBody>
      </p:sp>
      <p:pic>
        <p:nvPicPr>
          <p:cNvPr id="4" name="Рисунок 3">
            <a:extLst>
              <a:ext uri="{FF2B5EF4-FFF2-40B4-BE49-F238E27FC236}">
                <a16:creationId xmlns:a16="http://schemas.microsoft.com/office/drawing/2014/main" id="{3216B9B8-FE03-479F-8168-67F1038606A1}"/>
              </a:ext>
            </a:extLst>
          </p:cNvPr>
          <p:cNvPicPr>
            <a:picLocks noChangeAspect="1"/>
          </p:cNvPicPr>
          <p:nvPr/>
        </p:nvPicPr>
        <p:blipFill>
          <a:blip r:embed="rId2"/>
          <a:stretch>
            <a:fillRect/>
          </a:stretch>
        </p:blipFill>
        <p:spPr>
          <a:xfrm>
            <a:off x="1075764" y="382966"/>
            <a:ext cx="6152029" cy="3260336"/>
          </a:xfrm>
          <a:prstGeom prst="rect">
            <a:avLst/>
          </a:prstGeom>
        </p:spPr>
      </p:pic>
      <p:sp>
        <p:nvSpPr>
          <p:cNvPr id="5" name="TextBox 4">
            <a:extLst>
              <a:ext uri="{FF2B5EF4-FFF2-40B4-BE49-F238E27FC236}">
                <a16:creationId xmlns:a16="http://schemas.microsoft.com/office/drawing/2014/main" id="{2E2D4E48-9CD8-4985-A78C-4A41A01B69E3}"/>
              </a:ext>
            </a:extLst>
          </p:cNvPr>
          <p:cNvSpPr txBox="1"/>
          <p:nvPr/>
        </p:nvSpPr>
        <p:spPr>
          <a:xfrm>
            <a:off x="1075764" y="4122725"/>
            <a:ext cx="4572000" cy="507831"/>
          </a:xfrm>
          <a:prstGeom prst="rect">
            <a:avLst/>
          </a:prstGeom>
          <a:noFill/>
        </p:spPr>
        <p:txBody>
          <a:bodyPr wrap="square">
            <a:spAutoFit/>
          </a:bodyPr>
          <a:lstStyle/>
          <a:p>
            <a:r>
              <a:rPr lang="ru-RU" dirty="0"/>
              <a:t>Выбрать пункт «Загрузить документ с компьютера»</a:t>
            </a:r>
          </a:p>
          <a:p>
            <a:r>
              <a:rPr lang="ru-RU" dirty="0"/>
              <a:t>Указываем путь к документу</a:t>
            </a:r>
          </a:p>
        </p:txBody>
      </p:sp>
      <p:sp>
        <p:nvSpPr>
          <p:cNvPr id="6" name="Овал 5">
            <a:extLst>
              <a:ext uri="{FF2B5EF4-FFF2-40B4-BE49-F238E27FC236}">
                <a16:creationId xmlns:a16="http://schemas.microsoft.com/office/drawing/2014/main" id="{CFF837CC-5C8C-4CD3-A97F-F9394296ED41}"/>
              </a:ext>
            </a:extLst>
          </p:cNvPr>
          <p:cNvSpPr/>
          <p:nvPr/>
        </p:nvSpPr>
        <p:spPr>
          <a:xfrm>
            <a:off x="3697939" y="1136425"/>
            <a:ext cx="805667" cy="2069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2549173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199E1597-6950-4759-A7C8-5891E85226E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pic>
        <p:nvPicPr>
          <p:cNvPr id="4" name="Рисунок 3">
            <a:extLst>
              <a:ext uri="{FF2B5EF4-FFF2-40B4-BE49-F238E27FC236}">
                <a16:creationId xmlns:a16="http://schemas.microsoft.com/office/drawing/2014/main" id="{7C184473-1978-4033-9983-6F63922812DA}"/>
              </a:ext>
            </a:extLst>
          </p:cNvPr>
          <p:cNvPicPr>
            <a:picLocks noChangeAspect="1"/>
          </p:cNvPicPr>
          <p:nvPr/>
        </p:nvPicPr>
        <p:blipFill>
          <a:blip r:embed="rId2"/>
          <a:stretch>
            <a:fillRect/>
          </a:stretch>
        </p:blipFill>
        <p:spPr>
          <a:xfrm>
            <a:off x="712693" y="147486"/>
            <a:ext cx="3982349" cy="2091450"/>
          </a:xfrm>
          <a:prstGeom prst="rect">
            <a:avLst/>
          </a:prstGeom>
        </p:spPr>
      </p:pic>
      <p:pic>
        <p:nvPicPr>
          <p:cNvPr id="6" name="Рисунок 5">
            <a:extLst>
              <a:ext uri="{FF2B5EF4-FFF2-40B4-BE49-F238E27FC236}">
                <a16:creationId xmlns:a16="http://schemas.microsoft.com/office/drawing/2014/main" id="{66C0A5F5-8F37-4DDB-99C5-87C8DCA49EE6}"/>
              </a:ext>
            </a:extLst>
          </p:cNvPr>
          <p:cNvPicPr>
            <a:picLocks noChangeAspect="1"/>
          </p:cNvPicPr>
          <p:nvPr/>
        </p:nvPicPr>
        <p:blipFill>
          <a:blip r:embed="rId3"/>
          <a:stretch>
            <a:fillRect/>
          </a:stretch>
        </p:blipFill>
        <p:spPr>
          <a:xfrm>
            <a:off x="712693" y="2610003"/>
            <a:ext cx="3982349" cy="2129303"/>
          </a:xfrm>
          <a:prstGeom prst="rect">
            <a:avLst/>
          </a:prstGeom>
        </p:spPr>
      </p:pic>
      <p:pic>
        <p:nvPicPr>
          <p:cNvPr id="8" name="Рисунок 7">
            <a:extLst>
              <a:ext uri="{FF2B5EF4-FFF2-40B4-BE49-F238E27FC236}">
                <a16:creationId xmlns:a16="http://schemas.microsoft.com/office/drawing/2014/main" id="{788C445A-D834-491C-A6AD-4C92C6FEAA33}"/>
              </a:ext>
            </a:extLst>
          </p:cNvPr>
          <p:cNvPicPr>
            <a:picLocks noChangeAspect="1"/>
          </p:cNvPicPr>
          <p:nvPr/>
        </p:nvPicPr>
        <p:blipFill>
          <a:blip r:embed="rId4"/>
          <a:stretch>
            <a:fillRect/>
          </a:stretch>
        </p:blipFill>
        <p:spPr>
          <a:xfrm>
            <a:off x="5253507" y="95257"/>
            <a:ext cx="3177800" cy="2816032"/>
          </a:xfrm>
          <a:prstGeom prst="rect">
            <a:avLst/>
          </a:prstGeom>
        </p:spPr>
      </p:pic>
      <p:sp>
        <p:nvSpPr>
          <p:cNvPr id="9" name="TextBox 8">
            <a:extLst>
              <a:ext uri="{FF2B5EF4-FFF2-40B4-BE49-F238E27FC236}">
                <a16:creationId xmlns:a16="http://schemas.microsoft.com/office/drawing/2014/main" id="{3C787D5D-F0F3-4340-BDF8-1F0F4CF12B88}"/>
              </a:ext>
            </a:extLst>
          </p:cNvPr>
          <p:cNvSpPr txBox="1"/>
          <p:nvPr/>
        </p:nvSpPr>
        <p:spPr>
          <a:xfrm>
            <a:off x="4724400" y="3353503"/>
            <a:ext cx="3874994" cy="923330"/>
          </a:xfrm>
          <a:prstGeom prst="rect">
            <a:avLst/>
          </a:prstGeom>
          <a:noFill/>
        </p:spPr>
        <p:txBody>
          <a:bodyPr wrap="square">
            <a:spAutoFit/>
          </a:bodyPr>
          <a:lstStyle/>
          <a:p>
            <a:pPr marL="342900" indent="-342900">
              <a:buAutoNum type="arabicPeriod"/>
            </a:pPr>
            <a:r>
              <a:rPr lang="ru-RU" dirty="0"/>
              <a:t>Документ загружен</a:t>
            </a:r>
          </a:p>
          <a:p>
            <a:pPr marL="342900" indent="-342900">
              <a:buAutoNum type="arabicPeriod"/>
            </a:pPr>
            <a:r>
              <a:rPr lang="ru-RU" dirty="0"/>
              <a:t>Нажимаем на три точки или правой кнопкой мыши на сам документ</a:t>
            </a:r>
          </a:p>
          <a:p>
            <a:pPr marL="342900" indent="-342900">
              <a:buAutoNum type="arabicPeriod"/>
            </a:pPr>
            <a:r>
              <a:rPr lang="ru-RU" dirty="0"/>
              <a:t>Выбираем «Подписать»</a:t>
            </a:r>
          </a:p>
        </p:txBody>
      </p:sp>
      <p:sp>
        <p:nvSpPr>
          <p:cNvPr id="10" name="Прямоугольник 9">
            <a:extLst>
              <a:ext uri="{FF2B5EF4-FFF2-40B4-BE49-F238E27FC236}">
                <a16:creationId xmlns:a16="http://schemas.microsoft.com/office/drawing/2014/main" id="{BCE01826-9579-4420-B16C-C63FEBBFF732}"/>
              </a:ext>
            </a:extLst>
          </p:cNvPr>
          <p:cNvSpPr/>
          <p:nvPr/>
        </p:nvSpPr>
        <p:spPr>
          <a:xfrm>
            <a:off x="3529340" y="1503273"/>
            <a:ext cx="441146" cy="646331"/>
          </a:xfrm>
          <a:prstGeom prst="rect">
            <a:avLst/>
          </a:prstGeom>
          <a:noFill/>
        </p:spPr>
        <p:txBody>
          <a:bodyPr wrap="none" lIns="91440" tIns="45720" rIns="91440" bIns="45720">
            <a:spAutoFit/>
          </a:bodyPr>
          <a:lstStyle/>
          <a:p>
            <a:pPr algn="ctr"/>
            <a:r>
              <a:rPr lang="ru-RU" sz="3600" b="1" cap="none" spc="0" dirty="0">
                <a:ln w="22225">
                  <a:solidFill>
                    <a:schemeClr val="accent2"/>
                  </a:solidFill>
                  <a:prstDash val="solid"/>
                </a:ln>
                <a:solidFill>
                  <a:schemeClr val="accent2">
                    <a:lumMod val="40000"/>
                    <a:lumOff val="60000"/>
                  </a:schemeClr>
                </a:solidFill>
                <a:effectLst/>
              </a:rPr>
              <a:t>1</a:t>
            </a:r>
          </a:p>
        </p:txBody>
      </p:sp>
      <p:sp>
        <p:nvSpPr>
          <p:cNvPr id="11" name="Прямоугольник 10">
            <a:extLst>
              <a:ext uri="{FF2B5EF4-FFF2-40B4-BE49-F238E27FC236}">
                <a16:creationId xmlns:a16="http://schemas.microsoft.com/office/drawing/2014/main" id="{245A843C-A6A2-410E-B4DB-3F99E5717F64}"/>
              </a:ext>
            </a:extLst>
          </p:cNvPr>
          <p:cNvSpPr/>
          <p:nvPr/>
        </p:nvSpPr>
        <p:spPr>
          <a:xfrm>
            <a:off x="3749913" y="4077166"/>
            <a:ext cx="441147" cy="646331"/>
          </a:xfrm>
          <a:prstGeom prst="rect">
            <a:avLst/>
          </a:prstGeom>
          <a:noFill/>
        </p:spPr>
        <p:txBody>
          <a:bodyPr wrap="none" lIns="91440" tIns="45720" rIns="91440" bIns="45720">
            <a:spAutoFit/>
          </a:bodyPr>
          <a:lstStyle/>
          <a:p>
            <a:pPr algn="ctr"/>
            <a:r>
              <a:rPr lang="ru-RU" sz="3600" b="1" dirty="0">
                <a:ln w="22225">
                  <a:solidFill>
                    <a:schemeClr val="accent2"/>
                  </a:solidFill>
                  <a:prstDash val="solid"/>
                </a:ln>
                <a:solidFill>
                  <a:schemeClr val="accent2">
                    <a:lumMod val="40000"/>
                    <a:lumOff val="60000"/>
                  </a:schemeClr>
                </a:solidFill>
              </a:rPr>
              <a:t>2</a:t>
            </a:r>
            <a:endParaRPr lang="ru-RU" sz="3600" b="1" cap="none" spc="0" dirty="0">
              <a:ln w="22225">
                <a:solidFill>
                  <a:schemeClr val="accent2"/>
                </a:solidFill>
                <a:prstDash val="solid"/>
              </a:ln>
              <a:solidFill>
                <a:schemeClr val="accent2">
                  <a:lumMod val="40000"/>
                  <a:lumOff val="60000"/>
                </a:schemeClr>
              </a:solidFill>
              <a:effectLst/>
            </a:endParaRPr>
          </a:p>
        </p:txBody>
      </p:sp>
      <p:sp>
        <p:nvSpPr>
          <p:cNvPr id="12" name="Прямоугольник 11">
            <a:extLst>
              <a:ext uri="{FF2B5EF4-FFF2-40B4-BE49-F238E27FC236}">
                <a16:creationId xmlns:a16="http://schemas.microsoft.com/office/drawing/2014/main" id="{C9A0E0BD-7C1B-44DC-9897-23323F90AA01}"/>
              </a:ext>
            </a:extLst>
          </p:cNvPr>
          <p:cNvSpPr/>
          <p:nvPr/>
        </p:nvSpPr>
        <p:spPr>
          <a:xfrm>
            <a:off x="6220751" y="1681468"/>
            <a:ext cx="441147" cy="646331"/>
          </a:xfrm>
          <a:prstGeom prst="rect">
            <a:avLst/>
          </a:prstGeom>
          <a:noFill/>
        </p:spPr>
        <p:txBody>
          <a:bodyPr wrap="none" lIns="91440" tIns="45720" rIns="91440" bIns="45720">
            <a:spAutoFit/>
          </a:bodyPr>
          <a:lstStyle/>
          <a:p>
            <a:pPr algn="ctr"/>
            <a:r>
              <a:rPr lang="ru-RU" sz="3600" b="1" dirty="0">
                <a:ln w="22225">
                  <a:solidFill>
                    <a:schemeClr val="accent2"/>
                  </a:solidFill>
                  <a:prstDash val="solid"/>
                </a:ln>
                <a:solidFill>
                  <a:schemeClr val="accent2">
                    <a:lumMod val="40000"/>
                    <a:lumOff val="60000"/>
                  </a:schemeClr>
                </a:solidFill>
              </a:rPr>
              <a:t>3</a:t>
            </a:r>
            <a:endParaRPr lang="ru-RU" sz="36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562666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FA2AA732-E9BB-469C-91B3-4D775CC7350E}"/>
              </a:ext>
            </a:extLst>
          </p:cNvPr>
          <p:cNvSpPr>
            <a:spLocks noGrp="1"/>
          </p:cNvSpPr>
          <p:nvPr>
            <p:ph type="sldNum" sz="quarter" idx="12"/>
          </p:nvPr>
        </p:nvSpPr>
        <p:spPr/>
        <p:txBody>
          <a:bodyPr/>
          <a:lstStyle/>
          <a:p>
            <a:pPr defTabSz="914378">
              <a:defRPr/>
            </a:pPr>
            <a:fld id="{B19B0651-EE4F-4900-A07F-96A6BFA9D0F0}" type="slidenum">
              <a:rPr lang="ru-RU" smtClean="0">
                <a:solidFill>
                  <a:prstClr val="black">
                    <a:tint val="75000"/>
                  </a:prstClr>
                </a:solidFill>
              </a:rPr>
              <a:pPr defTabSz="914378">
                <a:defRPr/>
              </a:pPr>
              <a:t>18</a:t>
            </a:fld>
            <a:endParaRPr lang="ru-RU" dirty="0">
              <a:solidFill>
                <a:prstClr val="black">
                  <a:tint val="75000"/>
                </a:prstClr>
              </a:solidFill>
            </a:endParaRPr>
          </a:p>
        </p:txBody>
      </p:sp>
      <p:pic>
        <p:nvPicPr>
          <p:cNvPr id="4" name="Рисунок 3">
            <a:extLst>
              <a:ext uri="{FF2B5EF4-FFF2-40B4-BE49-F238E27FC236}">
                <a16:creationId xmlns:a16="http://schemas.microsoft.com/office/drawing/2014/main" id="{1EEBCB36-8A73-491E-BC30-5B0559C1B612}"/>
              </a:ext>
            </a:extLst>
          </p:cNvPr>
          <p:cNvPicPr>
            <a:picLocks noChangeAspect="1"/>
          </p:cNvPicPr>
          <p:nvPr/>
        </p:nvPicPr>
        <p:blipFill>
          <a:blip r:embed="rId2"/>
          <a:stretch>
            <a:fillRect/>
          </a:stretch>
        </p:blipFill>
        <p:spPr>
          <a:xfrm>
            <a:off x="699947" y="120591"/>
            <a:ext cx="5471552" cy="2377131"/>
          </a:xfrm>
          <a:prstGeom prst="rect">
            <a:avLst/>
          </a:prstGeom>
        </p:spPr>
      </p:pic>
      <p:pic>
        <p:nvPicPr>
          <p:cNvPr id="6" name="Рисунок 5">
            <a:extLst>
              <a:ext uri="{FF2B5EF4-FFF2-40B4-BE49-F238E27FC236}">
                <a16:creationId xmlns:a16="http://schemas.microsoft.com/office/drawing/2014/main" id="{4F4D7463-00C3-47C5-B571-A9C80343F448}"/>
              </a:ext>
            </a:extLst>
          </p:cNvPr>
          <p:cNvPicPr>
            <a:picLocks noChangeAspect="1"/>
          </p:cNvPicPr>
          <p:nvPr/>
        </p:nvPicPr>
        <p:blipFill>
          <a:blip r:embed="rId3"/>
          <a:stretch>
            <a:fillRect/>
          </a:stretch>
        </p:blipFill>
        <p:spPr>
          <a:xfrm>
            <a:off x="5004516" y="2239368"/>
            <a:ext cx="3859086" cy="2783541"/>
          </a:xfrm>
          <a:prstGeom prst="rect">
            <a:avLst/>
          </a:prstGeom>
        </p:spPr>
      </p:pic>
      <p:sp>
        <p:nvSpPr>
          <p:cNvPr id="7" name="TextBox 6">
            <a:extLst>
              <a:ext uri="{FF2B5EF4-FFF2-40B4-BE49-F238E27FC236}">
                <a16:creationId xmlns:a16="http://schemas.microsoft.com/office/drawing/2014/main" id="{B91E4AEA-B510-4B3B-A78E-C59FF199DC7E}"/>
              </a:ext>
            </a:extLst>
          </p:cNvPr>
          <p:cNvSpPr txBox="1"/>
          <p:nvPr/>
        </p:nvSpPr>
        <p:spPr>
          <a:xfrm>
            <a:off x="750795" y="3631138"/>
            <a:ext cx="3874994" cy="1131079"/>
          </a:xfrm>
          <a:prstGeom prst="rect">
            <a:avLst/>
          </a:prstGeom>
          <a:noFill/>
        </p:spPr>
        <p:txBody>
          <a:bodyPr wrap="square">
            <a:spAutoFit/>
          </a:bodyPr>
          <a:lstStyle/>
          <a:p>
            <a:pPr marL="342900" indent="-342900">
              <a:buAutoNum type="arabicPeriod"/>
            </a:pPr>
            <a:r>
              <a:rPr lang="ru-RU" dirty="0"/>
              <a:t>Подписанный документ выделяется статусом ЭЦП.</a:t>
            </a:r>
          </a:p>
          <a:p>
            <a:pPr marL="342900" indent="-342900">
              <a:buAutoNum type="arabicPeriod"/>
            </a:pPr>
            <a:r>
              <a:rPr lang="ru-RU" dirty="0"/>
              <a:t>Нажимаем на три точки или правой кнопкой мыши на документ и выбираем «Скачать со штампом подписи»</a:t>
            </a:r>
          </a:p>
        </p:txBody>
      </p:sp>
      <p:sp>
        <p:nvSpPr>
          <p:cNvPr id="8" name="Прямоугольник 7">
            <a:extLst>
              <a:ext uri="{FF2B5EF4-FFF2-40B4-BE49-F238E27FC236}">
                <a16:creationId xmlns:a16="http://schemas.microsoft.com/office/drawing/2014/main" id="{7C2F90D5-F111-4529-85B6-6A4F1B40AC49}"/>
              </a:ext>
            </a:extLst>
          </p:cNvPr>
          <p:cNvSpPr/>
          <p:nvPr/>
        </p:nvSpPr>
        <p:spPr>
          <a:xfrm>
            <a:off x="3529340" y="1503273"/>
            <a:ext cx="441146" cy="646331"/>
          </a:xfrm>
          <a:prstGeom prst="rect">
            <a:avLst/>
          </a:prstGeom>
          <a:noFill/>
        </p:spPr>
        <p:txBody>
          <a:bodyPr wrap="none" lIns="91440" tIns="45720" rIns="91440" bIns="45720">
            <a:spAutoFit/>
          </a:bodyPr>
          <a:lstStyle/>
          <a:p>
            <a:pPr algn="ctr"/>
            <a:r>
              <a:rPr lang="ru-RU" sz="3600" b="1" cap="none" spc="0" dirty="0">
                <a:ln w="22225">
                  <a:solidFill>
                    <a:schemeClr val="accent2"/>
                  </a:solidFill>
                  <a:prstDash val="solid"/>
                </a:ln>
                <a:solidFill>
                  <a:schemeClr val="accent2">
                    <a:lumMod val="40000"/>
                    <a:lumOff val="60000"/>
                  </a:schemeClr>
                </a:solidFill>
                <a:effectLst/>
              </a:rPr>
              <a:t>1</a:t>
            </a:r>
          </a:p>
        </p:txBody>
      </p:sp>
      <p:sp>
        <p:nvSpPr>
          <p:cNvPr id="9" name="Прямоугольник 8">
            <a:extLst>
              <a:ext uri="{FF2B5EF4-FFF2-40B4-BE49-F238E27FC236}">
                <a16:creationId xmlns:a16="http://schemas.microsoft.com/office/drawing/2014/main" id="{7C57C65E-88AF-463D-B593-D8901E90DAD8}"/>
              </a:ext>
            </a:extLst>
          </p:cNvPr>
          <p:cNvSpPr/>
          <p:nvPr/>
        </p:nvSpPr>
        <p:spPr>
          <a:xfrm>
            <a:off x="8300805" y="4196677"/>
            <a:ext cx="441147" cy="646331"/>
          </a:xfrm>
          <a:prstGeom prst="rect">
            <a:avLst/>
          </a:prstGeom>
          <a:noFill/>
        </p:spPr>
        <p:txBody>
          <a:bodyPr wrap="none" lIns="91440" tIns="45720" rIns="91440" bIns="45720">
            <a:spAutoFit/>
          </a:bodyPr>
          <a:lstStyle/>
          <a:p>
            <a:pPr algn="ctr"/>
            <a:r>
              <a:rPr lang="ru-RU" sz="3600" b="1" dirty="0">
                <a:ln w="22225">
                  <a:solidFill>
                    <a:schemeClr val="accent2"/>
                  </a:solidFill>
                  <a:prstDash val="solid"/>
                </a:ln>
                <a:solidFill>
                  <a:schemeClr val="accent2">
                    <a:lumMod val="40000"/>
                    <a:lumOff val="60000"/>
                  </a:schemeClr>
                </a:solidFill>
              </a:rPr>
              <a:t>2</a:t>
            </a:r>
            <a:endParaRPr lang="ru-RU" sz="3600" b="1" cap="none" spc="0" dirty="0">
              <a:ln w="22225">
                <a:solidFill>
                  <a:schemeClr val="accent2"/>
                </a:solidFill>
                <a:prstDash val="solid"/>
              </a:ln>
              <a:solidFill>
                <a:schemeClr val="accent2">
                  <a:lumMod val="40000"/>
                  <a:lumOff val="60000"/>
                </a:schemeClr>
              </a:solidFill>
              <a:effectLst/>
            </a:endParaRPr>
          </a:p>
        </p:txBody>
      </p:sp>
      <p:sp>
        <p:nvSpPr>
          <p:cNvPr id="10" name="Овал 9">
            <a:extLst>
              <a:ext uri="{FF2B5EF4-FFF2-40B4-BE49-F238E27FC236}">
                <a16:creationId xmlns:a16="http://schemas.microsoft.com/office/drawing/2014/main" id="{53C1EA8C-1AD9-480F-9D19-86924625BF12}"/>
              </a:ext>
            </a:extLst>
          </p:cNvPr>
          <p:cNvSpPr/>
          <p:nvPr/>
        </p:nvSpPr>
        <p:spPr>
          <a:xfrm>
            <a:off x="1866058" y="464072"/>
            <a:ext cx="204789" cy="2069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135829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765A8531-89B1-4866-AEED-204AB0D355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pic>
        <p:nvPicPr>
          <p:cNvPr id="6" name="Рисунок 5">
            <a:extLst>
              <a:ext uri="{FF2B5EF4-FFF2-40B4-BE49-F238E27FC236}">
                <a16:creationId xmlns:a16="http://schemas.microsoft.com/office/drawing/2014/main" id="{4B23152D-690C-4671-B96C-F32FF59C1B18}"/>
              </a:ext>
            </a:extLst>
          </p:cNvPr>
          <p:cNvPicPr>
            <a:picLocks noChangeAspect="1"/>
          </p:cNvPicPr>
          <p:nvPr/>
        </p:nvPicPr>
        <p:blipFill>
          <a:blip r:embed="rId2"/>
          <a:stretch>
            <a:fillRect/>
          </a:stretch>
        </p:blipFill>
        <p:spPr>
          <a:xfrm>
            <a:off x="1310398" y="523742"/>
            <a:ext cx="3261602" cy="3779317"/>
          </a:xfrm>
          <a:prstGeom prst="rect">
            <a:avLst/>
          </a:prstGeom>
        </p:spPr>
      </p:pic>
      <p:sp>
        <p:nvSpPr>
          <p:cNvPr id="7" name="TextBox 6">
            <a:extLst>
              <a:ext uri="{FF2B5EF4-FFF2-40B4-BE49-F238E27FC236}">
                <a16:creationId xmlns:a16="http://schemas.microsoft.com/office/drawing/2014/main" id="{75D187AD-BD65-4EBE-9475-435760B37F33}"/>
              </a:ext>
            </a:extLst>
          </p:cNvPr>
          <p:cNvSpPr txBox="1"/>
          <p:nvPr/>
        </p:nvSpPr>
        <p:spPr>
          <a:xfrm>
            <a:off x="4744570" y="1439267"/>
            <a:ext cx="3874994" cy="507831"/>
          </a:xfrm>
          <a:prstGeom prst="rect">
            <a:avLst/>
          </a:prstGeom>
          <a:noFill/>
        </p:spPr>
        <p:txBody>
          <a:bodyPr wrap="square">
            <a:spAutoFit/>
          </a:bodyPr>
          <a:lstStyle/>
          <a:p>
            <a:r>
              <a:rPr lang="ru-RU" dirty="0"/>
              <a:t>Подписанный документ скачивается в формате </a:t>
            </a:r>
            <a:r>
              <a:rPr lang="en-US" dirty="0"/>
              <a:t>PDF</a:t>
            </a:r>
            <a:endParaRPr lang="ru-RU" dirty="0"/>
          </a:p>
        </p:txBody>
      </p:sp>
      <p:sp>
        <p:nvSpPr>
          <p:cNvPr id="8" name="TextBox 7">
            <a:extLst>
              <a:ext uri="{FF2B5EF4-FFF2-40B4-BE49-F238E27FC236}">
                <a16:creationId xmlns:a16="http://schemas.microsoft.com/office/drawing/2014/main" id="{E8719804-0C91-4F37-8FD1-F5EEE96E165E}"/>
              </a:ext>
            </a:extLst>
          </p:cNvPr>
          <p:cNvSpPr txBox="1"/>
          <p:nvPr/>
        </p:nvSpPr>
        <p:spPr>
          <a:xfrm>
            <a:off x="4890246" y="2754838"/>
            <a:ext cx="3874994" cy="507831"/>
          </a:xfrm>
          <a:prstGeom prst="rect">
            <a:avLst/>
          </a:prstGeom>
          <a:noFill/>
        </p:spPr>
        <p:txBody>
          <a:bodyPr wrap="square">
            <a:spAutoFit/>
          </a:bodyPr>
          <a:lstStyle/>
          <a:p>
            <a:r>
              <a:rPr lang="ru-RU" dirty="0"/>
              <a:t>Информация о сертификате ЭЦП будет доступна на последнем листе документа</a:t>
            </a:r>
          </a:p>
        </p:txBody>
      </p:sp>
    </p:spTree>
    <p:extLst>
      <p:ext uri="{BB962C8B-B14F-4D97-AF65-F5344CB8AC3E}">
        <p14:creationId xmlns:p14="http://schemas.microsoft.com/office/powerpoint/2010/main" val="4090804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75F105A-E96D-4CD3-97DA-F2F6969FA3E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3" name="Прямоугольник 2">
            <a:extLst>
              <a:ext uri="{FF2B5EF4-FFF2-40B4-BE49-F238E27FC236}">
                <a16:creationId xmlns:a16="http://schemas.microsoft.com/office/drawing/2014/main" id="{BD5F2AFC-346D-42A4-8FF5-C186407C4250}"/>
              </a:ext>
            </a:extLst>
          </p:cNvPr>
          <p:cNvSpPr/>
          <p:nvPr/>
        </p:nvSpPr>
        <p:spPr>
          <a:xfrm>
            <a:off x="2795763" y="83393"/>
            <a:ext cx="3743590" cy="523220"/>
          </a:xfrm>
          <a:prstGeom prst="rect">
            <a:avLst/>
          </a:prstGeom>
          <a:noFill/>
        </p:spPr>
        <p:txBody>
          <a:bodyPr wrap="none" lIns="91440" tIns="45720" rIns="91440" bIns="45720">
            <a:spAutoFit/>
          </a:bodyPr>
          <a:lstStyle/>
          <a:p>
            <a:pPr algn="ctr"/>
            <a:r>
              <a:rPr lang="ru-RU"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Ответы на вопросы</a:t>
            </a:r>
            <a:endParaRPr lang="ru-RU"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TextBox 3">
            <a:extLst>
              <a:ext uri="{FF2B5EF4-FFF2-40B4-BE49-F238E27FC236}">
                <a16:creationId xmlns:a16="http://schemas.microsoft.com/office/drawing/2014/main" id="{88530CAC-B376-4121-9E6B-00FA2C11113E}"/>
              </a:ext>
            </a:extLst>
          </p:cNvPr>
          <p:cNvSpPr txBox="1"/>
          <p:nvPr/>
        </p:nvSpPr>
        <p:spPr>
          <a:xfrm>
            <a:off x="580030" y="921224"/>
            <a:ext cx="7724633" cy="3624069"/>
          </a:xfrm>
          <a:prstGeom prst="rect">
            <a:avLst/>
          </a:prstGeom>
          <a:noFill/>
        </p:spPr>
        <p:txBody>
          <a:bodyPr wrap="square" rtlCol="0">
            <a:spAutoFit/>
          </a:bodyPr>
          <a:lstStyle/>
          <a:p>
            <a:pPr marL="342900" indent="-342900">
              <a:buAutoNum type="arabicPeriod"/>
            </a:pPr>
            <a:r>
              <a:rPr lang="ru-RU" b="1" dirty="0"/>
              <a:t>В системе Транскрипт и СБИС подписывать проще, почему нам объяснили работу в системе «Электронный Татарстан»</a:t>
            </a:r>
          </a:p>
          <a:p>
            <a:r>
              <a:rPr lang="ru-RU" dirty="0"/>
              <a:t>Ответ: Если мы подписываем документы Транскрипт, то на штампе подписи будет указана текущая дата. Порой Мы создаем документы прошедшими датами утверждения. В системе Электронный Татарстан дату можно выбрать самим.</a:t>
            </a:r>
          </a:p>
          <a:p>
            <a:endParaRPr lang="ru-RU" dirty="0"/>
          </a:p>
          <a:p>
            <a:pPr marL="342900" indent="-342900">
              <a:buAutoNum type="arabicPeriod" startAt="2"/>
            </a:pPr>
            <a:r>
              <a:rPr lang="ru-RU" b="1" dirty="0"/>
              <a:t>Почему мы не можем сохранить как картинку штамп ЭЦП и прикреплять его к документам?</a:t>
            </a:r>
          </a:p>
          <a:p>
            <a:r>
              <a:rPr lang="ru-RU" dirty="0"/>
              <a:t>Ответ: В организации должны храниться исходники подписанных документов. При необходимости мы можем доказать, что документ подписан именно руководителем когда войдем на платформу, где хранится подписанный документ. (в системе «Электронный Татарстан» наши внутренние документы хранятся в разделе «Внутренние документы»)</a:t>
            </a:r>
          </a:p>
          <a:p>
            <a:endParaRPr lang="ru-RU" dirty="0"/>
          </a:p>
          <a:p>
            <a:r>
              <a:rPr lang="ru-RU" b="1" dirty="0"/>
              <a:t>3. Почему не показали как подписывать ЭЦП через </a:t>
            </a:r>
            <a:r>
              <a:rPr lang="en-US" b="1" dirty="0" err="1"/>
              <a:t>Adope</a:t>
            </a:r>
            <a:r>
              <a:rPr lang="en-US" b="1" dirty="0"/>
              <a:t> Reader</a:t>
            </a:r>
            <a:r>
              <a:rPr lang="ru-RU" b="1" dirty="0"/>
              <a:t>?</a:t>
            </a:r>
          </a:p>
          <a:p>
            <a:r>
              <a:rPr lang="ru-RU" dirty="0"/>
              <a:t>Ответ: Данное программное обеспечение является платной. Если в Вашей организации оно имеется, при открытии документа есть пункт «Подписать». При подписании на штампе появляется фактическая дата.</a:t>
            </a:r>
          </a:p>
        </p:txBody>
      </p:sp>
    </p:spTree>
    <p:extLst>
      <p:ext uri="{BB962C8B-B14F-4D97-AF65-F5344CB8AC3E}">
        <p14:creationId xmlns:p14="http://schemas.microsoft.com/office/powerpoint/2010/main" val="3346630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1687223"/>
            <a:ext cx="8604448" cy="1754326"/>
          </a:xfrm>
          <a:prstGeom prst="rect">
            <a:avLst/>
          </a:prstGeom>
        </p:spPr>
        <p:txBody>
          <a:bodyPr wrap="square">
            <a:spAutoFit/>
          </a:bodyPr>
          <a:lstStyle/>
          <a:p>
            <a:pPr marL="0" marR="0" lvl="0" indent="0" algn="ctr" defTabSz="914333"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a:ea typeface="+mn-ea"/>
                <a:cs typeface="+mn-cs"/>
              </a:rPr>
              <a:t>Благодарю за внимание!</a:t>
            </a:r>
          </a:p>
          <a:p>
            <a:pPr marL="0" marR="0" lvl="0" indent="0" algn="ctr" defTabSz="914333" rtl="0" eaLnBrk="1" fontAlgn="auto" latinLnBrk="0" hangingPunct="1">
              <a:lnSpc>
                <a:spcPct val="100000"/>
              </a:lnSpc>
              <a:spcBef>
                <a:spcPts val="0"/>
              </a:spcBef>
              <a:spcAft>
                <a:spcPts val="0"/>
              </a:spcAft>
              <a:buClrTx/>
              <a:buSzTx/>
              <a:buFontTx/>
              <a:buNone/>
              <a:tabLst/>
              <a:defRPr/>
            </a:pPr>
            <a:endPar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a:ea typeface="+mn-ea"/>
              <a:cs typeface="+mn-cs"/>
            </a:endParaRPr>
          </a:p>
          <a:p>
            <a:pPr marL="0" marR="0" lvl="0" indent="0" algn="ctr" defTabSz="914333"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a:ea typeface="+mn-ea"/>
                <a:cs typeface="+mn-cs"/>
              </a:rPr>
              <a:t>Игътибарыгыз өчен рәхмәт!</a:t>
            </a:r>
          </a:p>
        </p:txBody>
      </p:sp>
      <p:pic>
        <p:nvPicPr>
          <p:cNvPr id="6" name="Рисунок 5">
            <a:extLst>
              <a:ext uri="{FF2B5EF4-FFF2-40B4-BE49-F238E27FC236}">
                <a16:creationId xmlns:a16="http://schemas.microsoft.com/office/drawing/2014/main" id="{CB2C8FAF-7C22-4684-9D7B-852ED92606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28165" y="-1224437"/>
            <a:ext cx="3448050" cy="3448050"/>
          </a:xfrm>
          <a:prstGeom prst="rect">
            <a:avLst/>
          </a:prstGeom>
        </p:spPr>
      </p:pic>
      <p:pic>
        <p:nvPicPr>
          <p:cNvPr id="7" name="Рисунок 6">
            <a:extLst>
              <a:ext uri="{FF2B5EF4-FFF2-40B4-BE49-F238E27FC236}">
                <a16:creationId xmlns:a16="http://schemas.microsoft.com/office/drawing/2014/main" id="{62886911-7BDC-456E-AC19-04830B84AC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41776" y="148195"/>
            <a:ext cx="1179324" cy="802811"/>
          </a:xfrm>
          <a:prstGeom prst="round2DiagRect">
            <a:avLst>
              <a:gd name="adj1" fmla="val 16667"/>
              <a:gd name="adj2" fmla="val 0"/>
            </a:avLst>
          </a:prstGeom>
          <a:ln w="3175"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524919064"/>
      </p:ext>
    </p:extLst>
  </p:cSld>
  <p:clrMapOvr>
    <a:masterClrMapping/>
  </p:clrMapOvr>
  <p:transition spd="slow">
    <p:wipe/>
  </p:transition>
</p:sld>
</file>

<file path=ppt/theme/theme1.xml><?xml version="1.0" encoding="utf-8"?>
<a:theme xmlns:a="http://schemas.openxmlformats.org/drawingml/2006/main" name="4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5986</TotalTime>
  <Words>676</Words>
  <Application>Microsoft Office PowerPoint</Application>
  <PresentationFormat>Экран (16:9)</PresentationFormat>
  <Paragraphs>130</Paragraphs>
  <Slides>21</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2</vt:i4>
      </vt:variant>
      <vt:variant>
        <vt:lpstr>Заголовки слайдов</vt:lpstr>
      </vt:variant>
      <vt:variant>
        <vt:i4>21</vt:i4>
      </vt:variant>
    </vt:vector>
  </HeadingPairs>
  <TitlesOfParts>
    <vt:vector size="25" baseType="lpstr">
      <vt:lpstr>Arial</vt:lpstr>
      <vt:lpstr>Calibri</vt:lpstr>
      <vt:lpstr>4_Тема Office</vt:lpstr>
      <vt:lpstr>2_Тема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Windows</dc:creator>
  <cp:lastModifiedBy>Пользователь Windows</cp:lastModifiedBy>
  <cp:revision>284</cp:revision>
  <cp:lastPrinted>2021-08-24T12:05:55Z</cp:lastPrinted>
  <dcterms:created xsi:type="dcterms:W3CDTF">2021-08-20T13:14:31Z</dcterms:created>
  <dcterms:modified xsi:type="dcterms:W3CDTF">2024-02-09T06:00:44Z</dcterms:modified>
</cp:coreProperties>
</file>