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8609"/>
    <p:restoredTop sz="97730"/>
  </p:normalViewPr>
  <p:slideViewPr>
    <p:cSldViewPr snapToObjects="1">
      <p:cViewPr>
        <p:scale>
          <a:sx n="50" d="100"/>
          <a:sy n="50" d="100"/>
        </p:scale>
        <p:origin x="0" y="0"/>
      </p:cViewPr>
      <p:guideLst>
        <p:guide orient="horz" pos="3836"/>
        <p:guide orient="horz" pos="410"/>
        <p:guide pos="21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presProps" Target="presProps.xml"  /><Relationship Id="rId18" Type="http://schemas.openxmlformats.org/officeDocument/2006/relationships/viewProps" Target="viewProps.xml"  /><Relationship Id="rId19" Type="http://schemas.openxmlformats.org/officeDocument/2006/relationships/theme" Target="theme/theme1.xml"  /><Relationship Id="rId2" Type="http://schemas.openxmlformats.org/officeDocument/2006/relationships/slide" Target="slides/slide1.xml"  /><Relationship Id="rId20" Type="http://schemas.openxmlformats.org/officeDocument/2006/relationships/tableStyles" Target="tableStyles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itle Slide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>
          <a:xfrm>
            <a:off x="514349" y="3787422"/>
            <a:ext cx="5829299" cy="2613377"/>
          </a:xfrm>
        </p:spPr>
        <p:txBody>
          <a:bodyPr/>
          <a:lstStyle/>
          <a:p>
            <a:pPr lvl="0">
              <a:defRPr lang="en-US"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699" y="6908800"/>
            <a:ext cx="4800599" cy="31157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en-US"/>
            </a:pPr>
            <a:r>
              <a:rPr lang="en-US" altLang="en-US"/>
              <a:t>Click to edit Master subtitle style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en-US"/>
            </a:pPr>
            <a:fld id="{940A130E-E3B8-4EBE-931F-81B26B8448AA}" type="datetime1">
              <a:rPr lang="en-US" altLang="en-US"/>
              <a:pPr lvl="0">
                <a:defRPr lang="en-US"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en-US"/>
            </a:pPr>
            <a:fld id="{800C6A38-4290-41DD-B95C-4155372FD4AF}" type="slidenum">
              <a:rPr lang="en-US" altLang="en-US"/>
              <a:pPr lvl="0">
                <a:defRPr 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itle and Content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Blank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Section Header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541734" y="7834489"/>
            <a:ext cx="5829299" cy="242146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4" y="5167490"/>
            <a:ext cx="5829299" cy="26669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wo Content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899" y="2844800"/>
            <a:ext cx="3028949" cy="8046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49" y="2844800"/>
            <a:ext cx="3028949" cy="8046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itle Only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able" type="tbl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3"/>
          </p:nvPr>
        </p:nvSpPr>
        <p:spPr>
          <a:xfrm>
            <a:off x="342020" y="2921001"/>
            <a:ext cx="6172199" cy="80448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en-US" altLang="en-US"/>
              <a:t>Click the icon to add table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Four Content" type="fourObj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899" y="2844800"/>
            <a:ext cx="3028949" cy="390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486149" y="2844800"/>
            <a:ext cx="3028949" cy="390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42020" y="7083058"/>
            <a:ext cx="3028949" cy="390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5270" y="7083058"/>
            <a:ext cx="3028949" cy="390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Picture with Captio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1344215" y="8534400"/>
            <a:ext cx="4114799" cy="1007534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5" y="1089377"/>
            <a:ext cx="4114799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en-US" altLang="en-US"/>
              <a:t>Click the icon to add picture</a:t>
            </a:r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5" y="9541934"/>
            <a:ext cx="4114799" cy="14308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Insert" type="objOnly" preserve="1">
  <p:cSld name="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0"/>
          </p:nvPr>
        </p:nvSpPr>
        <p:spPr>
          <a:xfrm>
            <a:off x="0" y="3787422"/>
            <a:ext cx="6858000" cy="2613377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Table of Contents" type="clipArtAndTx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>
          <a:xfrm>
            <a:off x="342899" y="488245"/>
            <a:ext cx="6172199" cy="2032000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07330" y="3937001"/>
            <a:ext cx="3643324" cy="571499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en-US" altLang="en-US"/>
              <a:t>Introduction</a:t>
            </a:r>
            <a:endParaRPr lang="en-US" altLang="en-US"/>
          </a:p>
          <a:p>
            <a:pPr lvl="0">
              <a:defRPr/>
            </a:pPr>
            <a:r>
              <a:rPr lang="en-US" altLang="en-US"/>
              <a:t>Body 1</a:t>
            </a:r>
            <a:endParaRPr lang="en-US" altLang="en-US"/>
          </a:p>
          <a:p>
            <a:pPr lvl="0">
              <a:defRPr/>
            </a:pPr>
            <a:r>
              <a:rPr lang="en-US" altLang="en-US"/>
              <a:t>Body 2</a:t>
            </a:r>
            <a:endParaRPr lang="en-US" altLang="en-US"/>
          </a:p>
          <a:p>
            <a:pPr lvl="0">
              <a:defRPr/>
            </a:pPr>
            <a:r>
              <a:rPr lang="en-US" altLang="en-US"/>
              <a:t>Body 3</a:t>
            </a:r>
            <a:endParaRPr lang="en-US" altLang="en-US"/>
          </a:p>
          <a:p>
            <a:pPr lvl="0">
              <a:defRPr/>
            </a:pPr>
            <a:r>
              <a:rPr lang="en-US" altLang="en-US"/>
              <a:t>Conclusion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Vertical Title and Text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idx="0"/>
          </p:nvPr>
        </p:nvSpPr>
        <p:spPr>
          <a:xfrm>
            <a:off x="4972049" y="488245"/>
            <a:ext cx="1543049" cy="10402711"/>
          </a:xfrm>
        </p:spPr>
        <p:txBody>
          <a:bodyPr vert="eaVert"/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899" y="488245"/>
            <a:ext cx="4514849" cy="10402711"/>
          </a:xfrm>
        </p:spPr>
        <p:txBody>
          <a:bodyPr vert="eaVert"/>
          <a:lstStyle/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Thinkfree Offic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 idx="0"/>
          </p:nvPr>
        </p:nvSpPr>
        <p:spPr>
          <a:xfrm>
            <a:off x="342899" y="488245"/>
            <a:ext cx="6172199" cy="2032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899" y="2844800"/>
            <a:ext cx="6172199" cy="80461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en-US" altLang="en-US"/>
              <a:t>Click to edit Master text styles</a:t>
            </a:r>
            <a:endParaRPr lang="en-US" altLang="en-US"/>
          </a:p>
          <a:p>
            <a:pPr lvl="1">
              <a:defRPr/>
            </a:pPr>
            <a:r>
              <a:rPr lang="en-US" altLang="en-US"/>
              <a:t>Second level</a:t>
            </a:r>
            <a:endParaRPr lang="en-US" altLang="en-US"/>
          </a:p>
          <a:p>
            <a:pPr lvl="2">
              <a:defRPr/>
            </a:pPr>
            <a:r>
              <a:rPr lang="en-US" altLang="en-US"/>
              <a:t>Third level</a:t>
            </a:r>
            <a:endParaRPr lang="en-US" altLang="en-US"/>
          </a:p>
          <a:p>
            <a:pPr lvl="3">
              <a:defRPr/>
            </a:pPr>
            <a:r>
              <a:rPr lang="en-US" altLang="en-US"/>
              <a:t>Fourth level</a:t>
            </a:r>
            <a:endParaRPr lang="en-US" altLang="en-US"/>
          </a:p>
          <a:p>
            <a:pPr lvl="4">
              <a:defRPr/>
            </a:pPr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899" y="11300178"/>
            <a:ext cx="1600199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en-US" altLang="en-US"/>
              <a:pPr lvl="0">
                <a:defRPr/>
              </a:pPr>
              <a:t>5/16/2020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49" y="11300178"/>
            <a:ext cx="2171699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899" y="11300178"/>
            <a:ext cx="1600199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>
          <a:solidFill>
            <a:schemeClr val="tx2"/>
          </a:solidFill>
        </a:defRPr>
      </a:lvl2pPr>
      <a:lvl3pPr eaLnBrk="1" latinLnBrk="0" hangingPunct="1">
        <a:defRPr>
          <a:solidFill>
            <a:schemeClr val="tx2"/>
          </a:solidFill>
        </a:defRPr>
      </a:lvl3pPr>
      <a:lvl4pPr eaLnBrk="1" latinLnBrk="0" hangingPunct="1">
        <a:defRPr>
          <a:solidFill>
            <a:schemeClr val="tx2"/>
          </a:solidFill>
        </a:defRPr>
      </a:lvl4pPr>
      <a:lvl5pPr eaLnBrk="1" latinLnBrk="0" hangingPunct="1">
        <a:defRPr>
          <a:solidFill>
            <a:schemeClr val="tx2"/>
          </a:solidFill>
        </a:defRPr>
      </a:lvl5pPr>
      <a:lvl6pPr eaLnBrk="1" latinLnBrk="0" hangingPunct="1">
        <a:defRPr>
          <a:solidFill>
            <a:schemeClr val="tx2"/>
          </a:solidFill>
        </a:defRPr>
      </a:lvl6pPr>
      <a:lvl7pPr eaLnBrk="1" latinLnBrk="0" hangingPunct="1">
        <a:defRPr>
          <a:solidFill>
            <a:schemeClr val="tx2"/>
          </a:solidFill>
        </a:defRPr>
      </a:lvl7pPr>
      <a:lvl8pPr eaLnBrk="1" latinLnBrk="0" hangingPunct="1">
        <a:defRPr>
          <a:solidFill>
            <a:schemeClr val="tx2"/>
          </a:solidFill>
        </a:defRPr>
      </a:lvl8pPr>
      <a:lvl9pPr eaLnBrk="1" latinLnBrk="0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3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5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5276089" y="67733"/>
            <a:ext cx="17538192" cy="12124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587752" y="0"/>
            <a:ext cx="11393424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6999" y="11288"/>
            <a:ext cx="12192000" cy="12169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6999" y="118533"/>
            <a:ext cx="12192000" cy="11954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578006" y="0"/>
            <a:ext cx="12014015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16619" y="0"/>
            <a:ext cx="1209124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5916167" y="295656"/>
            <a:ext cx="18434304" cy="11600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1360" y="0"/>
            <a:ext cx="12180722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6999" y="39511"/>
            <a:ext cx="12192000" cy="121129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6999" y="73377"/>
            <a:ext cx="12192000" cy="12045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594494" y="0"/>
            <a:ext cx="12046991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33319" y="0"/>
            <a:ext cx="12124641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38906" y="0"/>
            <a:ext cx="12135815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666999" y="22577"/>
            <a:ext cx="12192000" cy="12146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4123942" y="0"/>
            <a:ext cx="14593825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"/>
        <a:cs typeface="Times New Roman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HCR Dotum"/>
        <a:ea typeface=""/>
        <a:cs typeface="Times New Roman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0</ep:Words>
  <ep:PresentationFormat>По выбору пользователя</ep:PresentationFormat>
  <ep:Paragraphs>0</ep:Paragraphs>
  <ep:Slides>15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15</vt:i4>
      </vt:variant>
    </vt:vector>
  </ep:HeadingPairs>
  <ep:TitlesOfParts>
    <vt:vector size="16" baseType="lpstr">
      <vt:lpstr>Thinkfree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2015-12-02T08:37:17.936</dcterms:created>
  <cp:lastModifiedBy>IRBIS</cp:lastModifiedBy>
  <dcterms:modified xsi:type="dcterms:W3CDTF">2020-05-16T15:25:39.820</dcterms:modified>
  <cp:revision>7</cp:revision>
  <cp:version>0906.0100.01</cp:version>
</cp:coreProperties>
</file>