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345" r:id="rId2"/>
    <p:sldId id="329" r:id="rId3"/>
    <p:sldId id="343" r:id="rId4"/>
    <p:sldId id="332" r:id="rId5"/>
    <p:sldId id="331" r:id="rId6"/>
    <p:sldId id="330" r:id="rId7"/>
    <p:sldId id="258" r:id="rId8"/>
    <p:sldId id="346" r:id="rId9"/>
    <p:sldId id="347" r:id="rId10"/>
    <p:sldId id="333" r:id="rId11"/>
    <p:sldId id="335" r:id="rId12"/>
    <p:sldId id="334" r:id="rId13"/>
    <p:sldId id="336" r:id="rId14"/>
    <p:sldId id="338" r:id="rId15"/>
    <p:sldId id="348" r:id="rId16"/>
    <p:sldId id="337" r:id="rId17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33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DD22DEC-3007-4D93-8483-E854C2676F89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7557ACD-7983-430E-9895-11641F5082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56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614999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562100" y="6356352"/>
            <a:ext cx="2552700" cy="365125"/>
          </a:xfrm>
          <a:prstGeom prst="rect">
            <a:avLst/>
          </a:prstGeom>
        </p:spPr>
        <p:txBody>
          <a:bodyPr rtlCol="0"/>
          <a:lstStyle/>
          <a:p>
            <a:fld id="{34584D7A-B745-4D03-9D6C-EFE40BB62B48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648204" y="6356352"/>
            <a:ext cx="2895600" cy="365125"/>
          </a:xfrm>
          <a:prstGeom prst="rect">
            <a:avLst/>
          </a:prstGeom>
        </p:spPr>
        <p:txBody>
          <a:bodyPr rtlCol="0"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CB6F7B4-DE0B-4BE7-A827-193BFA0F4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80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араллелограмм 6"/>
          <p:cNvSpPr/>
          <p:nvPr/>
        </p:nvSpPr>
        <p:spPr>
          <a:xfrm rot="18919285">
            <a:off x="-547867" y="792195"/>
            <a:ext cx="1846766" cy="768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Рисунок 9" descr="Рисунок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190605" y="258760"/>
            <a:ext cx="1675732" cy="62661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04900" y="365125"/>
            <a:ext cx="8053614" cy="917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725566" y="6362700"/>
            <a:ext cx="364839" cy="36932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r">
              <a:defRPr>
                <a:solidFill>
                  <a:srgbClr val="FF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05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1pPr>
      <a:lvl2pPr marL="714375" marR="0" indent="-25717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2pPr>
      <a:lvl3pPr marL="1208314" marR="0" indent="-293914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3pPr>
      <a:lvl4pPr marL="17145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4pPr>
      <a:lvl5pPr marL="21717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5pPr>
      <a:lvl6pPr marL="2514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6pPr>
      <a:lvl7pPr marL="29718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7pPr>
      <a:lvl8pPr marL="3429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8pPr>
      <a:lvl9pPr marL="38862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4992" y="914402"/>
            <a:ext cx="8328277" cy="54202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7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</a:t>
            </a:r>
            <a:br>
              <a:rPr lang="ru-RU" sz="67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7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3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7300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Ципьинская</a:t>
            </a:r>
            <a:r>
              <a:rPr lang="ru-RU" sz="73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r>
              <a:rPr lang="ru-RU" sz="7300" dirty="0" smtClean="0">
                <a:solidFill>
                  <a:schemeClr val="accent5"/>
                </a:solidFill>
              </a:rPr>
              <a:t/>
            </a:r>
            <a:br>
              <a:rPr lang="ru-RU" sz="7300" dirty="0" smtClean="0">
                <a:solidFill>
                  <a:schemeClr val="accent5"/>
                </a:solidFill>
              </a:rPr>
            </a:br>
            <a:r>
              <a:rPr lang="ru-RU" sz="7300" dirty="0">
                <a:solidFill>
                  <a:srgbClr val="0066FF"/>
                </a:solidFill>
              </a:rPr>
              <a:t/>
            </a:r>
            <a:br>
              <a:rPr lang="ru-RU" sz="7300" dirty="0">
                <a:solidFill>
                  <a:srgbClr val="0066FF"/>
                </a:solidFill>
              </a:rPr>
            </a:br>
            <a:endParaRPr lang="ru-RU" sz="7300" dirty="0">
              <a:solidFill>
                <a:srgbClr val="0066F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92" y="3132908"/>
            <a:ext cx="2403086" cy="2285999"/>
          </a:xfrm>
          <a:prstGeom prst="rect">
            <a:avLst/>
          </a:prstGeom>
        </p:spPr>
      </p:pic>
      <p:pic>
        <p:nvPicPr>
          <p:cNvPr id="6" name="Picture 5" descr="C:\Users\ВР\Desktop\Инфографика\ПЛАКАТ —глобус.jpg"/>
          <p:cNvPicPr>
            <a:picLocks noChangeAspect="1" noChangeArrowheads="1"/>
          </p:cNvPicPr>
          <p:nvPr/>
        </p:nvPicPr>
        <p:blipFill rotWithShape="1">
          <a:blip r:embed="rId3" cstate="print">
            <a:extLst/>
          </a:blip>
          <a:srcRect t="1305" b="1305"/>
          <a:stretch/>
        </p:blipFill>
        <p:spPr bwMode="auto">
          <a:xfrm>
            <a:off x="714111" y="1016789"/>
            <a:ext cx="2533168" cy="2506701"/>
          </a:xfrm>
          <a:prstGeom prst="ellipse">
            <a:avLst/>
          </a:prstGeom>
          <a:noFill/>
          <a:extLst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067" y="316992"/>
            <a:ext cx="2170178" cy="2587066"/>
          </a:xfrm>
          <a:prstGeom prst="rect">
            <a:avLst/>
          </a:prstGeom>
        </p:spPr>
      </p:pic>
      <p:pic>
        <p:nvPicPr>
          <p:cNvPr id="3" name="Picture 2" descr="https://kubinka-sosh-2.odinedu.ru/images/UmcyaOMhtM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739" y="358418"/>
            <a:ext cx="3422325" cy="9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407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51662" y="438912"/>
            <a:ext cx="7489234" cy="1975104"/>
          </a:xfrm>
        </p:spPr>
        <p:txBody>
          <a:bodyPr anchor="b">
            <a:normAutofit fontScale="90000"/>
          </a:bodyPr>
          <a:lstStyle/>
          <a:p>
            <a:pPr marL="228600" lvl="0">
              <a:lnSpc>
                <a:spcPct val="107000"/>
              </a:lnSpc>
              <a:spcBef>
                <a:spcPts val="1000"/>
              </a:spcBef>
            </a:pPr>
            <a:r>
              <a:rPr lang="ru-RU" sz="18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 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 </a:t>
            </a:r>
            <a:r>
              <a:rPr lang="ru-RU" sz="20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естественно-научной 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технологической направленностей «Точка роста» на базе МБОУ «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Ципьинская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СОШ» создан в </a:t>
            </a:r>
            <a:r>
              <a:rPr lang="ru-RU" sz="20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2021 году 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федерального проекта «Современная школа» национального проекта «Образование». </a:t>
            </a:r>
            <a:r>
              <a:rPr lang="ru-RU" sz="20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 smtClean="0">
              <a:solidFill>
                <a:schemeClr val="accent5"/>
              </a:solidFill>
              <a:latin typeface="Times New Roman" pitchFamily="18" charset="0"/>
            </a:endParaRPr>
          </a:p>
        </p:txBody>
      </p:sp>
      <p:pic>
        <p:nvPicPr>
          <p:cNvPr id="2050" name="Picture 2" descr="C:\Users\User\AppData\Local\Temp\Rar$DRa0.508\IMG-20220817-WA00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" t="12191" r="-1925" b="5654"/>
          <a:stretch/>
        </p:blipFill>
        <p:spPr bwMode="auto">
          <a:xfrm>
            <a:off x="402335" y="778326"/>
            <a:ext cx="3995632" cy="5193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1975106" y="5972118"/>
            <a:ext cx="8022333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lnSpc>
                <a:spcPct val="107000"/>
              </a:lnSpc>
              <a:buNone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Депутат Госсовета РТ 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Ногаев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К.А. на открытии кабинетов «Точки роста»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User\AppData\Local\Temp\Rar$DRa0.865\IMG-20220817-WA003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t="2506" r="18222"/>
          <a:stretch/>
        </p:blipFill>
        <p:spPr bwMode="auto">
          <a:xfrm>
            <a:off x="5266945" y="2161211"/>
            <a:ext cx="5590491" cy="3810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0147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872" y="442886"/>
            <a:ext cx="4785752" cy="577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0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43714" y="6057220"/>
            <a:ext cx="10277856" cy="563037"/>
          </a:xfrm>
        </p:spPr>
        <p:txBody>
          <a:bodyPr anchor="b">
            <a:normAutofit fontScale="90000"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1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сентябр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</a:rPr>
              <a:t>я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2021 года. Торжественное открытие кабинета биологии.</a:t>
            </a:r>
          </a:p>
        </p:txBody>
      </p:sp>
      <p:pic>
        <p:nvPicPr>
          <p:cNvPr id="2052" name="Picture 4" descr="C:\Users\User\Desktop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"/>
          <a:stretch/>
        </p:blipFill>
        <p:spPr bwMode="auto">
          <a:xfrm>
            <a:off x="1987296" y="273132"/>
            <a:ext cx="8119872" cy="5784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4736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69294" y="2878557"/>
            <a:ext cx="9725077" cy="586539"/>
          </a:xfrm>
        </p:spPr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1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сентября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2021 года</a:t>
            </a:r>
          </a:p>
        </p:txBody>
      </p:sp>
      <p:pic>
        <p:nvPicPr>
          <p:cNvPr id="4098" name="Picture 2" descr="C:\Users\User\AppData\Local\Temp\Rar$DRa0.069\IMG-20220817-WA0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577" y="142505"/>
            <a:ext cx="5925787" cy="2736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AppData\Local\Temp\Rar$DRa0.070\IMG-20220817-WA0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073" y="3465096"/>
            <a:ext cx="6400799" cy="31494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5837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27" y="2422566"/>
            <a:ext cx="6931137" cy="399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527" y="816485"/>
            <a:ext cx="6329547" cy="3909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0154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54851" y="297782"/>
            <a:ext cx="9810025" cy="451185"/>
          </a:xfrm>
        </p:spPr>
        <p:txBody>
          <a:bodyPr anchor="b">
            <a:normAutofit fontScale="90000"/>
          </a:bodyPr>
          <a:lstStyle/>
          <a:p>
            <a:pPr algn="ctr" eaLnBrk="1" hangingPunct="1">
              <a:defRPr/>
            </a:pPr>
            <a:r>
              <a:rPr lang="ru-RU" sz="45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Кабинет биологии</a:t>
            </a:r>
          </a:p>
        </p:txBody>
      </p:sp>
      <p:pic>
        <p:nvPicPr>
          <p:cNvPr id="1026" name="Picture 2" descr="C:\Users\User\AppData\Local\Temp\Rar$DRa0.139\кабине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258" y="824604"/>
            <a:ext cx="5691478" cy="2306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11158" y="5287880"/>
            <a:ext cx="92972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ученическая  по биологии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 по физиологии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нейротехнологии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коллекций демонстрационный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783" y="3284575"/>
            <a:ext cx="4071122" cy="1876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567" y="3648012"/>
            <a:ext cx="3974988" cy="114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043" y="757217"/>
            <a:ext cx="6180864" cy="2136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1157" y="121782"/>
            <a:ext cx="9126176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Кабинет химии </a:t>
            </a:r>
            <a:endParaRPr kumimoji="0" lang="ru-RU" sz="4000" b="1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965" y="4956870"/>
            <a:ext cx="9639522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Цифровая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лаборатория ученическая по химии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Демонстрационное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оборудование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Комплект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химических реактивов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Комплект коллекций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Оборудование для лабораторных работ и ученических опытов (на базе комплектов ОГЭ)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Комплект посуды и оборудования для ученических опытов 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Ноутбук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495" y="3027869"/>
            <a:ext cx="4014843" cy="17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65" y="3027869"/>
            <a:ext cx="4264205" cy="17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28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IMG_20211022_1331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032" y="962157"/>
            <a:ext cx="5498592" cy="1947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566738" y="315830"/>
            <a:ext cx="727242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Helvetica"/>
              </a:rPr>
              <a:t>Кабинет физики</a:t>
            </a:r>
            <a:endParaRPr kumimoji="0" lang="ru-RU" sz="3600" b="1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72372" y="5099871"/>
            <a:ext cx="10109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ученическая   по физике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лабораторных работ и ученических опытов (на базе комплектов ОГЭ)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для практики блочного программирования с комплектом датчиков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набор по механике,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мехатронике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82" y="3017106"/>
            <a:ext cx="4682066" cy="1978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34"/>
          <a:stretch/>
        </p:blipFill>
        <p:spPr bwMode="auto">
          <a:xfrm>
            <a:off x="7022592" y="3017106"/>
            <a:ext cx="4029798" cy="1978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44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89889" y="313509"/>
            <a:ext cx="9387842" cy="1097280"/>
          </a:xfrm>
        </p:spPr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Внеурочная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деятельность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по предметам естественно-научной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и технологической направленностей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5122" name="Picture 2" descr="C:\Users\User\AppData\Local\Temp\Rar$DRa0.902\IMG-20220329-WA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872" y="1548136"/>
            <a:ext cx="4490012" cy="5122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AppData\Local\Temp\Rar$DRa0.189\IMG-20220329-WA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263" y="1622992"/>
            <a:ext cx="4244556" cy="4972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5659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16608" y="5632704"/>
            <a:ext cx="9248267" cy="932688"/>
          </a:xfrm>
        </p:spPr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Открытый урок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биологии в 8 классе. Учитель: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</a:rPr>
              <a:t>Галиева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 Г.Р.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7170" name="Picture 2" descr="C:\Users\User\AppData\Local\Temp\Rar$DRa0.723\IMG-20220315-WA00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00" y="322218"/>
            <a:ext cx="6698633" cy="5023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AppData\Local\Temp\Rar$DRa0.906\IMG-20220315-WA0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166" y="1090315"/>
            <a:ext cx="6698633" cy="5023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6745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AppData\Local\Temp\Rar$DRa0.511\IMG-20220315-WA0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63" y="1231392"/>
            <a:ext cx="6118690" cy="458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AppData\Local\Temp\Rar$DRa0.844\IMG-20220315-WA0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544" y="353569"/>
            <a:ext cx="4560526" cy="615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6670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91526" y="5888736"/>
            <a:ext cx="8814814" cy="609164"/>
          </a:xfrm>
        </p:spPr>
        <p:txBody>
          <a:bodyPr anchor="b">
            <a:noAutofit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Открытый урок физики. Учитель: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</a:rPr>
              <a:t>Галиуллин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> Р.Ш.</a:t>
            </a:r>
          </a:p>
        </p:txBody>
      </p:sp>
      <p:pic>
        <p:nvPicPr>
          <p:cNvPr id="8197" name="Picture 5" descr="C:\Users\User\AppData\Local\Temp\Rar$DRa0.279\IMG-20210910-WA0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4" t="66" b="13571"/>
          <a:stretch/>
        </p:blipFill>
        <p:spPr bwMode="auto">
          <a:xfrm>
            <a:off x="621792" y="392598"/>
            <a:ext cx="5277138" cy="4665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User\AppData\Local\Temp\Rar$DRa0.889\IMG-20210910-WA00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10" b="9710"/>
          <a:stretch/>
        </p:blipFill>
        <p:spPr bwMode="auto">
          <a:xfrm>
            <a:off x="4760966" y="598920"/>
            <a:ext cx="7053086" cy="52898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0135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User\AppData\Local\Temp\Rar$DRa0.162\IMG-20210910-WA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2" y="880328"/>
            <a:ext cx="5023104" cy="474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User\AppData\Local\Temp\Rar$DRa0.021\IMG-20210910-WA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712" y="1360388"/>
            <a:ext cx="5047488" cy="37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6541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AppData\Local\Temp\Rar$DRa0.775\IMG-20210910-WA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36" y="1629156"/>
            <a:ext cx="5850128" cy="438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AppData\Local\Temp\Rar$DRa0.217\IMG-20210910-WA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728" y="192024"/>
            <a:ext cx="5510784" cy="450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1201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94816" y="5791200"/>
            <a:ext cx="9668256" cy="646176"/>
          </a:xfrm>
        </p:spPr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Открытый урок химии в 10 классе. Учитель: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</a:rPr>
              <a:t>Залкеева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 М.В.</a:t>
            </a:r>
          </a:p>
        </p:txBody>
      </p:sp>
      <p:pic>
        <p:nvPicPr>
          <p:cNvPr id="8198" name="Picture 6" descr="C:\Users\User\AppData\Local\Temp\Rar$DRa0.232\IMG202203150923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648" y="590684"/>
            <a:ext cx="8327136" cy="5182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5468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159</Words>
  <Application>Microsoft Office PowerPoint</Application>
  <PresentationFormat>Широкоэкранный</PresentationFormat>
  <Paragraphs>29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Helvetica</vt:lpstr>
      <vt:lpstr>Times New Roman</vt:lpstr>
      <vt:lpstr>1_Тема Office</vt:lpstr>
      <vt:lpstr>  МБОУ  «Ципьинская СОШ»  </vt:lpstr>
      <vt:lpstr>  Центр образования естественно-научной и технологической направленностей «Точка роста» на базе МБОУ «Ципьинская СОШ» создан в 2021 году в рамках федерального проекта «Современная школа» национального проекта «Образование».  </vt:lpstr>
      <vt:lpstr>Презентация PowerPoint</vt:lpstr>
      <vt:lpstr>1 сентября 2021 года. Торжественное открытие кабинета биологии.</vt:lpstr>
      <vt:lpstr>1 сентября 2021 года</vt:lpstr>
      <vt:lpstr>Презентация PowerPoint</vt:lpstr>
      <vt:lpstr>Кабинет биологии</vt:lpstr>
      <vt:lpstr>Презентация PowerPoint</vt:lpstr>
      <vt:lpstr>Презентация PowerPoint</vt:lpstr>
      <vt:lpstr>Внеурочная деятельность по предметам естественно-научной  и технологической направленностей</vt:lpstr>
      <vt:lpstr>Открытый урок биологии в 8 классе. Учитель: Галиева Г.Р.</vt:lpstr>
      <vt:lpstr>Презентация PowerPoint</vt:lpstr>
      <vt:lpstr>Открытый урок физики. Учитель: Галиуллин Р.Ш.</vt:lpstr>
      <vt:lpstr>Презентация PowerPoint</vt:lpstr>
      <vt:lpstr>Презентация PowerPoint</vt:lpstr>
      <vt:lpstr>Открытый урок химии в 10 классе. Учитель: Залкеева М.В.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Чувакаев Эльмир</dc:creator>
  <cp:lastModifiedBy>79871859712</cp:lastModifiedBy>
  <cp:revision>50</cp:revision>
  <cp:lastPrinted>2022-08-19T00:36:01Z</cp:lastPrinted>
  <dcterms:created xsi:type="dcterms:W3CDTF">2019-11-01T14:25:55Z</dcterms:created>
  <dcterms:modified xsi:type="dcterms:W3CDTF">2023-05-10T21:20:20Z</dcterms:modified>
</cp:coreProperties>
</file>