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FF8B8B"/>
    <a:srgbClr val="B07BD7"/>
    <a:srgbClr val="D1B2E8"/>
    <a:srgbClr val="C39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034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966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39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04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561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041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343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2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943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239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65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0FB88-89EF-48B3-9F31-6F9283428A0C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1AF47-FB13-4940-AE59-8A5689973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92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4/16/2021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430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6198" y="1916832"/>
            <a:ext cx="646811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Габдулла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Тукай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әсәлләрен </a:t>
            </a:r>
          </a:p>
          <a:p>
            <a:pPr algn="ctr"/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рәсемнәр буенча таныгыз!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5" t="11450"/>
          <a:stretch/>
        </p:blipFill>
        <p:spPr bwMode="auto">
          <a:xfrm>
            <a:off x="1994691" y="1556792"/>
            <a:ext cx="4953573" cy="398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03848" y="478002"/>
            <a:ext cx="24561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өл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43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258" y="1340768"/>
            <a:ext cx="4608511" cy="416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82637" y="560874"/>
            <a:ext cx="70177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Умарта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корты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вә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чебеннәр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" t="17208" r="81769" b="61344"/>
          <a:stretch/>
        </p:blipFill>
        <p:spPr bwMode="auto">
          <a:xfrm rot="16661249">
            <a:off x="2356445" y="2940418"/>
            <a:ext cx="795421" cy="87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983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67376" y="704890"/>
            <a:ext cx="2116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Бәхет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t="4869" r="22545" b="36628"/>
          <a:stretch/>
        </p:blipFill>
        <p:spPr bwMode="auto">
          <a:xfrm>
            <a:off x="2483768" y="1777029"/>
            <a:ext cx="4267322" cy="330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89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" r="9372"/>
          <a:stretch/>
        </p:blipFill>
        <p:spPr bwMode="auto">
          <a:xfrm>
            <a:off x="2123728" y="1498827"/>
            <a:ext cx="544447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0" t="1" r="16051" b="76970"/>
          <a:stretch/>
        </p:blipFill>
        <p:spPr bwMode="auto">
          <a:xfrm>
            <a:off x="6665225" y="1697048"/>
            <a:ext cx="902977" cy="79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9908" y="617178"/>
            <a:ext cx="5071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Ташбака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илә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куян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241009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 t="2022" r="1213" b="1858"/>
          <a:stretch/>
        </p:blipFill>
        <p:spPr bwMode="auto">
          <a:xfrm>
            <a:off x="2771799" y="1432781"/>
            <a:ext cx="3457093" cy="4718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41080" y="560874"/>
            <a:ext cx="4100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Әтәч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илә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күке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02459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0030" y="3792162"/>
            <a:ext cx="4838474" cy="30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64026" y="2420888"/>
            <a:ext cx="3654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Булдырдыгыз!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1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5">
      <a:dk1>
        <a:srgbClr val="F8F8EF"/>
      </a:dk1>
      <a:lt1>
        <a:srgbClr val="F8F8EF"/>
      </a:lt1>
      <a:dk2>
        <a:srgbClr val="F8F8EF"/>
      </a:dk2>
      <a:lt2>
        <a:srgbClr val="D7EDBF"/>
      </a:lt2>
      <a:accent1>
        <a:srgbClr val="F8F8EF"/>
      </a:accent1>
      <a:accent2>
        <a:srgbClr val="F8F8EF"/>
      </a:accent2>
      <a:accent3>
        <a:srgbClr val="F8F8EF"/>
      </a:accent3>
      <a:accent4>
        <a:srgbClr val="F8F8EF"/>
      </a:accent4>
      <a:accent5>
        <a:srgbClr val="F8F8EF"/>
      </a:accent5>
      <a:accent6>
        <a:srgbClr val="F8F8EF"/>
      </a:accent6>
      <a:hlink>
        <a:srgbClr val="F8F8EF"/>
      </a:hlink>
      <a:folHlink>
        <a:srgbClr val="F8F8E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1582</TotalTime>
  <Words>34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Екатерина</cp:lastModifiedBy>
  <cp:revision>130</cp:revision>
  <dcterms:created xsi:type="dcterms:W3CDTF">2014-11-07T17:01:55Z</dcterms:created>
  <dcterms:modified xsi:type="dcterms:W3CDTF">2021-04-16T07:58:19Z</dcterms:modified>
</cp:coreProperties>
</file>