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4"/>
  </p:notesMasterIdLst>
  <p:sldIdLst>
    <p:sldId id="256" r:id="rId2"/>
    <p:sldId id="257" r:id="rId3"/>
    <p:sldId id="259" r:id="rId4"/>
    <p:sldId id="360" r:id="rId5"/>
    <p:sldId id="261" r:id="rId6"/>
    <p:sldId id="264" r:id="rId7"/>
    <p:sldId id="265" r:id="rId8"/>
    <p:sldId id="266" r:id="rId9"/>
    <p:sldId id="267" r:id="rId10"/>
    <p:sldId id="269" r:id="rId11"/>
    <p:sldId id="280" r:id="rId12"/>
    <p:sldId id="298" r:id="rId13"/>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Garamond"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Garamond"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Garamond"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Garamond"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Garamond" pitchFamily="18" charset="0"/>
        <a:ea typeface="+mn-ea"/>
        <a:cs typeface="Arial" charset="0"/>
      </a:defRPr>
    </a:lvl5pPr>
    <a:lvl6pPr marL="2286000" algn="l" defTabSz="914400" rtl="0" eaLnBrk="1" latinLnBrk="0" hangingPunct="1">
      <a:defRPr kern="1200">
        <a:solidFill>
          <a:schemeClr val="tx1"/>
        </a:solidFill>
        <a:latin typeface="Garamond" pitchFamily="18" charset="0"/>
        <a:ea typeface="+mn-ea"/>
        <a:cs typeface="Arial" charset="0"/>
      </a:defRPr>
    </a:lvl6pPr>
    <a:lvl7pPr marL="2743200" algn="l" defTabSz="914400" rtl="0" eaLnBrk="1" latinLnBrk="0" hangingPunct="1">
      <a:defRPr kern="1200">
        <a:solidFill>
          <a:schemeClr val="tx1"/>
        </a:solidFill>
        <a:latin typeface="Garamond" pitchFamily="18" charset="0"/>
        <a:ea typeface="+mn-ea"/>
        <a:cs typeface="Arial" charset="0"/>
      </a:defRPr>
    </a:lvl7pPr>
    <a:lvl8pPr marL="3200400" algn="l" defTabSz="914400" rtl="0" eaLnBrk="1" latinLnBrk="0" hangingPunct="1">
      <a:defRPr kern="1200">
        <a:solidFill>
          <a:schemeClr val="tx1"/>
        </a:solidFill>
        <a:latin typeface="Garamond" pitchFamily="18" charset="0"/>
        <a:ea typeface="+mn-ea"/>
        <a:cs typeface="Arial" charset="0"/>
      </a:defRPr>
    </a:lvl8pPr>
    <a:lvl9pPr marL="3657600" algn="l" defTabSz="914400" rtl="0" eaLnBrk="1" latinLnBrk="0" hangingPunct="1">
      <a:defRPr kern="1200">
        <a:solidFill>
          <a:schemeClr val="tx1"/>
        </a:solidFill>
        <a:latin typeface="Garamond"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94679" autoAdjust="0"/>
  </p:normalViewPr>
  <p:slideViewPr>
    <p:cSldViewPr>
      <p:cViewPr>
        <p:scale>
          <a:sx n="77" d="100"/>
          <a:sy n="77" d="100"/>
        </p:scale>
        <p:origin x="-1176"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ru-RU" altLang="ru-RU"/>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ru-RU" altLang="ru-RU"/>
          </a:p>
        </p:txBody>
      </p:sp>
      <p:sp>
        <p:nvSpPr>
          <p:cNvPr id="6246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ru-RU" altLang="ru-RU"/>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defRPr>
            </a:lvl1pPr>
          </a:lstStyle>
          <a:p>
            <a:pPr>
              <a:defRPr/>
            </a:pPr>
            <a:fld id="{BA2D220C-7B03-4161-A68E-EE848C503790}"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w="9525">
                <a:noFill/>
                <a:round/>
                <a:headEnd/>
                <a:tailEnd/>
              </a:ln>
            </p:spPr>
            <p:txBody>
              <a:bodyPr/>
              <a:lstStyle/>
              <a:p>
                <a:endParaRPr lang="ru-RU"/>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7" name="Freeform 10"/>
            <p:cNvSpPr>
              <a:spLocks/>
            </p:cNvSpPr>
            <p:nvPr/>
          </p:nvSpPr>
          <p:spPr bwMode="hidden">
            <a:xfrm>
              <a:off x="0" y="0"/>
              <a:ext cx="5758" cy="1776"/>
            </a:xfrm>
            <a:custGeom>
              <a:avLst/>
              <a:gdLst>
                <a:gd name="T0" fmla="*/ 0 w 5740"/>
                <a:gd name="T1" fmla="*/ 0 h 1906"/>
                <a:gd name="T2" fmla="*/ 0 w 5740"/>
                <a:gd name="T3" fmla="*/ 1339 h 1906"/>
                <a:gd name="T4" fmla="*/ 5830 w 5740"/>
                <a:gd name="T5" fmla="*/ 1339 h 1906"/>
                <a:gd name="T6" fmla="*/ 583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grpSp>
      <p:sp>
        <p:nvSpPr>
          <p:cNvPr id="20491"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ru-RU" altLang="ru-RU" noProof="0" smtClean="0"/>
              <a:t>Образец заголовка</a:t>
            </a:r>
          </a:p>
        </p:txBody>
      </p:sp>
      <p:sp>
        <p:nvSpPr>
          <p:cNvPr id="2049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13" name="Rectangle 13"/>
          <p:cNvSpPr>
            <a:spLocks noGrp="1" noChangeArrowheads="1"/>
          </p:cNvSpPr>
          <p:nvPr>
            <p:ph type="dt" sz="quarter" idx="10"/>
          </p:nvPr>
        </p:nvSpPr>
        <p:spPr>
          <a:xfrm>
            <a:off x="457200" y="6248400"/>
            <a:ext cx="2133600" cy="47625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14" name="Rectangle 14"/>
          <p:cNvSpPr>
            <a:spLocks noGrp="1" noChangeArrowheads="1"/>
          </p:cNvSpPr>
          <p:nvPr>
            <p:ph type="ftr" sz="quarter" idx="11"/>
          </p:nvPr>
        </p:nvSpPr>
        <p:spPr>
          <a:xfrm>
            <a:off x="3124200" y="6251575"/>
            <a:ext cx="2895600" cy="47625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ru-RU" altLang="ru-RU"/>
          </a:p>
        </p:txBody>
      </p:sp>
      <p:sp>
        <p:nvSpPr>
          <p:cNvPr id="15" name="Rectangle 15"/>
          <p:cNvSpPr>
            <a:spLocks noGrp="1" noChangeArrowheads="1"/>
          </p:cNvSpPr>
          <p:nvPr>
            <p:ph type="sldNum" sz="quarter" idx="12"/>
          </p:nvPr>
        </p:nvSpPr>
        <p:spPr>
          <a:xfrm>
            <a:off x="6553200" y="6254750"/>
            <a:ext cx="2133600" cy="47625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BB28A43F-558C-4926-8F6D-01F52B10ADAC}" type="slidenum">
              <a:rPr lang="ru-RU" altLang="ru-RU"/>
              <a:pPr>
                <a:defRPr/>
              </a:pPr>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3"/>
          <p:cNvSpPr>
            <a:spLocks noGrp="1" noChangeArrowheads="1"/>
          </p:cNvSpPr>
          <p:nvPr>
            <p:ph type="sldNum" sz="quarter" idx="11"/>
          </p:nvPr>
        </p:nvSpPr>
        <p:spPr>
          <a:ln/>
        </p:spPr>
        <p:txBody>
          <a:bodyPr/>
          <a:lstStyle>
            <a:lvl1pPr>
              <a:defRPr/>
            </a:lvl1pPr>
          </a:lstStyle>
          <a:p>
            <a:pPr>
              <a:defRPr/>
            </a:pPr>
            <a:fld id="{02D405F9-3F83-4AB4-85DB-A35BCA3C5071}" type="slidenum">
              <a:rPr lang="ru-RU" altLang="ru-RU"/>
              <a:pPr>
                <a:defRPr/>
              </a:pPr>
              <a:t>‹#›</a:t>
            </a:fld>
            <a:endParaRPr lang="ru-RU" alt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3"/>
          <p:cNvSpPr>
            <a:spLocks noGrp="1" noChangeArrowheads="1"/>
          </p:cNvSpPr>
          <p:nvPr>
            <p:ph type="sldNum" sz="quarter" idx="11"/>
          </p:nvPr>
        </p:nvSpPr>
        <p:spPr>
          <a:ln/>
        </p:spPr>
        <p:txBody>
          <a:bodyPr/>
          <a:lstStyle>
            <a:lvl1pPr>
              <a:defRPr/>
            </a:lvl1pPr>
          </a:lstStyle>
          <a:p>
            <a:pPr>
              <a:defRPr/>
            </a:pPr>
            <a:fld id="{6EF6AFFB-7B4F-44C4-99BA-45A391810CF5}" type="slidenum">
              <a:rPr lang="ru-RU" altLang="ru-RU"/>
              <a:pPr>
                <a:defRPr/>
              </a:pPr>
              <a:t>‹#›</a:t>
            </a:fld>
            <a:endParaRPr lang="ru-RU" alt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3"/>
          <p:cNvSpPr>
            <a:spLocks noGrp="1" noChangeArrowheads="1"/>
          </p:cNvSpPr>
          <p:nvPr>
            <p:ph type="sldNum" sz="quarter" idx="11"/>
          </p:nvPr>
        </p:nvSpPr>
        <p:spPr>
          <a:ln/>
        </p:spPr>
        <p:txBody>
          <a:bodyPr/>
          <a:lstStyle>
            <a:lvl1pPr>
              <a:defRPr/>
            </a:lvl1pPr>
          </a:lstStyle>
          <a:p>
            <a:pPr>
              <a:defRPr/>
            </a:pPr>
            <a:fld id="{D041D989-9772-4DA7-B281-6F15A0635F5D}" type="slidenum">
              <a:rPr lang="ru-RU" altLang="ru-RU"/>
              <a:pPr>
                <a:defRPr/>
              </a:pPr>
              <a:t>‹#›</a:t>
            </a:fld>
            <a:endParaRPr lang="ru-RU" altLang="ru-RU"/>
          </a:p>
        </p:txBody>
      </p:sp>
      <p:sp>
        <p:nvSpPr>
          <p:cNvPr id="7"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8" name="Rectangle 3"/>
          <p:cNvSpPr>
            <a:spLocks noGrp="1" noChangeArrowheads="1"/>
          </p:cNvSpPr>
          <p:nvPr>
            <p:ph type="sldNum" sz="quarter" idx="11"/>
          </p:nvPr>
        </p:nvSpPr>
        <p:spPr>
          <a:ln/>
        </p:spPr>
        <p:txBody>
          <a:bodyPr/>
          <a:lstStyle>
            <a:lvl1pPr>
              <a:defRPr/>
            </a:lvl1pPr>
          </a:lstStyle>
          <a:p>
            <a:pPr>
              <a:defRPr/>
            </a:pPr>
            <a:fld id="{234159DE-5048-4364-8DC5-DA5699FAB0EE}" type="slidenum">
              <a:rPr lang="ru-RU" altLang="ru-RU"/>
              <a:pPr>
                <a:defRPr/>
              </a:pPr>
              <a:t>‹#›</a:t>
            </a:fld>
            <a:endParaRPr lang="ru-RU" altLang="ru-RU"/>
          </a:p>
        </p:txBody>
      </p:sp>
      <p:sp>
        <p:nvSpPr>
          <p:cNvPr id="9"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4" name="Rectangle 3"/>
          <p:cNvSpPr>
            <a:spLocks noGrp="1" noChangeArrowheads="1"/>
          </p:cNvSpPr>
          <p:nvPr>
            <p:ph type="sldNum" sz="quarter" idx="11"/>
          </p:nvPr>
        </p:nvSpPr>
        <p:spPr>
          <a:ln/>
        </p:spPr>
        <p:txBody>
          <a:bodyPr/>
          <a:lstStyle>
            <a:lvl1pPr>
              <a:defRPr/>
            </a:lvl1pPr>
          </a:lstStyle>
          <a:p>
            <a:pPr>
              <a:defRPr/>
            </a:pPr>
            <a:fld id="{792AA2BE-4331-4BC0-A335-0A3AEFCA1438}" type="slidenum">
              <a:rPr lang="ru-RU" altLang="ru-RU"/>
              <a:pPr>
                <a:defRPr/>
              </a:pPr>
              <a:t>‹#›</a:t>
            </a:fld>
            <a:endParaRPr lang="ru-RU" altLang="ru-RU"/>
          </a:p>
        </p:txBody>
      </p:sp>
      <p:sp>
        <p:nvSpPr>
          <p:cNvPr id="5"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3" name="Rectangle 3"/>
          <p:cNvSpPr>
            <a:spLocks noGrp="1" noChangeArrowheads="1"/>
          </p:cNvSpPr>
          <p:nvPr>
            <p:ph type="sldNum" sz="quarter" idx="11"/>
          </p:nvPr>
        </p:nvSpPr>
        <p:spPr>
          <a:ln/>
        </p:spPr>
        <p:txBody>
          <a:bodyPr/>
          <a:lstStyle>
            <a:lvl1pPr>
              <a:defRPr/>
            </a:lvl1pPr>
          </a:lstStyle>
          <a:p>
            <a:pPr>
              <a:defRPr/>
            </a:pPr>
            <a:fld id="{0C4FFD32-B27F-4BE4-AFA4-B43B854D1EF2}" type="slidenum">
              <a:rPr lang="ru-RU" altLang="ru-RU"/>
              <a:pPr>
                <a:defRPr/>
              </a:pPr>
              <a:t>‹#›</a:t>
            </a:fld>
            <a:endParaRPr lang="ru-RU" altLang="ru-RU"/>
          </a:p>
        </p:txBody>
      </p:sp>
      <p:sp>
        <p:nvSpPr>
          <p:cNvPr id="4"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3"/>
          <p:cNvSpPr>
            <a:spLocks noGrp="1" noChangeArrowheads="1"/>
          </p:cNvSpPr>
          <p:nvPr>
            <p:ph type="sldNum" sz="quarter" idx="11"/>
          </p:nvPr>
        </p:nvSpPr>
        <p:spPr>
          <a:ln/>
        </p:spPr>
        <p:txBody>
          <a:bodyPr/>
          <a:lstStyle>
            <a:lvl1pPr>
              <a:defRPr/>
            </a:lvl1pPr>
          </a:lstStyle>
          <a:p>
            <a:pPr>
              <a:defRPr/>
            </a:pPr>
            <a:fld id="{067BB16F-FADE-4BF4-809C-B27A825B5783}" type="slidenum">
              <a:rPr lang="ru-RU" altLang="ru-RU"/>
              <a:pPr>
                <a:defRPr/>
              </a:pPr>
              <a:t>‹#›</a:t>
            </a:fld>
            <a:endParaRPr lang="ru-RU" altLang="ru-RU"/>
          </a:p>
        </p:txBody>
      </p:sp>
      <p:sp>
        <p:nvSpPr>
          <p:cNvPr id="7"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3"/>
          <p:cNvSpPr>
            <a:spLocks noGrp="1" noChangeArrowheads="1"/>
          </p:cNvSpPr>
          <p:nvPr>
            <p:ph type="sldNum" sz="quarter" idx="11"/>
          </p:nvPr>
        </p:nvSpPr>
        <p:spPr>
          <a:ln/>
        </p:spPr>
        <p:txBody>
          <a:bodyPr/>
          <a:lstStyle>
            <a:lvl1pPr>
              <a:defRPr/>
            </a:lvl1pPr>
          </a:lstStyle>
          <a:p>
            <a:pPr>
              <a:defRPr/>
            </a:pPr>
            <a:fld id="{37E0BF39-3342-4830-ABA7-35257CD86C66}" type="slidenum">
              <a:rPr lang="ru-RU" altLang="ru-RU"/>
              <a:pPr>
                <a:defRPr/>
              </a:pPr>
              <a:t>‹#›</a:t>
            </a:fld>
            <a:endParaRPr lang="ru-RU" altLang="ru-RU"/>
          </a:p>
        </p:txBody>
      </p:sp>
      <p:sp>
        <p:nvSpPr>
          <p:cNvPr id="7"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3"/>
          <p:cNvSpPr>
            <a:spLocks noGrp="1" noChangeArrowheads="1"/>
          </p:cNvSpPr>
          <p:nvPr>
            <p:ph type="sldNum" sz="quarter" idx="11"/>
          </p:nvPr>
        </p:nvSpPr>
        <p:spPr>
          <a:ln/>
        </p:spPr>
        <p:txBody>
          <a:bodyPr/>
          <a:lstStyle>
            <a:lvl1pPr>
              <a:defRPr/>
            </a:lvl1pPr>
          </a:lstStyle>
          <a:p>
            <a:pPr>
              <a:defRPr/>
            </a:pPr>
            <a:fld id="{815D0757-C2DA-4167-AC3C-3523F28EE4A2}" type="slidenum">
              <a:rPr lang="ru-RU" altLang="ru-RU"/>
              <a:pPr>
                <a:defRPr/>
              </a:pPr>
              <a:t>‹#›</a:t>
            </a:fld>
            <a:endParaRPr lang="ru-RU" alt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3"/>
          <p:cNvSpPr>
            <a:spLocks noGrp="1" noChangeArrowheads="1"/>
          </p:cNvSpPr>
          <p:nvPr>
            <p:ph type="sldNum" sz="quarter" idx="11"/>
          </p:nvPr>
        </p:nvSpPr>
        <p:spPr>
          <a:ln/>
        </p:spPr>
        <p:txBody>
          <a:bodyPr/>
          <a:lstStyle>
            <a:lvl1pPr>
              <a:defRPr/>
            </a:lvl1pPr>
          </a:lstStyle>
          <a:p>
            <a:pPr>
              <a:defRPr/>
            </a:pPr>
            <a:fld id="{DB7BF159-B769-40D8-8797-7BF95CBFF76F}" type="slidenum">
              <a:rPr lang="ru-RU" altLang="ru-RU"/>
              <a:pPr>
                <a:defRPr/>
              </a:pPr>
              <a:t>‹#›</a:t>
            </a:fld>
            <a:endParaRPr lang="ru-RU" alt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600200"/>
            <a:ext cx="8229600" cy="4525963"/>
          </a:xfrm>
        </p:spPr>
        <p:txBody>
          <a:bodyPr/>
          <a:lstStyle/>
          <a:p>
            <a:pPr lvl="0"/>
            <a:endParaRPr lang="ru-RU" noProof="0" smtClean="0"/>
          </a:p>
        </p:txBody>
      </p:sp>
      <p:sp>
        <p:nvSpPr>
          <p:cNvPr id="4"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3"/>
          <p:cNvSpPr>
            <a:spLocks noGrp="1" noChangeArrowheads="1"/>
          </p:cNvSpPr>
          <p:nvPr>
            <p:ph type="sldNum" sz="quarter" idx="11"/>
          </p:nvPr>
        </p:nvSpPr>
        <p:spPr>
          <a:ln/>
        </p:spPr>
        <p:txBody>
          <a:bodyPr/>
          <a:lstStyle>
            <a:lvl1pPr>
              <a:defRPr/>
            </a:lvl1pPr>
          </a:lstStyle>
          <a:p>
            <a:pPr>
              <a:defRPr/>
            </a:pPr>
            <a:fld id="{54CB0845-7BC1-41BD-A179-A6E375E2E1CC}" type="slidenum">
              <a:rPr lang="ru-RU" altLang="ru-RU"/>
              <a:pPr>
                <a:defRPr/>
              </a:pPr>
              <a:t>‹#›</a:t>
            </a:fld>
            <a:endParaRPr lang="ru-RU" altLang="ru-RU"/>
          </a:p>
        </p:txBody>
      </p:sp>
      <p:sp>
        <p:nvSpPr>
          <p:cNvPr id="6"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2"/>
          <p:cNvSpPr>
            <a:spLocks noGrp="1" noChangeArrowheads="1"/>
          </p:cNvSpPr>
          <p:nvPr>
            <p:ph type="dt" sz="half" idx="10"/>
          </p:nvPr>
        </p:nvSpPr>
        <p:spPr>
          <a:ln/>
        </p:spPr>
        <p:txBody>
          <a:bodyPr/>
          <a:lstStyle>
            <a:lvl1pPr>
              <a:defRPr/>
            </a:lvl1pPr>
          </a:lstStyle>
          <a:p>
            <a:pPr>
              <a:defRPr/>
            </a:pPr>
            <a:endParaRPr lang="ru-RU" altLang="ru-RU"/>
          </a:p>
        </p:txBody>
      </p:sp>
      <p:sp>
        <p:nvSpPr>
          <p:cNvPr id="4" name="Rectangle 3"/>
          <p:cNvSpPr>
            <a:spLocks noGrp="1" noChangeArrowheads="1"/>
          </p:cNvSpPr>
          <p:nvPr>
            <p:ph type="sldNum" sz="quarter" idx="11"/>
          </p:nvPr>
        </p:nvSpPr>
        <p:spPr>
          <a:ln/>
        </p:spPr>
        <p:txBody>
          <a:bodyPr/>
          <a:lstStyle>
            <a:lvl1pPr>
              <a:defRPr/>
            </a:lvl1pPr>
          </a:lstStyle>
          <a:p>
            <a:pPr>
              <a:defRPr/>
            </a:pPr>
            <a:fld id="{C632B9DA-60DF-4377-A03A-D97FE13BB04C}" type="slidenum">
              <a:rPr lang="ru-RU" altLang="ru-RU"/>
              <a:pPr>
                <a:defRPr/>
              </a:pPr>
              <a:t>‹#›</a:t>
            </a:fld>
            <a:endParaRPr lang="ru-RU" altLang="ru-RU"/>
          </a:p>
        </p:txBody>
      </p:sp>
      <p:sp>
        <p:nvSpPr>
          <p:cNvPr id="5" name="Rectangle 14"/>
          <p:cNvSpPr>
            <a:spLocks noGrp="1" noChangeArrowheads="1"/>
          </p:cNvSpPr>
          <p:nvPr>
            <p:ph type="ftr" sz="quarter" idx="12"/>
          </p:nvPr>
        </p:nvSpPr>
        <p:spPr>
          <a:ln/>
        </p:spPr>
        <p:txBody>
          <a:bodyPr/>
          <a:lstStyle>
            <a:lvl1pPr>
              <a:defRPr/>
            </a:lvl1pPr>
          </a:lstStyle>
          <a:p>
            <a:pPr>
              <a:defRPr/>
            </a:pPr>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ru-RU" altLang="ru-RU"/>
          </a:p>
        </p:txBody>
      </p:sp>
      <p:sp>
        <p:nvSpPr>
          <p:cNvPr id="1945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defRPr>
            </a:lvl1pPr>
          </a:lstStyle>
          <a:p>
            <a:pPr>
              <a:defRPr/>
            </a:pPr>
            <a:fld id="{0A777FFB-E179-4CB6-88B7-CF0BA8A3F4DD}" type="slidenum">
              <a:rPr lang="ru-RU" altLang="ru-RU"/>
              <a:pPr>
                <a:defRPr/>
              </a:pPr>
              <a:t>‹#›</a:t>
            </a:fld>
            <a:endParaRPr lang="ru-RU" altLang="ru-RU"/>
          </a:p>
        </p:txBody>
      </p:sp>
      <p:grpSp>
        <p:nvGrpSpPr>
          <p:cNvPr id="2052" name="Group 4"/>
          <p:cNvGrpSpPr>
            <a:grpSpLocks/>
          </p:cNvGrpSpPr>
          <p:nvPr/>
        </p:nvGrpSpPr>
        <p:grpSpPr bwMode="auto">
          <a:xfrm>
            <a:off x="0" y="0"/>
            <a:ext cx="9140825" cy="6850063"/>
            <a:chOff x="0" y="0"/>
            <a:chExt cx="5758" cy="4315"/>
          </a:xfrm>
        </p:grpSpPr>
        <p:grpSp>
          <p:nvGrpSpPr>
            <p:cNvPr id="2056" name="Group 5"/>
            <p:cNvGrpSpPr>
              <a:grpSpLocks/>
            </p:cNvGrpSpPr>
            <p:nvPr userDrawn="1"/>
          </p:nvGrpSpPr>
          <p:grpSpPr bwMode="auto">
            <a:xfrm>
              <a:off x="1728" y="2230"/>
              <a:ext cx="4027" cy="2085"/>
              <a:chOff x="1728" y="2230"/>
              <a:chExt cx="4027" cy="2085"/>
            </a:xfrm>
          </p:grpSpPr>
          <p:sp>
            <p:nvSpPr>
              <p:cNvPr id="19462"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19463"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19464"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2062"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w="9525">
                <a:noFill/>
                <a:round/>
                <a:headEnd/>
                <a:tailEnd/>
              </a:ln>
            </p:spPr>
            <p:txBody>
              <a:bodyPr/>
              <a:lstStyle/>
              <a:p>
                <a:endParaRPr lang="ru-RU"/>
              </a:p>
            </p:txBody>
          </p:sp>
          <p:sp>
            <p:nvSpPr>
              <p:cNvPr id="19466"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grpSp>
        <p:sp>
          <p:nvSpPr>
            <p:cNvPr id="19467"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defRPr/>
              </a:pPr>
              <a:endParaRPr lang="ru-RU"/>
            </a:p>
          </p:txBody>
        </p:sp>
        <p:sp>
          <p:nvSpPr>
            <p:cNvPr id="2058" name="Freeform 12"/>
            <p:cNvSpPr>
              <a:spLocks/>
            </p:cNvSpPr>
            <p:nvPr/>
          </p:nvSpPr>
          <p:spPr bwMode="hidden">
            <a:xfrm>
              <a:off x="0" y="0"/>
              <a:ext cx="5758" cy="1776"/>
            </a:xfrm>
            <a:custGeom>
              <a:avLst/>
              <a:gdLst>
                <a:gd name="T0" fmla="*/ 0 w 5740"/>
                <a:gd name="T1" fmla="*/ 0 h 1906"/>
                <a:gd name="T2" fmla="*/ 0 w 5740"/>
                <a:gd name="T3" fmla="*/ 1339 h 1906"/>
                <a:gd name="T4" fmla="*/ 5830 w 5740"/>
                <a:gd name="T5" fmla="*/ 1339 h 1906"/>
                <a:gd name="T6" fmla="*/ 583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grpSp>
      <p:sp>
        <p:nvSpPr>
          <p:cNvPr id="19469"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947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cs typeface="Arial" charset="0"/>
              </a:defRPr>
            </a:lvl1pPr>
          </a:lstStyle>
          <a:p>
            <a:pPr>
              <a:defRPr/>
            </a:pPr>
            <a:endParaRPr lang="ru-RU" altLang="ru-RU"/>
          </a:p>
        </p:txBody>
      </p:sp>
      <p:sp>
        <p:nvSpPr>
          <p:cNvPr id="19471"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Tree>
  </p:cSld>
  <p:clrMap bg1="dk2" tx1="lt1" bg2="dk1" tx2="lt2" accent1="accent1" accent2="accent2" accent3="accent3" accent4="accent4" accent5="accent5" accent6="accent6" hlink="hlink" folHlink="folHlink"/>
  <p:sldLayoutIdLst>
    <p:sldLayoutId id="2147483736"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1736725"/>
            <a:ext cx="7772400" cy="253047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ru-RU" altLang="ru-RU" sz="7200" dirty="0" smtClean="0">
                <a:solidFill>
                  <a:srgbClr val="FFFF00"/>
                </a:solidFill>
              </a:rPr>
              <a:t>ПЛАВАНИЕ</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marL="838200" indent="-838200" eaLnBrk="1" hangingPunct="1">
              <a:defRPr/>
            </a:pPr>
            <a:r>
              <a:rPr lang="ru-RU" altLang="ru-RU" sz="3200" b="0" smtClean="0"/>
              <a:t>Общая характеристика, особенности и классификация плавания</a:t>
            </a:r>
          </a:p>
        </p:txBody>
      </p:sp>
      <p:sp>
        <p:nvSpPr>
          <p:cNvPr id="8195" name="Rectangle 3"/>
          <p:cNvSpPr>
            <a:spLocks noGrp="1" noChangeArrowheads="1"/>
          </p:cNvSpPr>
          <p:nvPr>
            <p:ph type="body" idx="1"/>
          </p:nvPr>
        </p:nvSpPr>
        <p:spPr/>
        <p:txBody>
          <a:bodyPr/>
          <a:lstStyle/>
          <a:p>
            <a:pPr algn="ctr" eaLnBrk="1" hangingPunct="1">
              <a:defRPr/>
            </a:pPr>
            <a:r>
              <a:rPr lang="ru-RU" altLang="ru-RU" b="1" smtClean="0"/>
              <a:t>Плавание как физическое действие</a:t>
            </a:r>
            <a:r>
              <a:rPr lang="ru-RU" altLang="ru-RU" smtClean="0"/>
              <a:t> — способность (или умение) человека держаться на поверхности воды и передвигаться в заданном направлении без посторонней помощи и дополнительных приспособлений.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ВИДЫ ПЛАВАНИЯ</a:t>
            </a:r>
          </a:p>
        </p:txBody>
      </p:sp>
      <p:sp>
        <p:nvSpPr>
          <p:cNvPr id="10243" name="Rectangle 3"/>
          <p:cNvSpPr>
            <a:spLocks noGrp="1" noChangeArrowheads="1"/>
          </p:cNvSpPr>
          <p:nvPr>
            <p:ph type="body" idx="1"/>
          </p:nvPr>
        </p:nvSpPr>
        <p:spPr/>
        <p:txBody>
          <a:bodyPr/>
          <a:lstStyle/>
          <a:p>
            <a:pPr eaLnBrk="1" hangingPunct="1">
              <a:defRPr/>
            </a:pPr>
            <a:r>
              <a:rPr lang="ru-RU" altLang="ru-RU" smtClean="0">
                <a:hlinkClick r:id="rId2" action="ppaction://hlinksldjump"/>
              </a:rPr>
              <a:t>Вид плавания </a:t>
            </a:r>
            <a:r>
              <a:rPr lang="ru-RU" altLang="ru-RU" smtClean="0"/>
              <a:t>— одно из направлений (так называемая разновидность) активной физической деятельности человека в воде. Каждый из видов плавания характеризуется особыми движениями или способами передвижения в водной среде. А способ передвижения в воде определяет технику плавания.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4"/>
          <p:cNvSpPr>
            <a:spLocks noChangeArrowheads="1"/>
          </p:cNvSpPr>
          <p:nvPr/>
        </p:nvSpPr>
        <p:spPr bwMode="auto">
          <a:xfrm>
            <a:off x="2627313" y="620713"/>
            <a:ext cx="4681537" cy="1223962"/>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ru-RU" altLang="ru-RU" sz="2800"/>
              <a:t>Виды плавания</a:t>
            </a:r>
          </a:p>
        </p:txBody>
      </p:sp>
      <p:sp>
        <p:nvSpPr>
          <p:cNvPr id="8195" name="AutoShape 5"/>
          <p:cNvSpPr>
            <a:spLocks/>
          </p:cNvSpPr>
          <p:nvPr/>
        </p:nvSpPr>
        <p:spPr bwMode="auto">
          <a:xfrm>
            <a:off x="533400" y="2414588"/>
            <a:ext cx="2362200" cy="762000"/>
          </a:xfrm>
          <a:prstGeom prst="borderCallout1">
            <a:avLst>
              <a:gd name="adj1" fmla="val -3463"/>
              <a:gd name="adj2" fmla="val 46171"/>
              <a:gd name="adj3" fmla="val -122162"/>
              <a:gd name="adj4" fmla="val 96125"/>
            </a:avLst>
          </a:prstGeom>
          <a:solidFill>
            <a:schemeClr val="accent1"/>
          </a:solidFill>
          <a:ln w="9525">
            <a:solidFill>
              <a:schemeClr val="tx1"/>
            </a:solidFill>
            <a:miter lim="800000"/>
            <a:headEnd/>
            <a:tailEnd/>
          </a:ln>
          <a:effectLst/>
        </p:spPr>
        <p:txBody>
          <a:bodyPr/>
          <a:lstStyle/>
          <a:p>
            <a:pPr algn="ctr" eaLnBrk="1" hangingPunct="1"/>
            <a:r>
              <a:rPr lang="ru-RU" altLang="ru-RU" sz="2400"/>
              <a:t>оздоровительное</a:t>
            </a:r>
          </a:p>
        </p:txBody>
      </p:sp>
      <p:sp>
        <p:nvSpPr>
          <p:cNvPr id="8196" name="AutoShape 6"/>
          <p:cNvSpPr>
            <a:spLocks/>
          </p:cNvSpPr>
          <p:nvPr/>
        </p:nvSpPr>
        <p:spPr bwMode="auto">
          <a:xfrm>
            <a:off x="1066800" y="3438525"/>
            <a:ext cx="2373313" cy="609600"/>
          </a:xfrm>
          <a:prstGeom prst="borderCallout1">
            <a:avLst>
              <a:gd name="adj1" fmla="val -5769"/>
              <a:gd name="adj2" fmla="val 85431"/>
              <a:gd name="adj3" fmla="val -270412"/>
              <a:gd name="adj4" fmla="val 112347"/>
            </a:avLst>
          </a:prstGeom>
          <a:solidFill>
            <a:schemeClr val="accent1"/>
          </a:solidFill>
          <a:ln w="9525">
            <a:solidFill>
              <a:schemeClr val="tx1"/>
            </a:solidFill>
            <a:miter lim="800000"/>
            <a:headEnd/>
            <a:tailEnd/>
          </a:ln>
          <a:effectLst/>
        </p:spPr>
        <p:txBody>
          <a:bodyPr/>
          <a:lstStyle/>
          <a:p>
            <a:pPr algn="ctr" eaLnBrk="1" hangingPunct="1"/>
            <a:r>
              <a:rPr lang="ru-RU" altLang="ru-RU" sz="2400"/>
              <a:t>прикладное</a:t>
            </a:r>
          </a:p>
        </p:txBody>
      </p:sp>
      <p:sp>
        <p:nvSpPr>
          <p:cNvPr id="8197" name="AutoShape 7"/>
          <p:cNvSpPr>
            <a:spLocks/>
          </p:cNvSpPr>
          <p:nvPr/>
        </p:nvSpPr>
        <p:spPr bwMode="auto">
          <a:xfrm>
            <a:off x="2971800" y="4610100"/>
            <a:ext cx="1866900" cy="609600"/>
          </a:xfrm>
          <a:prstGeom prst="borderCallout1">
            <a:avLst>
              <a:gd name="adj1" fmla="val -2884"/>
              <a:gd name="adj2" fmla="val 46778"/>
              <a:gd name="adj3" fmla="val -446597"/>
              <a:gd name="adj4" fmla="val 86343"/>
            </a:avLst>
          </a:prstGeom>
          <a:solidFill>
            <a:schemeClr val="accent1"/>
          </a:solidFill>
          <a:ln w="9525">
            <a:solidFill>
              <a:schemeClr val="tx1"/>
            </a:solidFill>
            <a:miter lim="800000"/>
            <a:headEnd/>
            <a:tailEnd/>
          </a:ln>
          <a:effectLst/>
        </p:spPr>
        <p:txBody>
          <a:bodyPr/>
          <a:lstStyle/>
          <a:p>
            <a:pPr algn="ctr" eaLnBrk="1" hangingPunct="1"/>
            <a:r>
              <a:rPr lang="ru-RU" altLang="ru-RU" sz="2400"/>
              <a:t>спортивное</a:t>
            </a:r>
          </a:p>
        </p:txBody>
      </p:sp>
      <p:sp>
        <p:nvSpPr>
          <p:cNvPr id="8198" name="AutoShape 8"/>
          <p:cNvSpPr>
            <a:spLocks/>
          </p:cNvSpPr>
          <p:nvPr/>
        </p:nvSpPr>
        <p:spPr bwMode="auto">
          <a:xfrm>
            <a:off x="7340600" y="2414588"/>
            <a:ext cx="1566863" cy="609600"/>
          </a:xfrm>
          <a:prstGeom prst="borderCallout1">
            <a:avLst>
              <a:gd name="adj1" fmla="val -7213"/>
              <a:gd name="adj2" fmla="val 42273"/>
              <a:gd name="adj3" fmla="val -135917"/>
              <a:gd name="adj4" fmla="val -26981"/>
            </a:avLst>
          </a:prstGeom>
          <a:solidFill>
            <a:schemeClr val="accent1"/>
          </a:solidFill>
          <a:ln w="9525">
            <a:solidFill>
              <a:schemeClr val="tx1"/>
            </a:solidFill>
            <a:miter lim="800000"/>
            <a:headEnd/>
            <a:tailEnd/>
          </a:ln>
          <a:effectLst/>
        </p:spPr>
        <p:txBody>
          <a:bodyPr/>
          <a:lstStyle/>
          <a:p>
            <a:pPr algn="ctr" eaLnBrk="1" hangingPunct="1"/>
            <a:r>
              <a:rPr lang="ru-RU" altLang="ru-RU" sz="2400"/>
              <a:t>игровое</a:t>
            </a:r>
          </a:p>
        </p:txBody>
      </p:sp>
      <p:sp>
        <p:nvSpPr>
          <p:cNvPr id="8199" name="AutoShape 9"/>
          <p:cNvSpPr>
            <a:spLocks/>
          </p:cNvSpPr>
          <p:nvPr/>
        </p:nvSpPr>
        <p:spPr bwMode="auto">
          <a:xfrm>
            <a:off x="6934200" y="3438525"/>
            <a:ext cx="1831975" cy="609600"/>
          </a:xfrm>
          <a:prstGeom prst="borderCallout1">
            <a:avLst>
              <a:gd name="adj1" fmla="val -7213"/>
              <a:gd name="adj2" fmla="val 16481"/>
              <a:gd name="adj3" fmla="val -272213"/>
              <a:gd name="adj4" fmla="val -44778"/>
            </a:avLst>
          </a:prstGeom>
          <a:solidFill>
            <a:schemeClr val="accent1"/>
          </a:solidFill>
          <a:ln w="9525">
            <a:solidFill>
              <a:schemeClr val="tx1"/>
            </a:solidFill>
            <a:miter lim="800000"/>
            <a:headEnd/>
            <a:tailEnd/>
          </a:ln>
          <a:effectLst/>
        </p:spPr>
        <p:txBody>
          <a:bodyPr/>
          <a:lstStyle/>
          <a:p>
            <a:pPr algn="ctr" eaLnBrk="1" hangingPunct="1"/>
            <a:r>
              <a:rPr lang="ru-RU" altLang="ru-RU" sz="2400"/>
              <a:t>подводное</a:t>
            </a:r>
          </a:p>
        </p:txBody>
      </p:sp>
      <p:sp>
        <p:nvSpPr>
          <p:cNvPr id="8200" name="AutoShape 10"/>
          <p:cNvSpPr>
            <a:spLocks/>
          </p:cNvSpPr>
          <p:nvPr/>
        </p:nvSpPr>
        <p:spPr bwMode="auto">
          <a:xfrm>
            <a:off x="5360988" y="4610100"/>
            <a:ext cx="1979612" cy="609600"/>
          </a:xfrm>
          <a:prstGeom prst="borderCallout1">
            <a:avLst>
              <a:gd name="adj1" fmla="val -5769"/>
              <a:gd name="adj2" fmla="val 23690"/>
              <a:gd name="adj3" fmla="val -443690"/>
              <a:gd name="adj4" fmla="val 2579"/>
            </a:avLst>
          </a:prstGeom>
          <a:solidFill>
            <a:schemeClr val="accent1"/>
          </a:solidFill>
          <a:ln w="9525">
            <a:solidFill>
              <a:schemeClr val="tx1"/>
            </a:solidFill>
            <a:miter lim="800000"/>
            <a:headEnd/>
            <a:tailEnd/>
          </a:ln>
          <a:effectLst/>
        </p:spPr>
        <p:txBody>
          <a:bodyPr/>
          <a:lstStyle/>
          <a:p>
            <a:pPr algn="ctr" eaLnBrk="1" hangingPunct="1"/>
            <a:r>
              <a:rPr lang="ru-RU" altLang="ru-RU" sz="2400"/>
              <a:t>синхронное</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СПОРТИВНОЕ ПЛАВАНИЕ</a:t>
            </a:r>
          </a:p>
        </p:txBody>
      </p:sp>
      <p:sp>
        <p:nvSpPr>
          <p:cNvPr id="22531" name="Rectangle 3"/>
          <p:cNvSpPr>
            <a:spLocks noGrp="1" noChangeArrowheads="1"/>
          </p:cNvSpPr>
          <p:nvPr>
            <p:ph type="body" idx="1"/>
          </p:nvPr>
        </p:nvSpPr>
        <p:spPr/>
        <p:txBody>
          <a:bodyPr/>
          <a:lstStyle/>
          <a:p>
            <a:pPr eaLnBrk="1" hangingPunct="1">
              <a:defRPr/>
            </a:pPr>
            <a:r>
              <a:rPr lang="ru-RU" altLang="ru-RU" sz="2800" b="1" smtClean="0"/>
              <a:t>Спортивное плавание  </a:t>
            </a:r>
            <a:r>
              <a:rPr lang="ru-RU" altLang="ru-RU" sz="2800" smtClean="0"/>
              <a:t>характеризуется системой специальной подготовки и участием в соревнованиях, которые проходят по определенным правилам. К классическому виду спортивных соревнований относят состязания в бассейнах стандартных размеров (ванны длиной 25 м и 50 м) путем преодоления различных строго регламентированных расстояний (дистанции) за определенное время.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457200" y="274638"/>
            <a:ext cx="8229600" cy="1401762"/>
          </a:xfrm>
        </p:spPr>
        <p:txBody>
          <a:bodyPr/>
          <a:lstStyle/>
          <a:p>
            <a:pPr eaLnBrk="1" hangingPunct="1">
              <a:defRPr/>
            </a:pPr>
            <a:r>
              <a:rPr lang="ru-RU" altLang="ru-RU" dirty="0" smtClean="0">
                <a:solidFill>
                  <a:srgbClr val="FFFF00"/>
                </a:solidFill>
              </a:rPr>
              <a:t>ОЗДОРОВИТЕЛЬНОЕ ПЛАВАНИЕ</a:t>
            </a:r>
          </a:p>
        </p:txBody>
      </p:sp>
      <p:sp>
        <p:nvSpPr>
          <p:cNvPr id="25603" name="Rectangle 3"/>
          <p:cNvSpPr>
            <a:spLocks noGrp="1" noChangeArrowheads="1"/>
          </p:cNvSpPr>
          <p:nvPr>
            <p:ph type="body" idx="1"/>
          </p:nvPr>
        </p:nvSpPr>
        <p:spPr>
          <a:xfrm>
            <a:off x="457200" y="1828800"/>
            <a:ext cx="8229600" cy="4297363"/>
          </a:xfrm>
        </p:spPr>
        <p:txBody>
          <a:bodyPr/>
          <a:lstStyle/>
          <a:p>
            <a:pPr eaLnBrk="1" hangingPunct="1">
              <a:defRPr/>
            </a:pPr>
            <a:r>
              <a:rPr lang="ru-RU" altLang="ru-RU" b="1" dirty="0" smtClean="0"/>
              <a:t>Оздоровительное плавание </a:t>
            </a:r>
            <a:r>
              <a:rPr lang="ru-RU" altLang="ru-RU" dirty="0" smtClean="0"/>
              <a:t>—</a:t>
            </a:r>
            <a:r>
              <a:rPr lang="ru-RU" altLang="ru-RU" b="1" dirty="0" smtClean="0"/>
              <a:t> </a:t>
            </a:r>
            <a:r>
              <a:rPr lang="ru-RU" altLang="ru-RU" dirty="0" smtClean="0"/>
              <a:t>использование особенностей плавательных движений и нахождения тела в воде в лечебных, профилактических, гигиенических, закаливающих, восстановительных, тонизирующих и др. целях, имеющих оздоровительную направленность.</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ИГРОВЫЕ ВИДЫ ПЛАВАНИЯ</a:t>
            </a:r>
          </a:p>
        </p:txBody>
      </p:sp>
      <p:sp>
        <p:nvSpPr>
          <p:cNvPr id="26627" name="Rectangle 3"/>
          <p:cNvSpPr>
            <a:spLocks noGrp="1" noChangeArrowheads="1"/>
          </p:cNvSpPr>
          <p:nvPr>
            <p:ph type="body" idx="1"/>
          </p:nvPr>
        </p:nvSpPr>
        <p:spPr>
          <a:xfrm>
            <a:off x="457200" y="2286000"/>
            <a:ext cx="8229600" cy="3840163"/>
          </a:xfrm>
        </p:spPr>
        <p:txBody>
          <a:bodyPr/>
          <a:lstStyle/>
          <a:p>
            <a:pPr eaLnBrk="1" hangingPunct="1">
              <a:defRPr/>
            </a:pPr>
            <a:r>
              <a:rPr lang="ru-RU" altLang="ru-RU" sz="4000" dirty="0" smtClean="0"/>
              <a:t>Игровое плавание — </a:t>
            </a:r>
            <a:r>
              <a:rPr lang="ru-RU" altLang="ru-RU" sz="4000" b="1" dirty="0" smtClean="0"/>
              <a:t>использование всевозможных подвижных игр в условиях водной среды.</a:t>
            </a:r>
            <a:r>
              <a:rPr lang="ru-RU" altLang="ru-RU" sz="4000"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ФИГУРНОЕ ПЛАВАНИЕ</a:t>
            </a:r>
          </a:p>
        </p:txBody>
      </p:sp>
      <p:sp>
        <p:nvSpPr>
          <p:cNvPr id="27651" name="Rectangle 3"/>
          <p:cNvSpPr>
            <a:spLocks noGrp="1" noChangeArrowheads="1"/>
          </p:cNvSpPr>
          <p:nvPr>
            <p:ph type="body" idx="1"/>
          </p:nvPr>
        </p:nvSpPr>
        <p:spPr/>
        <p:txBody>
          <a:bodyPr/>
          <a:lstStyle/>
          <a:p>
            <a:pPr eaLnBrk="1" hangingPunct="1">
              <a:lnSpc>
                <a:spcPct val="90000"/>
              </a:lnSpc>
              <a:defRPr/>
            </a:pPr>
            <a:r>
              <a:rPr lang="ru-RU" altLang="ru-RU" smtClean="0"/>
              <a:t>Фигурное (художественное, синхронное) плавание — </a:t>
            </a:r>
            <a:r>
              <a:rPr lang="ru-RU" altLang="ru-RU" b="1" smtClean="0"/>
              <a:t>совокупность различных комплексов движений, включающих элементы хореографии, акробатические и гимнастические комбинации. Может выполняться индивидуально и группами. Используется при организации водных праздников и представлений.</a:t>
            </a:r>
            <a:r>
              <a:rPr lang="ru-RU" altLang="ru-RU"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ПРИКЛАДНОЕ ПЛАВАНИЕ</a:t>
            </a:r>
          </a:p>
        </p:txBody>
      </p:sp>
      <p:sp>
        <p:nvSpPr>
          <p:cNvPr id="28675" name="Rectangle 3"/>
          <p:cNvSpPr>
            <a:spLocks noGrp="1" noChangeArrowheads="1"/>
          </p:cNvSpPr>
          <p:nvPr>
            <p:ph type="body" idx="1"/>
          </p:nvPr>
        </p:nvSpPr>
        <p:spPr/>
        <p:txBody>
          <a:bodyPr/>
          <a:lstStyle/>
          <a:p>
            <a:pPr eaLnBrk="1" hangingPunct="1">
              <a:defRPr/>
            </a:pPr>
            <a:r>
              <a:rPr lang="ru-RU" altLang="ru-RU" b="1" smtClean="0"/>
              <a:t>Прикладное плавание</a:t>
            </a:r>
            <a:r>
              <a:rPr lang="ru-RU" altLang="ru-RU" smtClean="0"/>
              <a:t> — способность человека держаться на воде (то есть обладать навыком плавания) и производить в воде жизненно необходимые действия и мероприятия. </a:t>
            </a:r>
          </a:p>
          <a:p>
            <a:pPr eaLnBrk="1" hangingPunct="1">
              <a:defRPr/>
            </a:pPr>
            <a:r>
              <a:rPr lang="ru-RU" altLang="ru-RU" smtClean="0"/>
              <a:t>Прикладное плавание подразделяется на </a:t>
            </a:r>
            <a:r>
              <a:rPr lang="ru-RU" altLang="ru-RU" b="1" smtClean="0"/>
              <a:t>виды: </a:t>
            </a:r>
            <a:r>
              <a:rPr lang="ru-RU" altLang="ru-RU" smtClean="0"/>
              <a:t>преодоление водных преград, ныряние, спасение утопающих.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ПОДВОДНОЕ ПЛАВАНИЕ</a:t>
            </a:r>
          </a:p>
        </p:txBody>
      </p:sp>
      <p:sp>
        <p:nvSpPr>
          <p:cNvPr id="30723" name="Rectangle 3"/>
          <p:cNvSpPr>
            <a:spLocks noGrp="1" noChangeArrowheads="1"/>
          </p:cNvSpPr>
          <p:nvPr>
            <p:ph type="body" idx="1"/>
          </p:nvPr>
        </p:nvSpPr>
        <p:spPr>
          <a:xfrm>
            <a:off x="381000" y="1600200"/>
            <a:ext cx="8229600" cy="4525963"/>
          </a:xfrm>
        </p:spPr>
        <p:txBody>
          <a:bodyPr/>
          <a:lstStyle/>
          <a:p>
            <a:pPr eaLnBrk="1" hangingPunct="1">
              <a:defRPr/>
            </a:pPr>
            <a:r>
              <a:rPr lang="ru-RU" altLang="ru-RU" b="1" smtClean="0"/>
              <a:t>Подводное </a:t>
            </a:r>
            <a:r>
              <a:rPr lang="ru-RU" altLang="ru-RU" smtClean="0"/>
              <a:t>— плавание человека под водой с помощью различных поддерживающих средств и приспособлений (не путать с нырянием). Большое распространение в настоящее время получил дайвинг как часть активного и экстремального туризма. Подводное плавание существует и как вид спорта.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57200" y="274638"/>
            <a:ext cx="8229600" cy="1477962"/>
          </a:xfrm>
        </p:spPr>
        <p:txBody>
          <a:bodyPr/>
          <a:lstStyle/>
          <a:p>
            <a:pPr eaLnBrk="1" hangingPunct="1">
              <a:defRPr/>
            </a:pPr>
            <a:r>
              <a:rPr lang="ru-RU" altLang="ru-RU" dirty="0" smtClean="0">
                <a:solidFill>
                  <a:srgbClr val="FFFF00"/>
                </a:solidFill>
              </a:rPr>
              <a:t>ДИНАМИЧЕСКОЕ ПЛАВАНИЕ</a:t>
            </a:r>
          </a:p>
        </p:txBody>
      </p:sp>
      <p:sp>
        <p:nvSpPr>
          <p:cNvPr id="41987" name="Rectangle 3"/>
          <p:cNvSpPr>
            <a:spLocks noGrp="1" noChangeArrowheads="1"/>
          </p:cNvSpPr>
          <p:nvPr>
            <p:ph type="body" idx="1"/>
          </p:nvPr>
        </p:nvSpPr>
        <p:spPr>
          <a:xfrm>
            <a:off x="457200" y="1905000"/>
            <a:ext cx="8229600" cy="4221163"/>
          </a:xfrm>
        </p:spPr>
        <p:txBody>
          <a:bodyPr/>
          <a:lstStyle/>
          <a:p>
            <a:pPr eaLnBrk="1" hangingPunct="1">
              <a:lnSpc>
                <a:spcPct val="90000"/>
              </a:lnSpc>
              <a:buFont typeface="Wingdings" pitchFamily="2" charset="2"/>
              <a:buNone/>
              <a:defRPr/>
            </a:pPr>
            <a:r>
              <a:rPr lang="ru-RU" altLang="ru-RU" sz="2400" dirty="0" smtClean="0"/>
              <a:t>    Пл</a:t>
            </a:r>
            <a:r>
              <a:rPr lang="ru-RU" altLang="ru-RU" sz="2400" b="1" dirty="0" smtClean="0"/>
              <a:t>авание с помощью разнообразных двигательных действий (с помощью энергии движения). При динамическом плавании к существующим силам тяжести и выталкивающей добавляются сила тяги и </a:t>
            </a:r>
            <a:r>
              <a:rPr lang="ru-RU" altLang="ru-RU" sz="2400" b="1" dirty="0" err="1" smtClean="0"/>
              <a:t>противополжно</a:t>
            </a:r>
            <a:r>
              <a:rPr lang="en-US" altLang="ru-RU" sz="2400" b="1" dirty="0" smtClean="0"/>
              <a:t> </a:t>
            </a:r>
            <a:r>
              <a:rPr lang="ru-RU" altLang="ru-RU" sz="2400" b="1" dirty="0" smtClean="0"/>
              <a:t>направленная ей сила сопротивления. Сила тяги,  как правило, направлена по ходу движения и складывается из нескольких составляющих (работа рук, ног). Сила сопротивления всегда направлена против движения и состоит из нескольких видов сопротивлений</a:t>
            </a:r>
            <a:r>
              <a:rPr lang="ru-RU" altLang="ru-RU" sz="2400" dirty="0" smtClean="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pPr eaLnBrk="1" hangingPunct="1">
              <a:defRPr/>
            </a:pPr>
            <a:r>
              <a:rPr lang="ru-RU" altLang="ru-RU" dirty="0" smtClean="0">
                <a:solidFill>
                  <a:srgbClr val="FFFF00"/>
                </a:solidFill>
              </a:rPr>
              <a:t>СПОРТИВНОЕ ПЛАВАНИЕ</a:t>
            </a:r>
          </a:p>
        </p:txBody>
      </p:sp>
      <p:sp>
        <p:nvSpPr>
          <p:cNvPr id="60419" name="Rectangle 3"/>
          <p:cNvSpPr>
            <a:spLocks noGrp="1" noChangeArrowheads="1"/>
          </p:cNvSpPr>
          <p:nvPr>
            <p:ph type="body" idx="1"/>
          </p:nvPr>
        </p:nvSpPr>
        <p:spPr>
          <a:xfrm>
            <a:off x="457200" y="1905000"/>
            <a:ext cx="8229600" cy="4221163"/>
          </a:xfrm>
        </p:spPr>
        <p:txBody>
          <a:bodyPr/>
          <a:lstStyle/>
          <a:p>
            <a:pPr eaLnBrk="1" hangingPunct="1">
              <a:lnSpc>
                <a:spcPct val="90000"/>
              </a:lnSpc>
              <a:buFont typeface="Wingdings" pitchFamily="2" charset="2"/>
              <a:buNone/>
              <a:defRPr/>
            </a:pPr>
            <a:r>
              <a:rPr lang="ru-RU" altLang="ru-RU" sz="2800" dirty="0" smtClean="0"/>
              <a:t>   Спортивная техника </a:t>
            </a:r>
            <a:r>
              <a:rPr lang="ru-RU" altLang="ru-RU" sz="2800" b="1" dirty="0" smtClean="0"/>
              <a:t>—</a:t>
            </a:r>
            <a:r>
              <a:rPr lang="ru-RU" altLang="ru-RU" sz="2800" dirty="0" smtClean="0"/>
              <a:t> это способ выполнения движений (двигательных действий) в данном виде спорта. Техника, пользуясь которой достигают наиболее высоких спортивных результатов (то есть та, которой пользуются сильнейшие спортсмены мира), считается наиболее совершенной. Поэтому  понятие «спортивная техника» часто воспринимается как наиболее рациональный, эффективный способ выполнения физических действий в данном виде спорта.</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чение">
  <a:themeElements>
    <a:clrScheme name="Течение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Течение">
      <a:majorFont>
        <a:latin typeface="Garamond"/>
        <a:ea typeface=""/>
        <a:cs typeface="Arial"/>
      </a:majorFont>
      <a:minorFont>
        <a:latin typeface="Garamond"/>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чение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Течение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Течение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Течение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Течение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Течение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Течение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Течение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Течение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342</TotalTime>
  <Words>443</Words>
  <Application>Microsoft Office PowerPoint</Application>
  <PresentationFormat>Экран (4:3)</PresentationFormat>
  <Paragraphs>29</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Garamond</vt:lpstr>
      <vt:lpstr>Arial</vt:lpstr>
      <vt:lpstr>Wingdings</vt:lpstr>
      <vt:lpstr>Течение</vt:lpstr>
      <vt:lpstr>ПЛАВАНИЕ</vt:lpstr>
      <vt:lpstr>Общая характеристика, особенности и классификация плавания</vt:lpstr>
      <vt:lpstr>ВИДЫ ПЛАВАНИЯ</vt:lpstr>
      <vt:lpstr>Слайд 4</vt:lpstr>
      <vt:lpstr>СПОРТИВНОЕ ПЛАВАНИЕ</vt:lpstr>
      <vt:lpstr>ОЗДОРОВИТЕЛЬНОЕ ПЛАВАНИЕ</vt:lpstr>
      <vt:lpstr>ИГРОВЫЕ ВИДЫ ПЛАВАНИЯ</vt:lpstr>
      <vt:lpstr>ФИГУРНОЕ ПЛАВАНИЕ</vt:lpstr>
      <vt:lpstr>ПРИКЛАДНОЕ ПЛАВАНИЕ</vt:lpstr>
      <vt:lpstr>ПОДВОДНОЕ ПЛАВАНИЕ</vt:lpstr>
      <vt:lpstr>ДИНАМИЧЕСКОЕ ПЛАВАНИЕ</vt:lpstr>
      <vt:lpstr>СПОРТИВНОЕ ПЛАВАНИЕ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чертов</dc:creator>
  <cp:lastModifiedBy>Радик</cp:lastModifiedBy>
  <cp:revision>21</cp:revision>
  <cp:lastPrinted>1601-01-01T00:00:00Z</cp:lastPrinted>
  <dcterms:created xsi:type="dcterms:W3CDTF">2008-04-09T18:20:13Z</dcterms:created>
  <dcterms:modified xsi:type="dcterms:W3CDTF">2020-04-22T10:47:19Z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