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FF254-5EA6-4DCC-A231-F17FF51067DE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F1FA9-01AD-459B-9B1E-764250DD02F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33147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Презентация «Поиграть и пошуметь, поплясать и песню спеть»</a:t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dirty="0">
                <a:solidFill>
                  <a:srgbClr val="00B0F0"/>
                </a:solidFill>
              </a:rPr>
              <a:t/>
            </a:r>
            <a:br>
              <a:rPr lang="ru-RU" dirty="0">
                <a:solidFill>
                  <a:srgbClr val="00B0F0"/>
                </a:solidFill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16832"/>
            <a:ext cx="7128792" cy="4752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Н</a:t>
            </a:r>
            <a:r>
              <a:rPr lang="ru-RU" dirty="0" smtClean="0"/>
              <a:t>есмотря </a:t>
            </a:r>
            <a:r>
              <a:rPr lang="ru-RU" dirty="0"/>
              <a:t>на игровой характер и многообразие форм и методов, используемых в непосредственной музыкальной деятельности детей раннего возраста, были выявлены некоторые часто встречающиеся трудности –</a:t>
            </a:r>
          </a:p>
          <a:p>
            <a:r>
              <a:rPr lang="ru-RU" dirty="0"/>
              <a:t>     Дети от 1,5 до 2,5 лет часто имеют ограниченный словарный запас, что затрудняет общение с ними.</a:t>
            </a:r>
          </a:p>
          <a:p>
            <a:r>
              <a:rPr lang="ru-RU" dirty="0"/>
              <a:t>     В период адаптации у детей возникают сложности в общении с воспитателем и муз руководителем, наблюдается нежелание </a:t>
            </a:r>
            <a:r>
              <a:rPr lang="ru-RU" dirty="0" smtClean="0"/>
              <a:t>участвовать </a:t>
            </a:r>
            <a:r>
              <a:rPr lang="ru-RU" dirty="0"/>
              <a:t>в какой- либо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Ожидаемые 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5545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-использование муз игрушек и инструментов в соответствии с играми, песнями, танцами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/>
              <a:t>умение воспроизводить звучание тихо и громко</a:t>
            </a:r>
          </a:p>
          <a:p>
            <a:pPr>
              <a:buNone/>
            </a:pPr>
            <a:r>
              <a:rPr lang="ru-RU" dirty="0"/>
              <a:t>-вызывать у детей эмоциональный отклик через использование муз игрушек и инструментов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Ходьба и бег под бубен</a:t>
            </a:r>
          </a:p>
        </p:txBody>
      </p:sp>
      <p:pic>
        <p:nvPicPr>
          <p:cNvPr id="4" name="Содержимое 3" descr="DEKN6075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1500174"/>
            <a:ext cx="3929090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Игра на деревянных ложках</a:t>
            </a:r>
            <a:r>
              <a:rPr lang="ru-RU" sz="4000" dirty="0" smtClean="0">
                <a:solidFill>
                  <a:srgbClr val="FF0000"/>
                </a:solidFill>
              </a:rPr>
              <a:t>.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(</a:t>
            </a:r>
            <a:r>
              <a:rPr lang="ru-RU" sz="4000" dirty="0" err="1">
                <a:solidFill>
                  <a:srgbClr val="FF0000"/>
                </a:solidFill>
              </a:rPr>
              <a:t>Цокание</a:t>
            </a:r>
            <a:r>
              <a:rPr lang="ru-RU" sz="4000" dirty="0">
                <a:solidFill>
                  <a:srgbClr val="FF0000"/>
                </a:solidFill>
              </a:rPr>
              <a:t> лошадки)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WNYY6084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357298"/>
            <a:ext cx="3786214" cy="478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Игра на  </a:t>
            </a:r>
            <a:r>
              <a:rPr lang="ru-RU" dirty="0" smtClean="0">
                <a:solidFill>
                  <a:srgbClr val="FF0000"/>
                </a:solidFill>
              </a:rPr>
              <a:t>металлофоне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XLY2821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1000108"/>
            <a:ext cx="4143404" cy="5286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Игра на музыкальных </a:t>
            </a:r>
            <a:r>
              <a:rPr lang="ru-RU" dirty="0" smtClean="0">
                <a:solidFill>
                  <a:srgbClr val="FF0000"/>
                </a:solidFill>
              </a:rPr>
              <a:t>молоточках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FNHX2696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285860"/>
            <a:ext cx="3857652" cy="5000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Игра на </a:t>
            </a:r>
            <a:r>
              <a:rPr lang="ru-RU" dirty="0" smtClean="0">
                <a:solidFill>
                  <a:srgbClr val="FF0000"/>
                </a:solidFill>
              </a:rPr>
              <a:t>колокольчиках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KHDS6764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857232"/>
            <a:ext cx="4786346" cy="5143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79690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Игра на </a:t>
            </a:r>
            <a:r>
              <a:rPr lang="ru-RU" dirty="0" smtClean="0">
                <a:solidFill>
                  <a:srgbClr val="FF0000"/>
                </a:solidFill>
              </a:rPr>
              <a:t>погремушках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SAWP4547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000108"/>
            <a:ext cx="4143404" cy="5143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Игра на </a:t>
            </a:r>
            <a:r>
              <a:rPr lang="ru-RU" dirty="0" smtClean="0">
                <a:solidFill>
                  <a:srgbClr val="FF0000"/>
                </a:solidFill>
              </a:rPr>
              <a:t>бубнах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IFSW9735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000108"/>
            <a:ext cx="4143404" cy="5286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3191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Музыкально-дидактическая игра </a:t>
            </a:r>
            <a:r>
              <a:rPr lang="ru-RU" dirty="0" smtClean="0">
                <a:solidFill>
                  <a:srgbClr val="FF0000"/>
                </a:solidFill>
              </a:rPr>
              <a:t>«Отгадай, чей голосок?»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TMWJ9232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1500174"/>
            <a:ext cx="4286280" cy="4929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Дидактическая </a:t>
            </a:r>
            <a:r>
              <a:rPr lang="ru-RU" dirty="0">
                <a:solidFill>
                  <a:srgbClr val="FF0000"/>
                </a:solidFill>
              </a:rPr>
              <a:t>игра «Музыкальные игрушки»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BJPS7723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1428736"/>
            <a:ext cx="3714776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Игра на </a:t>
            </a:r>
            <a:r>
              <a:rPr lang="ru-RU" dirty="0" smtClean="0">
                <a:solidFill>
                  <a:srgbClr val="FF0000"/>
                </a:solidFill>
              </a:rPr>
              <a:t>барабане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NHAM0608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000108"/>
            <a:ext cx="4286280" cy="535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Наш </a:t>
            </a:r>
            <a:r>
              <a:rPr lang="ru-RU" dirty="0" smtClean="0">
                <a:solidFill>
                  <a:srgbClr val="FF0000"/>
                </a:solidFill>
              </a:rPr>
              <a:t>ОРКЕСТР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EHZQ7931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928670"/>
            <a:ext cx="4429156" cy="5500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186766" cy="4768865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dirty="0"/>
          </a:p>
          <a:p>
            <a:pPr lvl="0"/>
            <a:r>
              <a:rPr lang="ru-RU" dirty="0"/>
              <a:t>Музыкальные занятия по программе «От рождения до школы»</a:t>
            </a:r>
          </a:p>
          <a:p>
            <a:r>
              <a:rPr lang="ru-RU" dirty="0"/>
              <a:t>Е.Н. Арсенина, Волгоград  2014</a:t>
            </a:r>
          </a:p>
          <a:p>
            <a:r>
              <a:rPr lang="ru-RU" dirty="0" smtClean="0"/>
              <a:t> </a:t>
            </a:r>
            <a:r>
              <a:rPr lang="ru-RU" dirty="0"/>
              <a:t>«Скворушка» . Сборник музыкально – речевых игр для </a:t>
            </a:r>
            <a:r>
              <a:rPr lang="ru-RU" dirty="0" smtClean="0"/>
              <a:t>дошкольного </a:t>
            </a:r>
            <a:r>
              <a:rPr lang="ru-RU" dirty="0"/>
              <a:t>возраста. Москва 1998</a:t>
            </a:r>
          </a:p>
          <a:p>
            <a:r>
              <a:rPr lang="ru-RU" dirty="0" smtClean="0"/>
              <a:t>«Малыш</a:t>
            </a:r>
            <a:r>
              <a:rPr lang="ru-RU" dirty="0"/>
              <a:t>» . Программа развития музыкальности у детей раннего возраста. Москва 2012</a:t>
            </a:r>
          </a:p>
          <a:p>
            <a:r>
              <a:rPr lang="ru-RU" dirty="0" smtClean="0"/>
              <a:t>Музыка </a:t>
            </a:r>
            <a:r>
              <a:rPr lang="ru-RU" dirty="0"/>
              <a:t>в детском саду. Н. Ветлугина, И . Дзержинская,  Л. Комиссарова . Москва 1986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227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Презентация «Поиграть и пошуметь, поплясать и песню спеть»    </vt:lpstr>
      <vt:lpstr>Проблема</vt:lpstr>
      <vt:lpstr>Ожидаемые результаты</vt:lpstr>
      <vt:lpstr>Ходьба и бег под бубен</vt:lpstr>
      <vt:lpstr>Игра на деревянных ложках.  (Цокание лошадки) </vt:lpstr>
      <vt:lpstr>Игра на  металлофоне </vt:lpstr>
      <vt:lpstr>Игра на музыкальных молоточках </vt:lpstr>
      <vt:lpstr>Игра на колокольчиках </vt:lpstr>
      <vt:lpstr>Игра на погремушках </vt:lpstr>
      <vt:lpstr>Игра на бубнах  </vt:lpstr>
      <vt:lpstr>Музыкально-дидактическая игра «Отгадай, чей голосок?» </vt:lpstr>
      <vt:lpstr>Дидактическая игра «Музыкальные игрушки» </vt:lpstr>
      <vt:lpstr>Игра на барабане </vt:lpstr>
      <vt:lpstr>Наш ОРКЕСТР </vt:lpstr>
      <vt:lpstr>Литература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Музыкальное развитие детей раннего возраста через ознакомление с музыкальными  инструментами</dc:title>
  <dc:creator>Dell</dc:creator>
  <cp:lastModifiedBy>Анастасия</cp:lastModifiedBy>
  <cp:revision>4</cp:revision>
  <dcterms:created xsi:type="dcterms:W3CDTF">2019-05-29T17:13:55Z</dcterms:created>
  <dcterms:modified xsi:type="dcterms:W3CDTF">2020-10-29T10:24:35Z</dcterms:modified>
</cp:coreProperties>
</file>