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Default Extension="vml" ContentType="application/vnd.openxmlformats-officedocument.vmlDrawing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99" r:id="rId3"/>
    <p:sldId id="257" r:id="rId4"/>
    <p:sldId id="258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59" r:id="rId16"/>
    <p:sldId id="260" r:id="rId17"/>
    <p:sldId id="279" r:id="rId18"/>
    <p:sldId id="284" r:id="rId19"/>
    <p:sldId id="262" r:id="rId20"/>
    <p:sldId id="285" r:id="rId21"/>
    <p:sldId id="287" r:id="rId22"/>
    <p:sldId id="264" r:id="rId23"/>
    <p:sldId id="288" r:id="rId24"/>
    <p:sldId id="289" r:id="rId25"/>
    <p:sldId id="266" r:id="rId26"/>
    <p:sldId id="291" r:id="rId27"/>
    <p:sldId id="267" r:id="rId28"/>
    <p:sldId id="292" r:id="rId29"/>
    <p:sldId id="293" r:id="rId30"/>
    <p:sldId id="294" r:id="rId31"/>
    <p:sldId id="295" r:id="rId32"/>
    <p:sldId id="296" r:id="rId33"/>
    <p:sldId id="298" r:id="rId34"/>
    <p:sldId id="303" r:id="rId35"/>
    <p:sldId id="301" r:id="rId36"/>
    <p:sldId id="300" r:id="rId37"/>
    <p:sldId id="302" r:id="rId38"/>
    <p:sldId id="304" r:id="rId39"/>
    <p:sldId id="305" r:id="rId40"/>
    <p:sldId id="306" r:id="rId41"/>
    <p:sldId id="307" r:id="rId42"/>
    <p:sldId id="308" r:id="rId43"/>
    <p:sldId id="309" r:id="rId44"/>
    <p:sldId id="310" r:id="rId45"/>
    <p:sldId id="311" r:id="rId46"/>
    <p:sldId id="280" r:id="rId4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3399FF"/>
    <a:srgbClr val="0066FF"/>
    <a:srgbClr val="FF99FF"/>
    <a:srgbClr val="FFFF00"/>
    <a:srgbClr val="66CCFF"/>
    <a:srgbClr val="FF66FF"/>
    <a:srgbClr val="F76409"/>
    <a:srgbClr val="663300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image" Target="../media/image10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2D22471-8FF0-4BB6-8C48-3A4710C6CE12}" type="datetimeFigureOut">
              <a:rPr lang="ru-RU"/>
              <a:pPr>
                <a:defRPr/>
              </a:pPr>
              <a:t>04.10.2020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79C6B6F-2C3D-4EF8-A420-9620B595A1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AC9E575-7B19-49C6-BAB0-8CDEDFE31236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1AED3E-06CE-4982-8320-0616F29473E2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F1AE856-0613-468E-9191-EA8C77CFEF98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1C6F16E-36E5-411E-8B99-B3DFAF244743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5A29E0-2B9F-4284-97B7-4AD34428426F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1AFAFC2-4287-4829-940A-3B1D6C8114A2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06AF106-7310-4BF0-B36A-0475E9114E2B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2EE96D3-AE81-4567-A33B-F62B38CBF177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3A1D3E8-79D4-463F-B750-6E956D45D9E0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912FDA7-C7CD-41F4-A038-C495F6E7402A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A95D2B-8973-4F77-9FED-9C76AF5E376E}" type="slidenum">
              <a:rPr lang="ru-RU" smtClean="0"/>
              <a:pPr/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9C6B6F-2C3D-4EF8-A420-9620B595A19D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725E3D-4C68-44B7-8150-13B8A71ED4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1179F-1B2A-4EC8-9451-6D21A01912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BEB905-1C08-40DB-97CB-C73227BD69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8241E-BD93-4EE1-A8CC-7D86C8E81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0C318-7A9F-4AF5-954D-FF5A0AF690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914E3-4FE5-498B-8A7B-F99BBC5AA4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5EC7F-38B7-4AAC-B7D9-8B8FB6A773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FD459-E83F-4786-B60F-AF5F033621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B1414-6C74-464F-B280-342B7509AE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7E88A-6E77-4D48-AF7D-0F981B3525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EDB79-E8BB-4468-B498-4B4F0411B2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52E79C8-87FB-4C06-AF7C-BD45424912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36.xml"/><Relationship Id="rId3" Type="http://schemas.openxmlformats.org/officeDocument/2006/relationships/slide" Target="slide27.xml"/><Relationship Id="rId7" Type="http://schemas.openxmlformats.org/officeDocument/2006/relationships/slide" Target="slide24.xml"/><Relationship Id="rId12" Type="http://schemas.openxmlformats.org/officeDocument/2006/relationships/slide" Target="slide35.xml"/><Relationship Id="rId2" Type="http://schemas.openxmlformats.org/officeDocument/2006/relationships/image" Target="../media/image2.png"/><Relationship Id="rId16" Type="http://schemas.openxmlformats.org/officeDocument/2006/relationships/slide" Target="slide3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1.xml"/><Relationship Id="rId11" Type="http://schemas.openxmlformats.org/officeDocument/2006/relationships/slide" Target="slide34.xml"/><Relationship Id="rId5" Type="http://schemas.openxmlformats.org/officeDocument/2006/relationships/slide" Target="slide4.xml"/><Relationship Id="rId15" Type="http://schemas.openxmlformats.org/officeDocument/2006/relationships/slide" Target="slide37.xml"/><Relationship Id="rId10" Type="http://schemas.openxmlformats.org/officeDocument/2006/relationships/slide" Target="slide33.xml"/><Relationship Id="rId4" Type="http://schemas.openxmlformats.org/officeDocument/2006/relationships/slide" Target="slide3.xml"/><Relationship Id="rId9" Type="http://schemas.openxmlformats.org/officeDocument/2006/relationships/slide" Target="slide18.xml"/><Relationship Id="rId14" Type="http://schemas.openxmlformats.org/officeDocument/2006/relationships/slide" Target="slide3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slide" Target="slide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12" Type="http://schemas.openxmlformats.org/officeDocument/2006/relationships/slide" Target="slide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2.png"/><Relationship Id="rId7" Type="http://schemas.openxmlformats.org/officeDocument/2006/relationships/image" Target="../media/image27.png"/><Relationship Id="rId12" Type="http://schemas.openxmlformats.org/officeDocument/2006/relationships/slide" Target="slide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2.png"/><Relationship Id="rId5" Type="http://schemas.openxmlformats.org/officeDocument/2006/relationships/image" Target="../media/image23.png"/><Relationship Id="rId10" Type="http://schemas.openxmlformats.org/officeDocument/2006/relationships/image" Target="../media/image31.png"/><Relationship Id="rId4" Type="http://schemas.openxmlformats.org/officeDocument/2006/relationships/image" Target="../media/image21.png"/><Relationship Id="rId9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1.png"/><Relationship Id="rId7" Type="http://schemas.openxmlformats.org/officeDocument/2006/relationships/image" Target="../media/image12.png"/><Relationship Id="rId12" Type="http://schemas.openxmlformats.org/officeDocument/2006/relationships/slide" Target="slide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2.png"/><Relationship Id="rId7" Type="http://schemas.openxmlformats.org/officeDocument/2006/relationships/image" Target="../media/image34.png"/><Relationship Id="rId12" Type="http://schemas.openxmlformats.org/officeDocument/2006/relationships/slide" Target="slide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6.png"/><Relationship Id="rId4" Type="http://schemas.openxmlformats.org/officeDocument/2006/relationships/image" Target="../media/image33.png"/><Relationship Id="rId9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5.png"/><Relationship Id="rId7" Type="http://schemas.openxmlformats.org/officeDocument/2006/relationships/image" Target="../media/image12.png"/><Relationship Id="rId12" Type="http://schemas.openxmlformats.org/officeDocument/2006/relationships/slide" Target="slide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26.png"/><Relationship Id="rId5" Type="http://schemas.openxmlformats.org/officeDocument/2006/relationships/image" Target="../media/image34.png"/><Relationship Id="rId10" Type="http://schemas.openxmlformats.org/officeDocument/2006/relationships/image" Target="../media/image36.png"/><Relationship Id="rId4" Type="http://schemas.openxmlformats.org/officeDocument/2006/relationships/image" Target="../media/image27.png"/><Relationship Id="rId9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2.png"/><Relationship Id="rId7" Type="http://schemas.openxmlformats.org/officeDocument/2006/relationships/image" Target="../media/image34.png"/><Relationship Id="rId12" Type="http://schemas.openxmlformats.org/officeDocument/2006/relationships/slide" Target="slide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27.png"/><Relationship Id="rId5" Type="http://schemas.openxmlformats.org/officeDocument/2006/relationships/image" Target="../media/image37.png"/><Relationship Id="rId10" Type="http://schemas.openxmlformats.org/officeDocument/2006/relationships/image" Target="../media/image38.png"/><Relationship Id="rId4" Type="http://schemas.openxmlformats.org/officeDocument/2006/relationships/image" Target="../media/image21.png"/><Relationship Id="rId9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1.png"/><Relationship Id="rId7" Type="http://schemas.openxmlformats.org/officeDocument/2006/relationships/image" Target="../media/image32.png"/><Relationship Id="rId12" Type="http://schemas.openxmlformats.org/officeDocument/2006/relationships/slide" Target="slide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27.png"/><Relationship Id="rId5" Type="http://schemas.openxmlformats.org/officeDocument/2006/relationships/image" Target="../media/image29.png"/><Relationship Id="rId10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slide" Target="slide2.xm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slide" Target="slide2.xm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12" Type="http://schemas.openxmlformats.org/officeDocument/2006/relationships/image" Target="../media/image43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slide" Target="slide1.xml"/><Relationship Id="rId4" Type="http://schemas.openxmlformats.org/officeDocument/2006/relationships/image" Target="../media/image41.png"/><Relationship Id="rId9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12" Type="http://schemas.openxmlformats.org/officeDocument/2006/relationships/slide" Target="slide2.xm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48.png"/><Relationship Id="rId4" Type="http://schemas.openxmlformats.org/officeDocument/2006/relationships/image" Target="../media/image41.png"/><Relationship Id="rId9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12" Type="http://schemas.openxmlformats.org/officeDocument/2006/relationships/slide" Target="slide2.xm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42.png"/><Relationship Id="rId5" Type="http://schemas.openxmlformats.org/officeDocument/2006/relationships/image" Target="../media/image44.png"/><Relationship Id="rId10" Type="http://schemas.openxmlformats.org/officeDocument/2006/relationships/image" Target="../media/image43.png"/><Relationship Id="rId4" Type="http://schemas.openxmlformats.org/officeDocument/2006/relationships/image" Target="../media/image41.png"/><Relationship Id="rId9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slide" Target="slide2.xml"/><Relationship Id="rId5" Type="http://schemas.openxmlformats.org/officeDocument/2006/relationships/image" Target="../media/image45.png"/><Relationship Id="rId10" Type="http://schemas.openxmlformats.org/officeDocument/2006/relationships/image" Target="../media/image41.png"/><Relationship Id="rId4" Type="http://schemas.openxmlformats.org/officeDocument/2006/relationships/image" Target="../media/image44.png"/><Relationship Id="rId9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26" Type="http://schemas.openxmlformats.org/officeDocument/2006/relationships/image" Target="../media/image75.png"/><Relationship Id="rId3" Type="http://schemas.openxmlformats.org/officeDocument/2006/relationships/image" Target="../media/image53.png"/><Relationship Id="rId21" Type="http://schemas.openxmlformats.org/officeDocument/2006/relationships/image" Target="../media/image70.jpe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5" Type="http://schemas.openxmlformats.org/officeDocument/2006/relationships/image" Target="../media/image74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66.png"/><Relationship Id="rId20" Type="http://schemas.openxmlformats.org/officeDocument/2006/relationships/image" Target="../media/image69.png"/><Relationship Id="rId29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24" Type="http://schemas.openxmlformats.org/officeDocument/2006/relationships/image" Target="../media/image73.png"/><Relationship Id="rId32" Type="http://schemas.openxmlformats.org/officeDocument/2006/relationships/slide" Target="slide2.xml"/><Relationship Id="rId5" Type="http://schemas.openxmlformats.org/officeDocument/2006/relationships/image" Target="../media/image55.png"/><Relationship Id="rId15" Type="http://schemas.openxmlformats.org/officeDocument/2006/relationships/image" Target="../media/image65.jpeg"/><Relationship Id="rId23" Type="http://schemas.openxmlformats.org/officeDocument/2006/relationships/image" Target="../media/image72.png"/><Relationship Id="rId28" Type="http://schemas.openxmlformats.org/officeDocument/2006/relationships/image" Target="../media/image77.png"/><Relationship Id="rId10" Type="http://schemas.openxmlformats.org/officeDocument/2006/relationships/image" Target="../media/image60.png"/><Relationship Id="rId19" Type="http://schemas.openxmlformats.org/officeDocument/2006/relationships/image" Target="../media/image35.png"/><Relationship Id="rId31" Type="http://schemas.openxmlformats.org/officeDocument/2006/relationships/image" Target="../media/image80.jpeg"/><Relationship Id="rId4" Type="http://schemas.openxmlformats.org/officeDocument/2006/relationships/image" Target="../media/image54.jpeg"/><Relationship Id="rId9" Type="http://schemas.openxmlformats.org/officeDocument/2006/relationships/image" Target="../media/image59.png"/><Relationship Id="rId14" Type="http://schemas.openxmlformats.org/officeDocument/2006/relationships/image" Target="../media/image64.png"/><Relationship Id="rId22" Type="http://schemas.openxmlformats.org/officeDocument/2006/relationships/image" Target="../media/image71.png"/><Relationship Id="rId27" Type="http://schemas.openxmlformats.org/officeDocument/2006/relationships/image" Target="../media/image76.png"/><Relationship Id="rId30" Type="http://schemas.openxmlformats.org/officeDocument/2006/relationships/image" Target="../media/image7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18" Type="http://schemas.openxmlformats.org/officeDocument/2006/relationships/image" Target="../media/image97.jpeg"/><Relationship Id="rId3" Type="http://schemas.openxmlformats.org/officeDocument/2006/relationships/image" Target="../media/image82.jpeg"/><Relationship Id="rId21" Type="http://schemas.openxmlformats.org/officeDocument/2006/relationships/image" Target="../media/image100.jpeg"/><Relationship Id="rId7" Type="http://schemas.openxmlformats.org/officeDocument/2006/relationships/image" Target="../media/image86.jpeg"/><Relationship Id="rId12" Type="http://schemas.openxmlformats.org/officeDocument/2006/relationships/image" Target="../media/image91.gif"/><Relationship Id="rId17" Type="http://schemas.openxmlformats.org/officeDocument/2006/relationships/image" Target="../media/image96.jpeg"/><Relationship Id="rId2" Type="http://schemas.openxmlformats.org/officeDocument/2006/relationships/image" Target="../media/image81.jpeg"/><Relationship Id="rId16" Type="http://schemas.openxmlformats.org/officeDocument/2006/relationships/image" Target="../media/image95.png"/><Relationship Id="rId20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11" Type="http://schemas.openxmlformats.org/officeDocument/2006/relationships/image" Target="../media/image90.jpeg"/><Relationship Id="rId5" Type="http://schemas.openxmlformats.org/officeDocument/2006/relationships/image" Target="../media/image84.emf"/><Relationship Id="rId15" Type="http://schemas.openxmlformats.org/officeDocument/2006/relationships/image" Target="../media/image94.png"/><Relationship Id="rId23" Type="http://schemas.openxmlformats.org/officeDocument/2006/relationships/slide" Target="slide2.xml"/><Relationship Id="rId10" Type="http://schemas.openxmlformats.org/officeDocument/2006/relationships/image" Target="../media/image89.jpeg"/><Relationship Id="rId19" Type="http://schemas.openxmlformats.org/officeDocument/2006/relationships/image" Target="../media/image98.png"/><Relationship Id="rId4" Type="http://schemas.openxmlformats.org/officeDocument/2006/relationships/image" Target="../media/image83.jpeg"/><Relationship Id="rId9" Type="http://schemas.openxmlformats.org/officeDocument/2006/relationships/image" Target="../media/image88.jpeg"/><Relationship Id="rId14" Type="http://schemas.openxmlformats.org/officeDocument/2006/relationships/image" Target="../media/image93.png"/><Relationship Id="rId22" Type="http://schemas.openxmlformats.org/officeDocument/2006/relationships/image" Target="../media/image101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13" Type="http://schemas.openxmlformats.org/officeDocument/2006/relationships/image" Target="../media/image113.png"/><Relationship Id="rId18" Type="http://schemas.openxmlformats.org/officeDocument/2006/relationships/image" Target="../media/image118.jpeg"/><Relationship Id="rId26" Type="http://schemas.openxmlformats.org/officeDocument/2006/relationships/image" Target="../media/image124.png"/><Relationship Id="rId3" Type="http://schemas.openxmlformats.org/officeDocument/2006/relationships/image" Target="../media/image81.jpeg"/><Relationship Id="rId21" Type="http://schemas.openxmlformats.org/officeDocument/2006/relationships/image" Target="../media/image119.png"/><Relationship Id="rId34" Type="http://schemas.openxmlformats.org/officeDocument/2006/relationships/slide" Target="slide2.xml"/><Relationship Id="rId7" Type="http://schemas.openxmlformats.org/officeDocument/2006/relationships/image" Target="../media/image107.jpeg"/><Relationship Id="rId12" Type="http://schemas.openxmlformats.org/officeDocument/2006/relationships/image" Target="../media/image112.png"/><Relationship Id="rId17" Type="http://schemas.openxmlformats.org/officeDocument/2006/relationships/image" Target="../media/image117.png"/><Relationship Id="rId25" Type="http://schemas.openxmlformats.org/officeDocument/2006/relationships/image" Target="../media/image123.jpeg"/><Relationship Id="rId33" Type="http://schemas.openxmlformats.org/officeDocument/2006/relationships/image" Target="../media/image131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6.png"/><Relationship Id="rId20" Type="http://schemas.openxmlformats.org/officeDocument/2006/relationships/oleObject" Target="../embeddings/oleObject2.bin"/><Relationship Id="rId29" Type="http://schemas.openxmlformats.org/officeDocument/2006/relationships/image" Target="../media/image127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6.png"/><Relationship Id="rId11" Type="http://schemas.openxmlformats.org/officeDocument/2006/relationships/image" Target="../media/image111.jpeg"/><Relationship Id="rId24" Type="http://schemas.openxmlformats.org/officeDocument/2006/relationships/image" Target="../media/image122.png"/><Relationship Id="rId32" Type="http://schemas.openxmlformats.org/officeDocument/2006/relationships/image" Target="../media/image130.png"/><Relationship Id="rId5" Type="http://schemas.openxmlformats.org/officeDocument/2006/relationships/image" Target="../media/image105.png"/><Relationship Id="rId15" Type="http://schemas.openxmlformats.org/officeDocument/2006/relationships/image" Target="../media/image115.png"/><Relationship Id="rId23" Type="http://schemas.openxmlformats.org/officeDocument/2006/relationships/image" Target="../media/image121.png"/><Relationship Id="rId28" Type="http://schemas.openxmlformats.org/officeDocument/2006/relationships/image" Target="../media/image126.png"/><Relationship Id="rId10" Type="http://schemas.openxmlformats.org/officeDocument/2006/relationships/image" Target="../media/image110.jpeg"/><Relationship Id="rId19" Type="http://schemas.openxmlformats.org/officeDocument/2006/relationships/oleObject" Target="../embeddings/oleObject1.bin"/><Relationship Id="rId31" Type="http://schemas.openxmlformats.org/officeDocument/2006/relationships/image" Target="../media/image129.jpeg"/><Relationship Id="rId4" Type="http://schemas.openxmlformats.org/officeDocument/2006/relationships/image" Target="../media/image104.jpeg"/><Relationship Id="rId9" Type="http://schemas.openxmlformats.org/officeDocument/2006/relationships/image" Target="../media/image109.png"/><Relationship Id="rId14" Type="http://schemas.openxmlformats.org/officeDocument/2006/relationships/image" Target="../media/image114.png"/><Relationship Id="rId22" Type="http://schemas.openxmlformats.org/officeDocument/2006/relationships/image" Target="../media/image120.png"/><Relationship Id="rId27" Type="http://schemas.openxmlformats.org/officeDocument/2006/relationships/image" Target="../media/image125.png"/><Relationship Id="rId30" Type="http://schemas.openxmlformats.org/officeDocument/2006/relationships/image" Target="../media/image128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jpeg"/><Relationship Id="rId13" Type="http://schemas.openxmlformats.org/officeDocument/2006/relationships/image" Target="../media/image140.png"/><Relationship Id="rId18" Type="http://schemas.openxmlformats.org/officeDocument/2006/relationships/image" Target="../media/image144.jpeg"/><Relationship Id="rId26" Type="http://schemas.openxmlformats.org/officeDocument/2006/relationships/image" Target="../media/image152.jpeg"/><Relationship Id="rId3" Type="http://schemas.openxmlformats.org/officeDocument/2006/relationships/image" Target="../media/image132.jpeg"/><Relationship Id="rId21" Type="http://schemas.openxmlformats.org/officeDocument/2006/relationships/image" Target="../media/image147.jpeg"/><Relationship Id="rId7" Type="http://schemas.openxmlformats.org/officeDocument/2006/relationships/image" Target="../media/image136.jpeg"/><Relationship Id="rId12" Type="http://schemas.openxmlformats.org/officeDocument/2006/relationships/image" Target="../media/image139.png"/><Relationship Id="rId17" Type="http://schemas.openxmlformats.org/officeDocument/2006/relationships/image" Target="../media/image143.jpeg"/><Relationship Id="rId25" Type="http://schemas.openxmlformats.org/officeDocument/2006/relationships/image" Target="../media/image151.png"/><Relationship Id="rId2" Type="http://schemas.openxmlformats.org/officeDocument/2006/relationships/image" Target="../media/image81.jpeg"/><Relationship Id="rId16" Type="http://schemas.openxmlformats.org/officeDocument/2006/relationships/image" Target="../media/image142.jpeg"/><Relationship Id="rId20" Type="http://schemas.openxmlformats.org/officeDocument/2006/relationships/image" Target="../media/image1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jpeg"/><Relationship Id="rId11" Type="http://schemas.openxmlformats.org/officeDocument/2006/relationships/image" Target="../media/image124.png"/><Relationship Id="rId24" Type="http://schemas.openxmlformats.org/officeDocument/2006/relationships/image" Target="../media/image150.jpeg"/><Relationship Id="rId5" Type="http://schemas.openxmlformats.org/officeDocument/2006/relationships/image" Target="../media/image134.png"/><Relationship Id="rId15" Type="http://schemas.openxmlformats.org/officeDocument/2006/relationships/image" Target="../media/image100.jpeg"/><Relationship Id="rId23" Type="http://schemas.openxmlformats.org/officeDocument/2006/relationships/image" Target="../media/image149.jpeg"/><Relationship Id="rId28" Type="http://schemas.openxmlformats.org/officeDocument/2006/relationships/slide" Target="slide2.xml"/><Relationship Id="rId10" Type="http://schemas.openxmlformats.org/officeDocument/2006/relationships/image" Target="../media/image138.jpeg"/><Relationship Id="rId19" Type="http://schemas.openxmlformats.org/officeDocument/2006/relationships/image" Target="../media/image145.jpeg"/><Relationship Id="rId4" Type="http://schemas.openxmlformats.org/officeDocument/2006/relationships/image" Target="../media/image133.png"/><Relationship Id="rId9" Type="http://schemas.openxmlformats.org/officeDocument/2006/relationships/image" Target="../media/image107.jpeg"/><Relationship Id="rId14" Type="http://schemas.openxmlformats.org/officeDocument/2006/relationships/image" Target="../media/image141.jpeg"/><Relationship Id="rId22" Type="http://schemas.openxmlformats.org/officeDocument/2006/relationships/image" Target="../media/image148.jpeg"/><Relationship Id="rId27" Type="http://schemas.openxmlformats.org/officeDocument/2006/relationships/image" Target="../media/image153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jpeg"/><Relationship Id="rId13" Type="http://schemas.openxmlformats.org/officeDocument/2006/relationships/image" Target="../media/image164.jpeg"/><Relationship Id="rId3" Type="http://schemas.openxmlformats.org/officeDocument/2006/relationships/image" Target="../media/image154.jpeg"/><Relationship Id="rId7" Type="http://schemas.openxmlformats.org/officeDocument/2006/relationships/image" Target="../media/image158.jpeg"/><Relationship Id="rId12" Type="http://schemas.openxmlformats.org/officeDocument/2006/relationships/image" Target="../media/image163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jpeg"/><Relationship Id="rId11" Type="http://schemas.openxmlformats.org/officeDocument/2006/relationships/image" Target="../media/image162.jpeg"/><Relationship Id="rId5" Type="http://schemas.openxmlformats.org/officeDocument/2006/relationships/image" Target="../media/image156.jpeg"/><Relationship Id="rId10" Type="http://schemas.openxmlformats.org/officeDocument/2006/relationships/image" Target="../media/image161.jpeg"/><Relationship Id="rId4" Type="http://schemas.openxmlformats.org/officeDocument/2006/relationships/image" Target="../media/image155.jpeg"/><Relationship Id="rId9" Type="http://schemas.openxmlformats.org/officeDocument/2006/relationships/image" Target="../media/image160.jpeg"/><Relationship Id="rId14" Type="http://schemas.openxmlformats.org/officeDocument/2006/relationships/slide" Target="slide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jpeg"/><Relationship Id="rId13" Type="http://schemas.openxmlformats.org/officeDocument/2006/relationships/slide" Target="slide2.xml"/><Relationship Id="rId3" Type="http://schemas.openxmlformats.org/officeDocument/2006/relationships/image" Target="../media/image165.jpeg"/><Relationship Id="rId7" Type="http://schemas.openxmlformats.org/officeDocument/2006/relationships/image" Target="../media/image169.jpeg"/><Relationship Id="rId12" Type="http://schemas.openxmlformats.org/officeDocument/2006/relationships/image" Target="../media/image174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8.jpeg"/><Relationship Id="rId11" Type="http://schemas.openxmlformats.org/officeDocument/2006/relationships/image" Target="../media/image173.jpeg"/><Relationship Id="rId5" Type="http://schemas.openxmlformats.org/officeDocument/2006/relationships/image" Target="../media/image167.jpeg"/><Relationship Id="rId10" Type="http://schemas.openxmlformats.org/officeDocument/2006/relationships/image" Target="../media/image172.jpeg"/><Relationship Id="rId4" Type="http://schemas.openxmlformats.org/officeDocument/2006/relationships/image" Target="../media/image166.jpeg"/><Relationship Id="rId9" Type="http://schemas.openxmlformats.org/officeDocument/2006/relationships/image" Target="../media/image171.jpeg"/><Relationship Id="rId14" Type="http://schemas.openxmlformats.org/officeDocument/2006/relationships/image" Target="../media/image17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4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4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4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4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4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УМКК\Фоны умк\умк 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988"/>
            <a:ext cx="917416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643570" y="5572140"/>
            <a:ext cx="3500430" cy="1428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tabLst>
                <a:tab pos="723900" algn="l"/>
              </a:tabLst>
            </a:pPr>
            <a:r>
              <a:rPr lang="ru-RU" sz="1600" dirty="0" smtClean="0">
                <a:ln w="3175">
                  <a:solidFill>
                    <a:srgbClr val="002060"/>
                  </a:solidFill>
                </a:ln>
                <a:solidFill>
                  <a:srgbClr val="0000FF"/>
                </a:solidFill>
                <a:latin typeface="Times New Roman" pitchFamily="18" charset="0"/>
                <a:ea typeface="Cambria" pitchFamily="18" charset="0"/>
                <a:cs typeface="Times New Roman" pitchFamily="18" charset="0"/>
              </a:rPr>
              <a:t>Автор:  Э. Г.</a:t>
            </a:r>
            <a:r>
              <a:rPr lang="en-US" sz="1600" dirty="0" smtClean="0">
                <a:ln w="3175">
                  <a:solidFill>
                    <a:srgbClr val="002060"/>
                  </a:solidFill>
                </a:ln>
                <a:solidFill>
                  <a:srgbClr val="0000FF"/>
                </a:solidFill>
                <a:latin typeface="Times New Roman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n w="3175">
                  <a:solidFill>
                    <a:srgbClr val="002060"/>
                  </a:solidFill>
                </a:ln>
                <a:solidFill>
                  <a:srgbClr val="0000FF"/>
                </a:solidFill>
                <a:latin typeface="Times New Roman" pitchFamily="18" charset="0"/>
                <a:ea typeface="Cambria" pitchFamily="18" charset="0"/>
                <a:cs typeface="Times New Roman" pitchFamily="18" charset="0"/>
              </a:rPr>
              <a:t>Галяутдинова</a:t>
            </a:r>
            <a:endParaRPr lang="ru-RU" sz="1600" dirty="0" smtClean="0">
              <a:ln w="3175">
                <a:solidFill>
                  <a:srgbClr val="002060"/>
                </a:solidFill>
              </a:ln>
              <a:solidFill>
                <a:srgbClr val="0000FF"/>
              </a:solidFill>
              <a:latin typeface="Times New Roman" pitchFamily="18" charset="0"/>
              <a:ea typeface="Cambria" pitchFamily="18" charset="0"/>
              <a:cs typeface="Times New Roman" pitchFamily="18" charset="0"/>
            </a:endParaRPr>
          </a:p>
          <a:p>
            <a:pPr indent="723900" algn="just"/>
            <a:r>
              <a:rPr lang="ru-RU" sz="1600" dirty="0" smtClean="0">
                <a:ln w="3175">
                  <a:solidFill>
                    <a:srgbClr val="002060"/>
                  </a:solidFill>
                </a:ln>
                <a:solidFill>
                  <a:srgbClr val="0000FF"/>
                </a:solidFill>
                <a:latin typeface="Times New Roman" pitchFamily="18" charset="0"/>
                <a:ea typeface="Cambria" pitchFamily="18" charset="0"/>
                <a:cs typeface="Times New Roman" pitchFamily="18" charset="0"/>
              </a:rPr>
              <a:t>воспитатель МБДОУ</a:t>
            </a:r>
          </a:p>
          <a:p>
            <a:pPr indent="723900" algn="just"/>
            <a:r>
              <a:rPr lang="ru-RU" sz="1600" dirty="0" smtClean="0">
                <a:ln w="3175">
                  <a:solidFill>
                    <a:srgbClr val="002060"/>
                  </a:solidFill>
                </a:ln>
                <a:solidFill>
                  <a:srgbClr val="0000FF"/>
                </a:solidFill>
                <a:latin typeface="Times New Roman" pitchFamily="18" charset="0"/>
                <a:ea typeface="Cambria" pitchFamily="18" charset="0"/>
                <a:cs typeface="Times New Roman" pitchFamily="18" charset="0"/>
              </a:rPr>
              <a:t> «Детский сад №8</a:t>
            </a:r>
          </a:p>
          <a:p>
            <a:pPr indent="723900" algn="just"/>
            <a:r>
              <a:rPr lang="ru-RU" sz="1600" dirty="0" smtClean="0">
                <a:ln w="3175">
                  <a:solidFill>
                    <a:srgbClr val="002060"/>
                  </a:solidFill>
                </a:ln>
                <a:solidFill>
                  <a:srgbClr val="0000FF"/>
                </a:solidFill>
                <a:latin typeface="Times New Roman" pitchFamily="18" charset="0"/>
                <a:ea typeface="Cambria" pitchFamily="18" charset="0"/>
                <a:cs typeface="Times New Roman" pitchFamily="18" charset="0"/>
              </a:rPr>
              <a:t> «Ручеёк» г. Кукмор»  </a:t>
            </a:r>
            <a:endParaRPr lang="ru-RU" sz="1600" dirty="0">
              <a:ln w="3175">
                <a:solidFill>
                  <a:srgbClr val="002060"/>
                </a:solidFill>
              </a:ln>
              <a:solidFill>
                <a:srgbClr val="0000FF"/>
              </a:solidFill>
              <a:latin typeface="Times New Roman" pitchFamily="18" charset="0"/>
              <a:ea typeface="Cambria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0"/>
            <a:ext cx="7215238" cy="1428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ln w="3175">
                  <a:solidFill>
                    <a:srgbClr val="002060"/>
                  </a:solidFill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Лингвотренажер</a:t>
            </a:r>
            <a:r>
              <a:rPr lang="ru-RU" sz="2400" dirty="0" smtClean="0">
                <a:ln w="3175">
                  <a:solidFill>
                    <a:srgbClr val="002060"/>
                  </a:solidFill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dirty="0" smtClean="0">
                <a:ln w="3175">
                  <a:solidFill>
                    <a:srgbClr val="002060"/>
                  </a:solidFill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«Игротека»</a:t>
            </a:r>
            <a:r>
              <a:rPr lang="ru-RU" sz="2400" dirty="0" smtClean="0">
                <a:ln w="3175">
                  <a:solidFill>
                    <a:srgbClr val="002060"/>
                  </a:solidFill>
                </a:ln>
                <a:solidFill>
                  <a:srgbClr val="0000FF"/>
                </a:solidFill>
                <a:latin typeface="Times New Roman" pitchFamily="18" charset="0"/>
                <a:ea typeface="Cambria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dirty="0" smtClean="0">
                <a:ln w="3175">
                  <a:solidFill>
                    <a:srgbClr val="002060"/>
                  </a:solidFill>
                </a:ln>
                <a:solidFill>
                  <a:srgbClr val="0000FF"/>
                </a:solidFill>
                <a:latin typeface="Times New Roman" pitchFamily="18" charset="0"/>
                <a:ea typeface="Cambria" pitchFamily="18" charset="0"/>
                <a:cs typeface="Times New Roman" pitchFamily="18" charset="0"/>
              </a:rPr>
              <a:t>по </a:t>
            </a:r>
            <a:r>
              <a:rPr lang="ru-RU" sz="2400" dirty="0" err="1" smtClean="0">
                <a:ln w="3175">
                  <a:solidFill>
                    <a:srgbClr val="002060"/>
                  </a:solidFill>
                </a:ln>
                <a:solidFill>
                  <a:srgbClr val="0000FF"/>
                </a:solidFill>
                <a:latin typeface="Times New Roman" pitchFamily="18" charset="0"/>
                <a:ea typeface="Cambria" pitchFamily="18" charset="0"/>
                <a:cs typeface="Times New Roman" pitchFamily="18" charset="0"/>
              </a:rPr>
              <a:t>полилингвальному</a:t>
            </a:r>
            <a:r>
              <a:rPr lang="ru-RU" sz="2400" dirty="0" smtClean="0">
                <a:ln w="3175">
                  <a:solidFill>
                    <a:srgbClr val="002060"/>
                  </a:solidFill>
                </a:ln>
                <a:solidFill>
                  <a:srgbClr val="0000FF"/>
                </a:solidFill>
                <a:latin typeface="Times New Roman" pitchFamily="18" charset="0"/>
                <a:ea typeface="Cambria" pitchFamily="18" charset="0"/>
                <a:cs typeface="Times New Roman" pitchFamily="18" charset="0"/>
              </a:rPr>
              <a:t> обучению </a:t>
            </a:r>
            <a:endParaRPr lang="en-US" sz="2400" dirty="0" smtClean="0">
              <a:ln w="3175">
                <a:solidFill>
                  <a:srgbClr val="002060"/>
                </a:solidFill>
              </a:ln>
              <a:solidFill>
                <a:srgbClr val="0000FF"/>
              </a:solidFill>
              <a:latin typeface="Times New Roman" pitchFamily="18" charset="0"/>
              <a:ea typeface="Cambria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n w="3175">
                  <a:solidFill>
                    <a:srgbClr val="002060"/>
                  </a:solidFill>
                </a:ln>
                <a:solidFill>
                  <a:srgbClr val="0000FF"/>
                </a:solidFill>
                <a:latin typeface="Times New Roman" pitchFamily="18" charset="0"/>
                <a:ea typeface="Cambria" pitchFamily="18" charset="0"/>
                <a:cs typeface="Times New Roman" pitchFamily="18" charset="0"/>
              </a:rPr>
              <a:t>детей дошкольного возраста</a:t>
            </a:r>
            <a:endParaRPr lang="ru-RU" sz="3200" b="1" kern="10" dirty="0" smtClean="0">
              <a:ln w="3175">
                <a:solidFill>
                  <a:srgbClr val="002060"/>
                </a:solidFill>
              </a:ln>
              <a:solidFill>
                <a:srgbClr val="0000FF"/>
              </a:solidFill>
              <a:latin typeface="Times New Roman" pitchFamily="18" charset="0"/>
              <a:ea typeface="Cambria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C:\Users\Аяз\Desktop\УМКК\умк  4.png"/>
          <p:cNvPicPr>
            <a:picLocks noChangeAspect="1" noChangeArrowheads="1"/>
          </p:cNvPicPr>
          <p:nvPr/>
        </p:nvPicPr>
        <p:blipFill>
          <a:blip r:embed="rId2" cstate="print"/>
          <a:srcRect r="1551"/>
          <a:stretch>
            <a:fillRect/>
          </a:stretch>
        </p:blipFill>
        <p:spPr bwMode="auto">
          <a:xfrm>
            <a:off x="0" y="0"/>
            <a:ext cx="4644008" cy="6858000"/>
          </a:xfrm>
          <a:prstGeom prst="rect">
            <a:avLst/>
          </a:prstGeom>
          <a:noFill/>
        </p:spPr>
      </p:pic>
      <p:pic>
        <p:nvPicPr>
          <p:cNvPr id="3" name="Picture 13" descr="C:\Users\Аяз\Desktop\УМКК\умк  4.png"/>
          <p:cNvPicPr>
            <a:picLocks noChangeAspect="1" noChangeArrowheads="1"/>
          </p:cNvPicPr>
          <p:nvPr/>
        </p:nvPicPr>
        <p:blipFill>
          <a:blip r:embed="rId2" cstate="print"/>
          <a:srcRect r="1575"/>
          <a:stretch>
            <a:fillRect/>
          </a:stretch>
        </p:blipFill>
        <p:spPr bwMode="auto">
          <a:xfrm flipH="1">
            <a:off x="4644008" y="0"/>
            <a:ext cx="4499990" cy="6858000"/>
          </a:xfrm>
          <a:prstGeom prst="rect">
            <a:avLst/>
          </a:prstGeom>
          <a:noFill/>
        </p:spPr>
      </p:pic>
      <p:sp>
        <p:nvSpPr>
          <p:cNvPr id="4" name="Блок-схема: процесс 3"/>
          <p:cNvSpPr/>
          <p:nvPr/>
        </p:nvSpPr>
        <p:spPr>
          <a:xfrm>
            <a:off x="3131840" y="188640"/>
            <a:ext cx="2952328" cy="432048"/>
          </a:xfrm>
          <a:prstGeom prst="flowChartProcess">
            <a:avLst/>
          </a:prstGeom>
          <a:solidFill>
            <a:srgbClr val="FFCC66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Выбор игры / </a:t>
            </a: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Уен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сайлау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"/>
          <p:cNvSpPr/>
          <p:nvPr/>
        </p:nvSpPr>
        <p:spPr>
          <a:xfrm>
            <a:off x="3563889" y="1367247"/>
            <a:ext cx="2016224" cy="477577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Учим цвета</a:t>
            </a:r>
            <a:endParaRPr lang="tt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tt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Өйрәнәбез төсләр </a:t>
            </a:r>
            <a:endPara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en-US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Learning colors</a:t>
            </a:r>
            <a:endPara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3563889" y="1943312"/>
            <a:ext cx="2016224" cy="477576"/>
          </a:xfrm>
          <a:prstGeom prst="roundRect">
            <a:avLst>
              <a:gd name="adj" fmla="val 50000"/>
            </a:avLst>
          </a:prstGeom>
          <a:solidFill>
            <a:srgbClr val="FF66FF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Кого нарисовал художник</a:t>
            </a:r>
          </a:p>
          <a:p>
            <a:pPr algn="ctr"/>
            <a:r>
              <a:rPr lang="tt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Рәссам кемне ясаган</a:t>
            </a:r>
            <a:endParaRPr lang="en-US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Who did the artist draw</a:t>
            </a:r>
            <a:endParaRPr lang="tt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2">
            <a:hlinkClick r:id="rId4" action="ppaction://hlinksldjump"/>
          </p:cNvPr>
          <p:cNvSpPr/>
          <p:nvPr/>
        </p:nvSpPr>
        <p:spPr>
          <a:xfrm>
            <a:off x="5868614" y="764704"/>
            <a:ext cx="2260215" cy="562697"/>
          </a:xfrm>
          <a:prstGeom prst="roundRect">
            <a:avLst>
              <a:gd name="adj" fmla="val 50000"/>
            </a:avLst>
          </a:prstGeom>
          <a:solidFill>
            <a:srgbClr val="CC66FF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/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Найди цифры</a:t>
            </a:r>
          </a:p>
          <a:p>
            <a:pPr marL="342900" lvl="0" indent="-342900" algn="ctr"/>
            <a:r>
              <a:rPr lang="ru-RU" sz="1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Саннарны</a:t>
            </a: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тап</a:t>
            </a:r>
          </a:p>
          <a:p>
            <a:pPr marL="342900" lvl="0" indent="-342900" algn="ctr"/>
            <a:r>
              <a:rPr lang="en-US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Find the numbers</a:t>
            </a:r>
            <a:endParaRPr lang="ru-RU" sz="10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3">
            <a:hlinkClick r:id="rId5" action="ppaction://hlinksldjump"/>
          </p:cNvPr>
          <p:cNvSpPr/>
          <p:nvPr/>
        </p:nvSpPr>
        <p:spPr>
          <a:xfrm>
            <a:off x="5795516" y="1483841"/>
            <a:ext cx="2627727" cy="563839"/>
          </a:xfrm>
          <a:prstGeom prst="roundRect">
            <a:avLst>
              <a:gd name="adj" fmla="val 50000"/>
            </a:avLst>
          </a:prstGeom>
          <a:solidFill>
            <a:srgbClr val="FF99CC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/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Найди и расставь по порядку цифры</a:t>
            </a:r>
          </a:p>
          <a:p>
            <a:pPr marL="342900" lvl="0" indent="-342900" algn="ctr"/>
            <a:r>
              <a:rPr lang="ru-RU" sz="1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Саннарны</a:t>
            </a: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тап </a:t>
            </a:r>
            <a:r>
              <a:rPr lang="ru-RU" sz="1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һәм дөрес итеп</a:t>
            </a: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җый</a:t>
            </a:r>
            <a:endPara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ctr"/>
            <a:r>
              <a:rPr lang="en-US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Find and arrange  the</a:t>
            </a: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numbers in order</a:t>
            </a:r>
            <a:endPara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1"/>
          <p:cNvSpPr/>
          <p:nvPr/>
        </p:nvSpPr>
        <p:spPr>
          <a:xfrm>
            <a:off x="3563889" y="764704"/>
            <a:ext cx="2016224" cy="500462"/>
          </a:xfrm>
          <a:prstGeom prst="roundRect">
            <a:avLst>
              <a:gd name="adj" fmla="val 50000"/>
            </a:avLst>
          </a:prstGeom>
          <a:solidFill>
            <a:srgbClr val="66FFFF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Учим </a:t>
            </a:r>
            <a:r>
              <a: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цифры</a:t>
            </a:r>
          </a:p>
          <a:p>
            <a:pPr algn="ctr">
              <a:defRPr/>
            </a:pPr>
            <a:r>
              <a: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 </a:t>
            </a:r>
            <a:r>
              <a:rPr lang="tt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өйрәнәбез</a:t>
            </a:r>
          </a:p>
          <a:p>
            <a:pPr algn="ctr">
              <a:defRPr/>
            </a:pPr>
            <a:r>
              <a:rPr lang="en-US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Learning numbers</a:t>
            </a:r>
            <a:endParaRPr lang="tt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7">
            <a:hlinkClick r:id="rId6" action="ppaction://hlinksldjump"/>
          </p:cNvPr>
          <p:cNvSpPr/>
          <p:nvPr/>
        </p:nvSpPr>
        <p:spPr>
          <a:xfrm>
            <a:off x="1726594" y="3068960"/>
            <a:ext cx="1405246" cy="500462"/>
          </a:xfrm>
          <a:prstGeom prst="roundRect">
            <a:avLst>
              <a:gd name="adj" fmla="val 50000"/>
            </a:avLst>
          </a:prstGeom>
          <a:solidFill>
            <a:srgbClr val="F5272C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Красный</a:t>
            </a:r>
          </a:p>
          <a:p>
            <a:pPr algn="ctr">
              <a:defRPr/>
            </a:pPr>
            <a:r>
              <a:rPr lang="tt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кызыл</a:t>
            </a:r>
            <a:endParaRPr lang="en-US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Red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8">
            <a:hlinkClick r:id="rId7" action="ppaction://hlinksldjump"/>
          </p:cNvPr>
          <p:cNvSpPr/>
          <p:nvPr/>
        </p:nvSpPr>
        <p:spPr>
          <a:xfrm>
            <a:off x="1726593" y="3717032"/>
            <a:ext cx="1405247" cy="500462"/>
          </a:xfrm>
          <a:prstGeom prst="roundRect">
            <a:avLst>
              <a:gd name="adj" fmla="val 50000"/>
            </a:avLst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Зелены </a:t>
            </a:r>
          </a:p>
          <a:p>
            <a:pPr algn="ctr">
              <a:defRPr/>
            </a:pPr>
            <a:r>
              <a:rPr lang="ru-RU" sz="1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Яшел</a:t>
            </a: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en-US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Green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5">
            <a:hlinkClick r:id="rId8" action="ppaction://hlinksldjump"/>
          </p:cNvPr>
          <p:cNvSpPr/>
          <p:nvPr/>
        </p:nvSpPr>
        <p:spPr>
          <a:xfrm>
            <a:off x="1726593" y="1772816"/>
            <a:ext cx="1344295" cy="500462"/>
          </a:xfrm>
          <a:prstGeom prst="roundRect">
            <a:avLst>
              <a:gd name="adj" fmla="val 50000"/>
            </a:avLst>
          </a:prstGeom>
          <a:solidFill>
            <a:srgbClr val="FFFF99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Жёлтый</a:t>
            </a:r>
          </a:p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Сары</a:t>
            </a:r>
          </a:p>
          <a:p>
            <a:pPr algn="ctr">
              <a:defRPr/>
            </a:pPr>
            <a:r>
              <a:rPr lang="en-US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Yellow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6">
            <a:hlinkClick r:id="rId9" action="ppaction://hlinksldjump"/>
          </p:cNvPr>
          <p:cNvSpPr/>
          <p:nvPr/>
        </p:nvSpPr>
        <p:spPr>
          <a:xfrm>
            <a:off x="1726594" y="2420888"/>
            <a:ext cx="1405246" cy="500957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Синий</a:t>
            </a:r>
            <a:endParaRPr lang="en-US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tt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Зәңгәр</a:t>
            </a:r>
            <a:endParaRPr lang="en-US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Blue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>
            <a:hlinkClick r:id="rId10" action="ppaction://hlinksldjump"/>
          </p:cNvPr>
          <p:cNvSpPr/>
          <p:nvPr/>
        </p:nvSpPr>
        <p:spPr>
          <a:xfrm>
            <a:off x="3563889" y="2492896"/>
            <a:ext cx="2016224" cy="500462"/>
          </a:xfrm>
          <a:prstGeom prst="roundRect">
            <a:avLst>
              <a:gd name="adj" fmla="val 50000"/>
            </a:avLst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Наведи порядок в комнате</a:t>
            </a:r>
          </a:p>
          <a:p>
            <a:pPr lvl="0" algn="ctr"/>
            <a:r>
              <a:rPr lang="ru-RU" sz="1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Бүлмәне  җыештыр</a:t>
            </a:r>
            <a:endParaRPr lang="en-US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en-US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Clean your room</a:t>
            </a:r>
            <a:endPara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>
            <a:hlinkClick r:id="rId11" action="ppaction://hlinksldjump"/>
          </p:cNvPr>
          <p:cNvSpPr/>
          <p:nvPr/>
        </p:nvSpPr>
        <p:spPr>
          <a:xfrm>
            <a:off x="3563889" y="3068960"/>
            <a:ext cx="2016224" cy="500461"/>
          </a:xfrm>
          <a:prstGeom prst="roundRect">
            <a:avLst>
              <a:gd name="adj" fmla="val 50000"/>
            </a:avLst>
          </a:prstGeom>
          <a:solidFill>
            <a:srgbClr val="00FF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Круги Эйлера </a:t>
            </a:r>
          </a:p>
          <a:p>
            <a:pPr algn="ctr"/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Эйлер </a:t>
            </a:r>
            <a:r>
              <a:rPr lang="ru-RU" sz="1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түгәрәкләре</a:t>
            </a: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sl-SI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Euler </a:t>
            </a: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sl-SI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ircles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>
            <a:hlinkClick r:id="rId12" action="ppaction://hlinksldjump"/>
          </p:cNvPr>
          <p:cNvSpPr/>
          <p:nvPr/>
        </p:nvSpPr>
        <p:spPr>
          <a:xfrm>
            <a:off x="3563889" y="3645024"/>
            <a:ext cx="2016224" cy="500462"/>
          </a:xfrm>
          <a:prstGeom prst="roundRect">
            <a:avLst>
              <a:gd name="adj" fmla="val 50000"/>
            </a:avLst>
          </a:prstGeom>
          <a:solidFill>
            <a:srgbClr val="CC00FF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Переезд в новый дом </a:t>
            </a:r>
          </a:p>
          <a:p>
            <a:pPr lvl="0" algn="ctr"/>
            <a:r>
              <a:rPr lang="ru-RU" sz="1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Яңа өйгә күчү</a:t>
            </a: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/>
            <a:r>
              <a:rPr lang="en-US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Moving to a new home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>
            <a:hlinkClick r:id="rId13" action="ppaction://hlinksldjump"/>
          </p:cNvPr>
          <p:cNvSpPr/>
          <p:nvPr/>
        </p:nvSpPr>
        <p:spPr>
          <a:xfrm>
            <a:off x="3563889" y="4221088"/>
            <a:ext cx="2016224" cy="500461"/>
          </a:xfrm>
          <a:prstGeom prst="roundRect">
            <a:avLst>
              <a:gd name="adj" fmla="val 50000"/>
            </a:avLst>
          </a:prstGeom>
          <a:solidFill>
            <a:srgbClr val="FFCC99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Расскажи о себе </a:t>
            </a:r>
          </a:p>
          <a:p>
            <a:pPr algn="ctr" eaLnBrk="0" hangingPunct="0"/>
            <a:r>
              <a:rPr lang="tt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Үзең турында сөйлә</a:t>
            </a:r>
            <a:endPara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sl-SI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Tell me about yourself</a:t>
            </a:r>
            <a:endParaRPr lang="ru-RU" sz="10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>
            <a:hlinkClick r:id="rId14" action="ppaction://hlinksldjump"/>
          </p:cNvPr>
          <p:cNvSpPr/>
          <p:nvPr/>
        </p:nvSpPr>
        <p:spPr>
          <a:xfrm>
            <a:off x="3563888" y="5373216"/>
            <a:ext cx="2016224" cy="476672"/>
          </a:xfrm>
          <a:prstGeom prst="roundRect">
            <a:avLst>
              <a:gd name="adj" fmla="val 50000"/>
            </a:avLst>
          </a:prstGeom>
          <a:solidFill>
            <a:srgbClr val="FFFF66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Чудесный мешочек </a:t>
            </a:r>
          </a:p>
          <a:p>
            <a:pPr algn="ctr" eaLnBrk="0" hangingPunct="0"/>
            <a:r>
              <a:rPr lang="ru-RU" sz="1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Могҗизалы капчык</a:t>
            </a:r>
            <a:endPara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sl-SI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wonderful bag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>
            <a:hlinkClick r:id="rId15" action="ppaction://hlinksldjump"/>
          </p:cNvPr>
          <p:cNvSpPr/>
          <p:nvPr/>
        </p:nvSpPr>
        <p:spPr>
          <a:xfrm>
            <a:off x="3563888" y="4797152"/>
            <a:ext cx="2016224" cy="500462"/>
          </a:xfrm>
          <a:prstGeom prst="roundRect">
            <a:avLst>
              <a:gd name="adj" fmla="val 50000"/>
            </a:avLst>
          </a:prstGeom>
          <a:solidFill>
            <a:srgbClr val="F76409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lvl="0" algn="ctr" eaLnBrk="0" hangingPunct="0"/>
            <a:r>
              <a:rPr lang="tt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Твистер</a:t>
            </a:r>
          </a:p>
          <a:p>
            <a:pPr lvl="0" algn="ctr" eaLnBrk="0" hangingPunct="0"/>
            <a:r>
              <a:rPr lang="tt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Твистер</a:t>
            </a:r>
          </a:p>
          <a:p>
            <a:pPr algn="ctr" eaLnBrk="0" hangingPunct="0"/>
            <a:r>
              <a:rPr lang="sl-SI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Twister</a:t>
            </a:r>
            <a:endParaRPr lang="tt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>
            <a:hlinkClick r:id="rId16" action="ppaction://hlinksldjump"/>
          </p:cNvPr>
          <p:cNvSpPr/>
          <p:nvPr/>
        </p:nvSpPr>
        <p:spPr>
          <a:xfrm>
            <a:off x="3419872" y="5976664"/>
            <a:ext cx="2376263" cy="548680"/>
          </a:xfrm>
          <a:prstGeom prst="roundRect">
            <a:avLst>
              <a:gd name="adj" fmla="val 50000"/>
            </a:avLst>
          </a:prstGeom>
          <a:solidFill>
            <a:srgbClr val="00FFCC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Собери бусы по образцу</a:t>
            </a:r>
          </a:p>
          <a:p>
            <a:pPr algn="ctr" eaLnBrk="0" hangingPunct="0"/>
            <a:r>
              <a:rPr lang="tt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Үрнәк </a:t>
            </a:r>
            <a:r>
              <a:rPr lang="tt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буенча</a:t>
            </a:r>
            <a:r>
              <a:rPr lang="en-US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1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муенса </a:t>
            </a:r>
            <a:r>
              <a:rPr lang="tt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җый</a:t>
            </a:r>
            <a:endPara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Collect the beads according to the pattern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трелка влево 12">
            <a:hlinkClick r:id="rId3" action="ppaction://hlinksldjump"/>
          </p:cNvPr>
          <p:cNvSpPr/>
          <p:nvPr/>
        </p:nvSpPr>
        <p:spPr>
          <a:xfrm>
            <a:off x="0" y="5805488"/>
            <a:ext cx="792163" cy="62071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331913" y="5876925"/>
          <a:ext cx="6696746" cy="86409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858203"/>
              </a:tblGrid>
              <a:tr h="86409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1"/>
          <p:cNvSpPr txBox="1">
            <a:spLocks noChangeArrowheads="1"/>
          </p:cNvSpPr>
          <p:nvPr/>
        </p:nvSpPr>
        <p:spPr bwMode="auto">
          <a:xfrm>
            <a:off x="1476375" y="5084763"/>
            <a:ext cx="5746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FF0000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12" name="2"/>
          <p:cNvSpPr txBox="1">
            <a:spLocks noChangeArrowheads="1"/>
          </p:cNvSpPr>
          <p:nvPr/>
        </p:nvSpPr>
        <p:spPr bwMode="auto">
          <a:xfrm>
            <a:off x="5364163" y="5157788"/>
            <a:ext cx="5032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0000FF"/>
                </a:solidFill>
                <a:latin typeface="Arial Black" pitchFamily="34" charset="0"/>
              </a:rPr>
              <a:t>2</a:t>
            </a:r>
          </a:p>
        </p:txBody>
      </p:sp>
      <p:sp>
        <p:nvSpPr>
          <p:cNvPr id="11" name="3"/>
          <p:cNvSpPr txBox="1">
            <a:spLocks noChangeArrowheads="1"/>
          </p:cNvSpPr>
          <p:nvPr/>
        </p:nvSpPr>
        <p:spPr bwMode="auto">
          <a:xfrm>
            <a:off x="3348038" y="3421063"/>
            <a:ext cx="6477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FF6600"/>
                </a:solidFill>
                <a:latin typeface="Arial Black" pitchFamily="34" charset="0"/>
              </a:rPr>
              <a:t>3</a:t>
            </a:r>
          </a:p>
        </p:txBody>
      </p:sp>
      <p:sp>
        <p:nvSpPr>
          <p:cNvPr id="10" name="4"/>
          <p:cNvSpPr txBox="1">
            <a:spLocks noChangeArrowheads="1"/>
          </p:cNvSpPr>
          <p:nvPr/>
        </p:nvSpPr>
        <p:spPr bwMode="auto">
          <a:xfrm>
            <a:off x="8604250" y="5661025"/>
            <a:ext cx="5397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latin typeface="Arial Black" pitchFamily="34" charset="0"/>
              </a:rPr>
              <a:t>4</a:t>
            </a:r>
          </a:p>
        </p:txBody>
      </p:sp>
      <p:sp>
        <p:nvSpPr>
          <p:cNvPr id="9" name="5"/>
          <p:cNvSpPr txBox="1">
            <a:spLocks noChangeArrowheads="1"/>
          </p:cNvSpPr>
          <p:nvPr/>
        </p:nvSpPr>
        <p:spPr bwMode="auto">
          <a:xfrm>
            <a:off x="2124075" y="1700213"/>
            <a:ext cx="7191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FFFF00"/>
                </a:solidFill>
                <a:latin typeface="Arial Black" pitchFamily="34" charset="0"/>
              </a:rPr>
              <a:t>5</a:t>
            </a:r>
          </a:p>
        </p:txBody>
      </p:sp>
      <p:sp>
        <p:nvSpPr>
          <p:cNvPr id="8" name="6"/>
          <p:cNvSpPr txBox="1">
            <a:spLocks noChangeArrowheads="1"/>
          </p:cNvSpPr>
          <p:nvPr/>
        </p:nvSpPr>
        <p:spPr bwMode="auto">
          <a:xfrm>
            <a:off x="6227763" y="3421063"/>
            <a:ext cx="6477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00B050"/>
                </a:solidFill>
                <a:latin typeface="Arial Black" pitchFamily="34" charset="0"/>
              </a:rPr>
              <a:t>6</a:t>
            </a:r>
          </a:p>
        </p:txBody>
      </p:sp>
      <p:sp>
        <p:nvSpPr>
          <p:cNvPr id="7" name="7"/>
          <p:cNvSpPr txBox="1">
            <a:spLocks noChangeArrowheads="1"/>
          </p:cNvSpPr>
          <p:nvPr/>
        </p:nvSpPr>
        <p:spPr bwMode="auto">
          <a:xfrm>
            <a:off x="4859338" y="765175"/>
            <a:ext cx="5762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996633"/>
                </a:solidFill>
                <a:latin typeface="Arial Black" pitchFamily="34" charset="0"/>
              </a:rPr>
              <a:t>7</a:t>
            </a:r>
          </a:p>
        </p:txBody>
      </p:sp>
      <p:sp>
        <p:nvSpPr>
          <p:cNvPr id="6" name="8"/>
          <p:cNvSpPr txBox="1">
            <a:spLocks noChangeArrowheads="1"/>
          </p:cNvSpPr>
          <p:nvPr/>
        </p:nvSpPr>
        <p:spPr bwMode="auto">
          <a:xfrm>
            <a:off x="971550" y="3429000"/>
            <a:ext cx="6477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E284A8"/>
                </a:solidFill>
                <a:latin typeface="Arial Black" pitchFamily="34" charset="0"/>
              </a:rPr>
              <a:t>8</a:t>
            </a:r>
          </a:p>
        </p:txBody>
      </p:sp>
      <p:sp>
        <p:nvSpPr>
          <p:cNvPr id="5" name="9"/>
          <p:cNvSpPr txBox="1">
            <a:spLocks noChangeArrowheads="1"/>
          </p:cNvSpPr>
          <p:nvPr/>
        </p:nvSpPr>
        <p:spPr bwMode="auto">
          <a:xfrm>
            <a:off x="8316913" y="1412875"/>
            <a:ext cx="6477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chemeClr val="bg1"/>
                </a:solidFill>
                <a:latin typeface="Arial Black" pitchFamily="34" charset="0"/>
              </a:rPr>
              <a:t>9</a:t>
            </a:r>
          </a:p>
        </p:txBody>
      </p:sp>
      <p:sp>
        <p:nvSpPr>
          <p:cNvPr id="4" name="10"/>
          <p:cNvSpPr txBox="1">
            <a:spLocks noChangeArrowheads="1"/>
          </p:cNvSpPr>
          <p:nvPr/>
        </p:nvSpPr>
        <p:spPr bwMode="auto">
          <a:xfrm>
            <a:off x="755650" y="476250"/>
            <a:ext cx="1295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00FFFF"/>
                </a:solidFill>
                <a:latin typeface="Arial Black" pitchFamily="34" charset="0"/>
              </a:rPr>
              <a:t>10</a:t>
            </a:r>
          </a:p>
        </p:txBody>
      </p:sp>
      <p:sp>
        <p:nvSpPr>
          <p:cNvPr id="15" name="TextBox 14">
            <a:hlinkClick r:id="" action="ppaction://hlinkshowjump?jump=nextslide"/>
          </p:cNvPr>
          <p:cNvSpPr txBox="1"/>
          <p:nvPr/>
        </p:nvSpPr>
        <p:spPr>
          <a:xfrm>
            <a:off x="8028384" y="6450012"/>
            <a:ext cx="1115616" cy="340519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07407E-6 L -0.00781 0.1210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48148E-6 C 0.02986 0.05394 0.05989 0.10833 4.72222E-6 0.12755 C -0.05938 0.14699 -0.29844 0.11713 -0.35782 0.11505 " pathEditMode="relative" rAng="0" ptsTypes="aaA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" y="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L -2.5E-6 0.18102 C -2.5E-6 0.26273 -0.02153 0.36366 -0.03837 0.36366 L -0.07482 0.36366 " pathEditMode="relative" rAng="0" ptsTypes="FfFF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1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7037E-6 L 3.88889E-6 0.01783 C 3.88889E-6 0.02616 -0.15591 0.03704 -0.28247 0.03704 L -0.56493 0.03704 " pathEditMode="relative" rAng="0" ptsTypes="FfFF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" y="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3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11111E-6 L 2.22222E-6 0.30717 C 2.22222E-6 0.44444 0.05816 0.61412 0.10607 0.61412 L 0.21267 0.61412 " pathEditMode="relative" rAng="0" ptsTypes="FfFF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" y="3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3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5185E-6 L -3.05556E-6 0.18356 C -3.05556E-6 0.26597 -0.0467 0.36759 -0.08472 0.36759 L -0.16927 0.36759 " pathEditMode="relative" rAng="0" ptsTypes="FfFF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" y="1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0.05504 0.75602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" y="3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3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2593 L 3.33333E-6 0.17107 C 3.33333E-6 0.25926 0.14861 0.36806 0.26961 0.36806 L 0.53941 0.36806 " pathEditMode="relative" rAng="0" ptsTypes="FfFF">
                                      <p:cBhvr>
                                        <p:cTn id="6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" y="1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3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 0.00555 L -0.004 0.33333 C -0.004 0.48055 -0.05625 0.66204 -0.09862 0.66204 L -0.19289 0.66204 " pathEditMode="relative" rAng="0" ptsTypes="FfFF">
                                      <p:cBhvr>
                                        <p:cTn id="7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" y="3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7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81481E-6 L 0.68507 0.80347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" y="4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2" grpId="0"/>
      <p:bldP spid="12" grpId="1"/>
      <p:bldP spid="11" grpId="0"/>
      <p:bldP spid="11" grpId="1"/>
      <p:bldP spid="10" grpId="0"/>
      <p:bldP spid="10" grpId="1"/>
      <p:bldP spid="9" grpId="0"/>
      <p:bldP spid="9" grpId="1"/>
      <p:bldP spid="8" grpId="0"/>
      <p:bldP spid="8" grpId="1"/>
      <p:bldP spid="7" grpId="0"/>
      <p:bldP spid="7" grpId="1"/>
      <p:bldP spid="6" grpId="0"/>
      <p:bldP spid="6" grpId="1"/>
      <p:bldP spid="5" grpId="0"/>
      <p:bldP spid="5" grpId="1"/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66225" cy="62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547664" y="6092825"/>
          <a:ext cx="6696746" cy="76470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858203"/>
              </a:tblGrid>
              <a:tr h="764704">
                <a:tc>
                  <a:txBody>
                    <a:bodyPr/>
                    <a:lstStyle/>
                    <a:p>
                      <a:pPr algn="ctr"/>
                      <a:endParaRPr lang="ru-RU" sz="400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124" name="1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1619250" y="4868863"/>
            <a:ext cx="7921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1</a:t>
            </a:r>
          </a:p>
        </p:txBody>
      </p:sp>
      <p:sp>
        <p:nvSpPr>
          <p:cNvPr id="11" name="3"/>
          <p:cNvSpPr txBox="1">
            <a:spLocks noChangeArrowheads="1"/>
          </p:cNvSpPr>
          <p:nvPr/>
        </p:nvSpPr>
        <p:spPr bwMode="auto">
          <a:xfrm>
            <a:off x="7019925" y="3500438"/>
            <a:ext cx="7921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6600"/>
                </a:solidFill>
                <a:latin typeface="Arial Black" pitchFamily="34" charset="0"/>
                <a:cs typeface="Times New Roman" pitchFamily="18" charset="0"/>
              </a:rPr>
              <a:t>3</a:t>
            </a:r>
          </a:p>
        </p:txBody>
      </p:sp>
      <p:sp>
        <p:nvSpPr>
          <p:cNvPr id="7" name="7"/>
          <p:cNvSpPr txBox="1">
            <a:spLocks noChangeArrowheads="1"/>
          </p:cNvSpPr>
          <p:nvPr/>
        </p:nvSpPr>
        <p:spPr bwMode="auto">
          <a:xfrm>
            <a:off x="3708400" y="1268413"/>
            <a:ext cx="7921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996633"/>
                </a:solidFill>
                <a:latin typeface="Arial Black" pitchFamily="34" charset="0"/>
                <a:cs typeface="Times New Roman" pitchFamily="18" charset="0"/>
              </a:rPr>
              <a:t>7</a:t>
            </a:r>
          </a:p>
        </p:txBody>
      </p:sp>
      <p:sp>
        <p:nvSpPr>
          <p:cNvPr id="9" name="5"/>
          <p:cNvSpPr txBox="1">
            <a:spLocks noChangeArrowheads="1"/>
          </p:cNvSpPr>
          <p:nvPr/>
        </p:nvSpPr>
        <p:spPr bwMode="auto">
          <a:xfrm>
            <a:off x="2484438" y="3860800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5</a:t>
            </a:r>
          </a:p>
        </p:txBody>
      </p:sp>
      <p:sp>
        <p:nvSpPr>
          <p:cNvPr id="4" name="10"/>
          <p:cNvSpPr txBox="1">
            <a:spLocks noChangeArrowheads="1"/>
          </p:cNvSpPr>
          <p:nvPr/>
        </p:nvSpPr>
        <p:spPr bwMode="auto">
          <a:xfrm>
            <a:off x="8151813" y="5097463"/>
            <a:ext cx="1244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990099"/>
                </a:solidFill>
                <a:latin typeface="Arial Black" pitchFamily="34" charset="0"/>
                <a:cs typeface="Times New Roman" pitchFamily="18" charset="0"/>
              </a:rPr>
              <a:t>10</a:t>
            </a:r>
          </a:p>
        </p:txBody>
      </p:sp>
      <p:sp>
        <p:nvSpPr>
          <p:cNvPr id="10" name="4"/>
          <p:cNvSpPr txBox="1">
            <a:spLocks noChangeArrowheads="1"/>
          </p:cNvSpPr>
          <p:nvPr/>
        </p:nvSpPr>
        <p:spPr bwMode="auto">
          <a:xfrm>
            <a:off x="3748088" y="3449638"/>
            <a:ext cx="790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latin typeface="Arial Black" pitchFamily="34" charset="0"/>
                <a:cs typeface="Times New Roman" pitchFamily="18" charset="0"/>
              </a:rPr>
              <a:t>4</a:t>
            </a:r>
          </a:p>
        </p:txBody>
      </p:sp>
      <p:sp>
        <p:nvSpPr>
          <p:cNvPr id="8" name="6"/>
          <p:cNvSpPr txBox="1">
            <a:spLocks noChangeArrowheads="1"/>
          </p:cNvSpPr>
          <p:nvPr/>
        </p:nvSpPr>
        <p:spPr bwMode="auto">
          <a:xfrm>
            <a:off x="6011863" y="2636838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6</a:t>
            </a:r>
          </a:p>
        </p:txBody>
      </p:sp>
      <p:sp>
        <p:nvSpPr>
          <p:cNvPr id="5" name="9"/>
          <p:cNvSpPr txBox="1">
            <a:spLocks noChangeArrowheads="1"/>
          </p:cNvSpPr>
          <p:nvPr/>
        </p:nvSpPr>
        <p:spPr bwMode="auto">
          <a:xfrm>
            <a:off x="7380288" y="620713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9</a:t>
            </a:r>
          </a:p>
        </p:txBody>
      </p:sp>
      <p:sp>
        <p:nvSpPr>
          <p:cNvPr id="12" name="2"/>
          <p:cNvSpPr txBox="1">
            <a:spLocks noChangeArrowheads="1"/>
          </p:cNvSpPr>
          <p:nvPr/>
        </p:nvSpPr>
        <p:spPr bwMode="auto">
          <a:xfrm>
            <a:off x="4643438" y="458152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0000FF"/>
                </a:solidFill>
                <a:latin typeface="Arial Black" pitchFamily="34" charset="0"/>
                <a:cs typeface="Times New Roman" pitchFamily="18" charset="0"/>
              </a:rPr>
              <a:t>2</a:t>
            </a:r>
          </a:p>
        </p:txBody>
      </p:sp>
      <p:sp>
        <p:nvSpPr>
          <p:cNvPr id="6" name="8"/>
          <p:cNvSpPr txBox="1">
            <a:spLocks noChangeArrowheads="1"/>
          </p:cNvSpPr>
          <p:nvPr/>
        </p:nvSpPr>
        <p:spPr bwMode="auto">
          <a:xfrm>
            <a:off x="468313" y="3141663"/>
            <a:ext cx="574675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99CC"/>
                </a:solidFill>
                <a:latin typeface="Arial Black" pitchFamily="34" charset="0"/>
                <a:cs typeface="Times New Roman" pitchFamily="18" charset="0"/>
              </a:rPr>
              <a:t>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72400" y="6578917"/>
            <a:ext cx="1009030" cy="306467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17" name="Стрелка влево 16">
            <a:hlinkClick r:id="rId4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9" grpId="0"/>
      <p:bldP spid="4" grpId="0"/>
      <p:bldP spid="10" grpId="0"/>
      <p:bldP spid="8" grpId="0"/>
      <p:bldP spid="5" grpId="0"/>
      <p:bldP spid="12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66225" cy="62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547664" y="6092825"/>
          <a:ext cx="6696746" cy="76470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858203"/>
              </a:tblGrid>
              <a:tr h="764704">
                <a:tc>
                  <a:txBody>
                    <a:bodyPr/>
                    <a:lstStyle/>
                    <a:p>
                      <a:pPr algn="ctr"/>
                      <a:endParaRPr lang="ru-RU" sz="400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148" name="1"/>
          <p:cNvSpPr txBox="1">
            <a:spLocks noChangeArrowheads="1"/>
          </p:cNvSpPr>
          <p:nvPr/>
        </p:nvSpPr>
        <p:spPr bwMode="auto">
          <a:xfrm>
            <a:off x="1655614" y="6092825"/>
            <a:ext cx="7921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1</a:t>
            </a:r>
          </a:p>
        </p:txBody>
      </p:sp>
      <p:sp>
        <p:nvSpPr>
          <p:cNvPr id="11" name="3"/>
          <p:cNvSpPr txBox="1">
            <a:spLocks noChangeArrowheads="1"/>
          </p:cNvSpPr>
          <p:nvPr/>
        </p:nvSpPr>
        <p:spPr bwMode="auto">
          <a:xfrm>
            <a:off x="7019925" y="3500438"/>
            <a:ext cx="7921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6600"/>
                </a:solidFill>
                <a:latin typeface="Arial Black" pitchFamily="34" charset="0"/>
                <a:cs typeface="Times New Roman" pitchFamily="18" charset="0"/>
              </a:rPr>
              <a:t>3</a:t>
            </a:r>
          </a:p>
        </p:txBody>
      </p:sp>
      <p:sp>
        <p:nvSpPr>
          <p:cNvPr id="7" name="7"/>
          <p:cNvSpPr txBox="1">
            <a:spLocks noChangeArrowheads="1"/>
          </p:cNvSpPr>
          <p:nvPr/>
        </p:nvSpPr>
        <p:spPr bwMode="auto">
          <a:xfrm>
            <a:off x="3708400" y="1268413"/>
            <a:ext cx="7921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996633"/>
                </a:solidFill>
                <a:latin typeface="Arial Black" pitchFamily="34" charset="0"/>
                <a:cs typeface="Times New Roman" pitchFamily="18" charset="0"/>
              </a:rPr>
              <a:t>7</a:t>
            </a:r>
          </a:p>
        </p:txBody>
      </p:sp>
      <p:sp>
        <p:nvSpPr>
          <p:cNvPr id="9" name="5"/>
          <p:cNvSpPr txBox="1">
            <a:spLocks noChangeArrowheads="1"/>
          </p:cNvSpPr>
          <p:nvPr/>
        </p:nvSpPr>
        <p:spPr bwMode="auto">
          <a:xfrm>
            <a:off x="2484438" y="3860800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5</a:t>
            </a:r>
          </a:p>
        </p:txBody>
      </p:sp>
      <p:sp>
        <p:nvSpPr>
          <p:cNvPr id="4" name="10"/>
          <p:cNvSpPr txBox="1">
            <a:spLocks noChangeArrowheads="1"/>
          </p:cNvSpPr>
          <p:nvPr/>
        </p:nvSpPr>
        <p:spPr bwMode="auto">
          <a:xfrm>
            <a:off x="8151813" y="5097463"/>
            <a:ext cx="1244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990099"/>
                </a:solidFill>
                <a:latin typeface="Arial Black" pitchFamily="34" charset="0"/>
                <a:cs typeface="Times New Roman" pitchFamily="18" charset="0"/>
              </a:rPr>
              <a:t>10</a:t>
            </a:r>
          </a:p>
        </p:txBody>
      </p:sp>
      <p:sp>
        <p:nvSpPr>
          <p:cNvPr id="10" name="4"/>
          <p:cNvSpPr txBox="1">
            <a:spLocks noChangeArrowheads="1"/>
          </p:cNvSpPr>
          <p:nvPr/>
        </p:nvSpPr>
        <p:spPr bwMode="auto">
          <a:xfrm>
            <a:off x="3748088" y="3449638"/>
            <a:ext cx="790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latin typeface="Arial Black" pitchFamily="34" charset="0"/>
                <a:cs typeface="Times New Roman" pitchFamily="18" charset="0"/>
              </a:rPr>
              <a:t>4</a:t>
            </a:r>
          </a:p>
        </p:txBody>
      </p:sp>
      <p:sp>
        <p:nvSpPr>
          <p:cNvPr id="8" name="6"/>
          <p:cNvSpPr txBox="1">
            <a:spLocks noChangeArrowheads="1"/>
          </p:cNvSpPr>
          <p:nvPr/>
        </p:nvSpPr>
        <p:spPr bwMode="auto">
          <a:xfrm>
            <a:off x="6011863" y="2636838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6</a:t>
            </a:r>
          </a:p>
        </p:txBody>
      </p:sp>
      <p:sp>
        <p:nvSpPr>
          <p:cNvPr id="5" name="9"/>
          <p:cNvSpPr txBox="1">
            <a:spLocks noChangeArrowheads="1"/>
          </p:cNvSpPr>
          <p:nvPr/>
        </p:nvSpPr>
        <p:spPr bwMode="auto">
          <a:xfrm>
            <a:off x="7380288" y="620713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9</a:t>
            </a:r>
          </a:p>
        </p:txBody>
      </p:sp>
      <p:sp>
        <p:nvSpPr>
          <p:cNvPr id="5156" name="2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4643438" y="458152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0000FF"/>
                </a:solidFill>
                <a:latin typeface="Arial Black" pitchFamily="34" charset="0"/>
                <a:cs typeface="Times New Roman" pitchFamily="18" charset="0"/>
              </a:rPr>
              <a:t>2</a:t>
            </a:r>
          </a:p>
        </p:txBody>
      </p:sp>
      <p:sp>
        <p:nvSpPr>
          <p:cNvPr id="6" name="8"/>
          <p:cNvSpPr txBox="1">
            <a:spLocks noChangeArrowheads="1"/>
          </p:cNvSpPr>
          <p:nvPr/>
        </p:nvSpPr>
        <p:spPr bwMode="auto">
          <a:xfrm>
            <a:off x="468313" y="3141663"/>
            <a:ext cx="574675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99CC"/>
                </a:solidFill>
                <a:latin typeface="Arial Black" pitchFamily="34" charset="0"/>
                <a:cs typeface="Times New Roman" pitchFamily="18" charset="0"/>
              </a:rPr>
              <a:t>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72400" y="6578917"/>
            <a:ext cx="1009030" cy="306467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17" name="Стрелка влево 16">
            <a:hlinkClick r:id="rId4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9" grpId="0"/>
      <p:bldP spid="4" grpId="0"/>
      <p:bldP spid="10" grpId="0"/>
      <p:bldP spid="8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66225" cy="62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475654" y="6092825"/>
          <a:ext cx="6696746" cy="76470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858203"/>
              </a:tblGrid>
              <a:tr h="764704">
                <a:tc>
                  <a:txBody>
                    <a:bodyPr/>
                    <a:lstStyle/>
                    <a:p>
                      <a:pPr algn="ctr"/>
                      <a:endParaRPr lang="ru-RU" sz="400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172" name="1"/>
          <p:cNvSpPr txBox="1">
            <a:spLocks noChangeArrowheads="1"/>
          </p:cNvSpPr>
          <p:nvPr/>
        </p:nvSpPr>
        <p:spPr bwMode="auto">
          <a:xfrm>
            <a:off x="1583604" y="6177359"/>
            <a:ext cx="7921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1</a:t>
            </a:r>
          </a:p>
        </p:txBody>
      </p:sp>
      <p:sp>
        <p:nvSpPr>
          <p:cNvPr id="6173" name="3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7019925" y="3500438"/>
            <a:ext cx="7921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6600"/>
                </a:solidFill>
                <a:latin typeface="Arial Black" pitchFamily="34" charset="0"/>
                <a:cs typeface="Times New Roman" pitchFamily="18" charset="0"/>
              </a:rPr>
              <a:t>3</a:t>
            </a:r>
          </a:p>
        </p:txBody>
      </p:sp>
      <p:sp>
        <p:nvSpPr>
          <p:cNvPr id="7" name="7"/>
          <p:cNvSpPr txBox="1">
            <a:spLocks noChangeArrowheads="1"/>
          </p:cNvSpPr>
          <p:nvPr/>
        </p:nvSpPr>
        <p:spPr bwMode="auto">
          <a:xfrm>
            <a:off x="3708400" y="1268413"/>
            <a:ext cx="7921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996633"/>
                </a:solidFill>
                <a:latin typeface="Arial Black" pitchFamily="34" charset="0"/>
                <a:cs typeface="Times New Roman" pitchFamily="18" charset="0"/>
              </a:rPr>
              <a:t>7</a:t>
            </a:r>
          </a:p>
        </p:txBody>
      </p:sp>
      <p:sp>
        <p:nvSpPr>
          <p:cNvPr id="9" name="5"/>
          <p:cNvSpPr txBox="1">
            <a:spLocks noChangeArrowheads="1"/>
          </p:cNvSpPr>
          <p:nvPr/>
        </p:nvSpPr>
        <p:spPr bwMode="auto">
          <a:xfrm>
            <a:off x="2484438" y="3860800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5</a:t>
            </a:r>
          </a:p>
        </p:txBody>
      </p:sp>
      <p:sp>
        <p:nvSpPr>
          <p:cNvPr id="4" name="10"/>
          <p:cNvSpPr txBox="1">
            <a:spLocks noChangeArrowheads="1"/>
          </p:cNvSpPr>
          <p:nvPr/>
        </p:nvSpPr>
        <p:spPr bwMode="auto">
          <a:xfrm>
            <a:off x="8151813" y="5097463"/>
            <a:ext cx="1244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990099"/>
                </a:solidFill>
                <a:latin typeface="Arial Black" pitchFamily="34" charset="0"/>
                <a:cs typeface="Times New Roman" pitchFamily="18" charset="0"/>
              </a:rPr>
              <a:t>10</a:t>
            </a:r>
          </a:p>
        </p:txBody>
      </p:sp>
      <p:sp>
        <p:nvSpPr>
          <p:cNvPr id="10" name="4"/>
          <p:cNvSpPr txBox="1">
            <a:spLocks noChangeArrowheads="1"/>
          </p:cNvSpPr>
          <p:nvPr/>
        </p:nvSpPr>
        <p:spPr bwMode="auto">
          <a:xfrm>
            <a:off x="3748088" y="3449638"/>
            <a:ext cx="790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latin typeface="Arial Black" pitchFamily="34" charset="0"/>
                <a:cs typeface="Times New Roman" pitchFamily="18" charset="0"/>
              </a:rPr>
              <a:t>4</a:t>
            </a:r>
          </a:p>
        </p:txBody>
      </p:sp>
      <p:sp>
        <p:nvSpPr>
          <p:cNvPr id="8" name="6"/>
          <p:cNvSpPr txBox="1">
            <a:spLocks noChangeArrowheads="1"/>
          </p:cNvSpPr>
          <p:nvPr/>
        </p:nvSpPr>
        <p:spPr bwMode="auto">
          <a:xfrm>
            <a:off x="6011863" y="2636838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6</a:t>
            </a:r>
          </a:p>
        </p:txBody>
      </p:sp>
      <p:sp>
        <p:nvSpPr>
          <p:cNvPr id="5" name="9"/>
          <p:cNvSpPr txBox="1">
            <a:spLocks noChangeArrowheads="1"/>
          </p:cNvSpPr>
          <p:nvPr/>
        </p:nvSpPr>
        <p:spPr bwMode="auto">
          <a:xfrm>
            <a:off x="7380288" y="620713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9</a:t>
            </a:r>
          </a:p>
        </p:txBody>
      </p:sp>
      <p:sp>
        <p:nvSpPr>
          <p:cNvPr id="6180" name="2"/>
          <p:cNvSpPr txBox="1">
            <a:spLocks noChangeArrowheads="1"/>
          </p:cNvSpPr>
          <p:nvPr/>
        </p:nvSpPr>
        <p:spPr bwMode="auto">
          <a:xfrm>
            <a:off x="2159867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0000FF"/>
                </a:solidFill>
                <a:latin typeface="Arial Black" pitchFamily="34" charset="0"/>
                <a:cs typeface="Times New Roman" pitchFamily="18" charset="0"/>
              </a:rPr>
              <a:t>2</a:t>
            </a:r>
          </a:p>
        </p:txBody>
      </p:sp>
      <p:sp>
        <p:nvSpPr>
          <p:cNvPr id="6" name="8"/>
          <p:cNvSpPr txBox="1">
            <a:spLocks noChangeArrowheads="1"/>
          </p:cNvSpPr>
          <p:nvPr/>
        </p:nvSpPr>
        <p:spPr bwMode="auto">
          <a:xfrm>
            <a:off x="468313" y="3141663"/>
            <a:ext cx="574675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99CC"/>
                </a:solidFill>
                <a:latin typeface="Arial Black" pitchFamily="34" charset="0"/>
                <a:cs typeface="Times New Roman" pitchFamily="18" charset="0"/>
              </a:rPr>
              <a:t>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71482" y="6525344"/>
            <a:ext cx="1009030" cy="306467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17" name="Стрелка влево 16">
            <a:hlinkClick r:id="rId4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4" grpId="0"/>
      <p:bldP spid="10" grpId="0"/>
      <p:bldP spid="8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66225" cy="62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547662" y="6092825"/>
          <a:ext cx="6696746" cy="76470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858203"/>
              </a:tblGrid>
              <a:tr h="764704">
                <a:tc>
                  <a:txBody>
                    <a:bodyPr/>
                    <a:lstStyle/>
                    <a:p>
                      <a:pPr algn="ctr"/>
                      <a:endParaRPr lang="ru-RU" sz="400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196" name="1"/>
          <p:cNvSpPr txBox="1">
            <a:spLocks noChangeArrowheads="1"/>
          </p:cNvSpPr>
          <p:nvPr/>
        </p:nvSpPr>
        <p:spPr bwMode="auto">
          <a:xfrm>
            <a:off x="1655612" y="6092825"/>
            <a:ext cx="7921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1</a:t>
            </a:r>
          </a:p>
        </p:txBody>
      </p:sp>
      <p:sp>
        <p:nvSpPr>
          <p:cNvPr id="7197" name="3"/>
          <p:cNvSpPr txBox="1">
            <a:spLocks noChangeArrowheads="1"/>
          </p:cNvSpPr>
          <p:nvPr/>
        </p:nvSpPr>
        <p:spPr bwMode="auto">
          <a:xfrm>
            <a:off x="2879575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6600"/>
                </a:solidFill>
                <a:latin typeface="Arial Black" pitchFamily="34" charset="0"/>
                <a:cs typeface="Times New Roman" pitchFamily="18" charset="0"/>
              </a:rPr>
              <a:t>3</a:t>
            </a:r>
          </a:p>
        </p:txBody>
      </p:sp>
      <p:sp>
        <p:nvSpPr>
          <p:cNvPr id="7" name="7"/>
          <p:cNvSpPr txBox="1">
            <a:spLocks noChangeArrowheads="1"/>
          </p:cNvSpPr>
          <p:nvPr/>
        </p:nvSpPr>
        <p:spPr bwMode="auto">
          <a:xfrm>
            <a:off x="3708400" y="1268413"/>
            <a:ext cx="7921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996633"/>
                </a:solidFill>
                <a:latin typeface="Arial Black" pitchFamily="34" charset="0"/>
                <a:cs typeface="Times New Roman" pitchFamily="18" charset="0"/>
              </a:rPr>
              <a:t>7</a:t>
            </a:r>
          </a:p>
        </p:txBody>
      </p:sp>
      <p:sp>
        <p:nvSpPr>
          <p:cNvPr id="9" name="5"/>
          <p:cNvSpPr txBox="1">
            <a:spLocks noChangeArrowheads="1"/>
          </p:cNvSpPr>
          <p:nvPr/>
        </p:nvSpPr>
        <p:spPr bwMode="auto">
          <a:xfrm>
            <a:off x="2484438" y="3860800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5</a:t>
            </a:r>
          </a:p>
        </p:txBody>
      </p:sp>
      <p:sp>
        <p:nvSpPr>
          <p:cNvPr id="4" name="10"/>
          <p:cNvSpPr txBox="1">
            <a:spLocks noChangeArrowheads="1"/>
          </p:cNvSpPr>
          <p:nvPr/>
        </p:nvSpPr>
        <p:spPr bwMode="auto">
          <a:xfrm>
            <a:off x="8151813" y="5097463"/>
            <a:ext cx="1244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990099"/>
                </a:solidFill>
                <a:latin typeface="Arial Black" pitchFamily="34" charset="0"/>
                <a:cs typeface="Times New Roman" pitchFamily="18" charset="0"/>
              </a:rPr>
              <a:t>10</a:t>
            </a:r>
          </a:p>
        </p:txBody>
      </p:sp>
      <p:sp>
        <p:nvSpPr>
          <p:cNvPr id="7201" name="4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3748088" y="3449638"/>
            <a:ext cx="790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latin typeface="Arial Black" pitchFamily="34" charset="0"/>
                <a:cs typeface="Times New Roman" pitchFamily="18" charset="0"/>
              </a:rPr>
              <a:t>4</a:t>
            </a:r>
          </a:p>
        </p:txBody>
      </p:sp>
      <p:sp>
        <p:nvSpPr>
          <p:cNvPr id="8" name="6"/>
          <p:cNvSpPr txBox="1">
            <a:spLocks noChangeArrowheads="1"/>
          </p:cNvSpPr>
          <p:nvPr/>
        </p:nvSpPr>
        <p:spPr bwMode="auto">
          <a:xfrm>
            <a:off x="6011863" y="2636838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6</a:t>
            </a:r>
          </a:p>
        </p:txBody>
      </p:sp>
      <p:sp>
        <p:nvSpPr>
          <p:cNvPr id="5" name="9"/>
          <p:cNvSpPr txBox="1">
            <a:spLocks noChangeArrowheads="1"/>
          </p:cNvSpPr>
          <p:nvPr/>
        </p:nvSpPr>
        <p:spPr bwMode="auto">
          <a:xfrm>
            <a:off x="7380288" y="620713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9</a:t>
            </a:r>
          </a:p>
        </p:txBody>
      </p:sp>
      <p:sp>
        <p:nvSpPr>
          <p:cNvPr id="7204" name="2"/>
          <p:cNvSpPr txBox="1">
            <a:spLocks noChangeArrowheads="1"/>
          </p:cNvSpPr>
          <p:nvPr/>
        </p:nvSpPr>
        <p:spPr bwMode="auto">
          <a:xfrm>
            <a:off x="2231875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0000FF"/>
                </a:solidFill>
                <a:latin typeface="Arial Black" pitchFamily="34" charset="0"/>
                <a:cs typeface="Times New Roman" pitchFamily="18" charset="0"/>
              </a:rPr>
              <a:t>2</a:t>
            </a:r>
          </a:p>
        </p:txBody>
      </p:sp>
      <p:sp>
        <p:nvSpPr>
          <p:cNvPr id="6" name="8"/>
          <p:cNvSpPr txBox="1">
            <a:spLocks noChangeArrowheads="1"/>
          </p:cNvSpPr>
          <p:nvPr/>
        </p:nvSpPr>
        <p:spPr bwMode="auto">
          <a:xfrm>
            <a:off x="468313" y="3141663"/>
            <a:ext cx="574675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99CC"/>
                </a:solidFill>
                <a:latin typeface="Arial Black" pitchFamily="34" charset="0"/>
                <a:cs typeface="Times New Roman" pitchFamily="18" charset="0"/>
              </a:rPr>
              <a:t>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72400" y="6578917"/>
            <a:ext cx="1009030" cy="306467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17" name="Стрелка влево 16">
            <a:hlinkClick r:id="rId4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4" grpId="0"/>
      <p:bldP spid="8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66225" cy="62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547662" y="6092825"/>
          <a:ext cx="6696746" cy="76470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858203"/>
              </a:tblGrid>
              <a:tr h="764704">
                <a:tc>
                  <a:txBody>
                    <a:bodyPr/>
                    <a:lstStyle/>
                    <a:p>
                      <a:pPr algn="ctr"/>
                      <a:endParaRPr lang="ru-RU" sz="400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220" name="1"/>
          <p:cNvSpPr txBox="1">
            <a:spLocks noChangeArrowheads="1"/>
          </p:cNvSpPr>
          <p:nvPr/>
        </p:nvSpPr>
        <p:spPr bwMode="auto">
          <a:xfrm>
            <a:off x="1655612" y="6092825"/>
            <a:ext cx="7921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1</a:t>
            </a:r>
          </a:p>
        </p:txBody>
      </p:sp>
      <p:sp>
        <p:nvSpPr>
          <p:cNvPr id="8221" name="3"/>
          <p:cNvSpPr txBox="1">
            <a:spLocks noChangeArrowheads="1"/>
          </p:cNvSpPr>
          <p:nvPr/>
        </p:nvSpPr>
        <p:spPr bwMode="auto">
          <a:xfrm>
            <a:off x="2879575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6600"/>
                </a:solidFill>
                <a:latin typeface="Arial Black" pitchFamily="34" charset="0"/>
                <a:cs typeface="Times New Roman" pitchFamily="18" charset="0"/>
              </a:rPr>
              <a:t>3</a:t>
            </a:r>
          </a:p>
        </p:txBody>
      </p:sp>
      <p:sp>
        <p:nvSpPr>
          <p:cNvPr id="7" name="7"/>
          <p:cNvSpPr txBox="1">
            <a:spLocks noChangeArrowheads="1"/>
          </p:cNvSpPr>
          <p:nvPr/>
        </p:nvSpPr>
        <p:spPr bwMode="auto">
          <a:xfrm>
            <a:off x="3708400" y="1268413"/>
            <a:ext cx="7921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996633"/>
                </a:solidFill>
                <a:latin typeface="Arial Black" pitchFamily="34" charset="0"/>
                <a:cs typeface="Times New Roman" pitchFamily="18" charset="0"/>
              </a:rPr>
              <a:t>7</a:t>
            </a:r>
          </a:p>
        </p:txBody>
      </p:sp>
      <p:sp>
        <p:nvSpPr>
          <p:cNvPr id="8223" name="5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2484438" y="3860800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5</a:t>
            </a:r>
          </a:p>
        </p:txBody>
      </p:sp>
      <p:sp>
        <p:nvSpPr>
          <p:cNvPr id="4" name="10"/>
          <p:cNvSpPr txBox="1">
            <a:spLocks noChangeArrowheads="1"/>
          </p:cNvSpPr>
          <p:nvPr/>
        </p:nvSpPr>
        <p:spPr bwMode="auto">
          <a:xfrm>
            <a:off x="8151813" y="5097463"/>
            <a:ext cx="1244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990099"/>
                </a:solidFill>
                <a:latin typeface="Arial Black" pitchFamily="34" charset="0"/>
                <a:cs typeface="Times New Roman" pitchFamily="18" charset="0"/>
              </a:rPr>
              <a:t>10</a:t>
            </a:r>
          </a:p>
        </p:txBody>
      </p:sp>
      <p:sp>
        <p:nvSpPr>
          <p:cNvPr id="8225" name="4"/>
          <p:cNvSpPr txBox="1">
            <a:spLocks noChangeArrowheads="1"/>
          </p:cNvSpPr>
          <p:nvPr/>
        </p:nvSpPr>
        <p:spPr bwMode="auto">
          <a:xfrm>
            <a:off x="3527275" y="609282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Arial Black" pitchFamily="34" charset="0"/>
                <a:cs typeface="Times New Roman" pitchFamily="18" charset="0"/>
              </a:rPr>
              <a:t>4</a:t>
            </a:r>
          </a:p>
        </p:txBody>
      </p:sp>
      <p:sp>
        <p:nvSpPr>
          <p:cNvPr id="8" name="6"/>
          <p:cNvSpPr txBox="1">
            <a:spLocks noChangeArrowheads="1"/>
          </p:cNvSpPr>
          <p:nvPr/>
        </p:nvSpPr>
        <p:spPr bwMode="auto">
          <a:xfrm>
            <a:off x="6011863" y="2636838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6</a:t>
            </a:r>
          </a:p>
        </p:txBody>
      </p:sp>
      <p:sp>
        <p:nvSpPr>
          <p:cNvPr id="5" name="9"/>
          <p:cNvSpPr txBox="1">
            <a:spLocks noChangeArrowheads="1"/>
          </p:cNvSpPr>
          <p:nvPr/>
        </p:nvSpPr>
        <p:spPr bwMode="auto">
          <a:xfrm>
            <a:off x="7380288" y="620713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9</a:t>
            </a:r>
          </a:p>
        </p:txBody>
      </p:sp>
      <p:sp>
        <p:nvSpPr>
          <p:cNvPr id="8228" name="2"/>
          <p:cNvSpPr txBox="1">
            <a:spLocks noChangeArrowheads="1"/>
          </p:cNvSpPr>
          <p:nvPr/>
        </p:nvSpPr>
        <p:spPr bwMode="auto">
          <a:xfrm>
            <a:off x="2231875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0000FF"/>
                </a:solidFill>
                <a:latin typeface="Arial Black" pitchFamily="34" charset="0"/>
                <a:cs typeface="Times New Roman" pitchFamily="18" charset="0"/>
              </a:rPr>
              <a:t>2</a:t>
            </a:r>
          </a:p>
        </p:txBody>
      </p:sp>
      <p:sp>
        <p:nvSpPr>
          <p:cNvPr id="6" name="8"/>
          <p:cNvSpPr txBox="1">
            <a:spLocks noChangeArrowheads="1"/>
          </p:cNvSpPr>
          <p:nvPr/>
        </p:nvSpPr>
        <p:spPr bwMode="auto">
          <a:xfrm>
            <a:off x="468313" y="3141663"/>
            <a:ext cx="574675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99CC"/>
                </a:solidFill>
                <a:latin typeface="Arial Black" pitchFamily="34" charset="0"/>
                <a:cs typeface="Times New Roman" pitchFamily="18" charset="0"/>
              </a:rPr>
              <a:t>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72400" y="6578917"/>
            <a:ext cx="1009030" cy="306467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17" name="Стрелка влево 16">
            <a:hlinkClick r:id="rId4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8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66225" cy="62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475656" y="6092825"/>
          <a:ext cx="6696746" cy="76470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858203"/>
              </a:tblGrid>
              <a:tr h="764704">
                <a:tc>
                  <a:txBody>
                    <a:bodyPr/>
                    <a:lstStyle/>
                    <a:p>
                      <a:pPr algn="ctr"/>
                      <a:endParaRPr lang="ru-RU" sz="400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244" name="1"/>
          <p:cNvSpPr txBox="1">
            <a:spLocks noChangeArrowheads="1"/>
          </p:cNvSpPr>
          <p:nvPr/>
        </p:nvSpPr>
        <p:spPr bwMode="auto">
          <a:xfrm>
            <a:off x="1549078" y="6176963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1</a:t>
            </a:r>
          </a:p>
        </p:txBody>
      </p:sp>
      <p:sp>
        <p:nvSpPr>
          <p:cNvPr id="9245" name="3"/>
          <p:cNvSpPr txBox="1">
            <a:spLocks noChangeArrowheads="1"/>
          </p:cNvSpPr>
          <p:nvPr/>
        </p:nvSpPr>
        <p:spPr bwMode="auto">
          <a:xfrm>
            <a:off x="2844478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6600"/>
                </a:solidFill>
                <a:latin typeface="Arial Black" pitchFamily="34" charset="0"/>
                <a:cs typeface="Times New Roman" pitchFamily="18" charset="0"/>
              </a:rPr>
              <a:t>3</a:t>
            </a:r>
          </a:p>
        </p:txBody>
      </p:sp>
      <p:sp>
        <p:nvSpPr>
          <p:cNvPr id="7" name="7"/>
          <p:cNvSpPr txBox="1">
            <a:spLocks noChangeArrowheads="1"/>
          </p:cNvSpPr>
          <p:nvPr/>
        </p:nvSpPr>
        <p:spPr bwMode="auto">
          <a:xfrm>
            <a:off x="3708400" y="1268413"/>
            <a:ext cx="7921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996633"/>
                </a:solidFill>
                <a:latin typeface="Arial Black" pitchFamily="34" charset="0"/>
                <a:cs typeface="Times New Roman" pitchFamily="18" charset="0"/>
              </a:rPr>
              <a:t>7</a:t>
            </a:r>
          </a:p>
        </p:txBody>
      </p:sp>
      <p:sp>
        <p:nvSpPr>
          <p:cNvPr id="9247" name="5"/>
          <p:cNvSpPr txBox="1">
            <a:spLocks noChangeArrowheads="1"/>
          </p:cNvSpPr>
          <p:nvPr/>
        </p:nvSpPr>
        <p:spPr bwMode="auto">
          <a:xfrm>
            <a:off x="4141465" y="6149975"/>
            <a:ext cx="790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5</a:t>
            </a:r>
          </a:p>
        </p:txBody>
      </p:sp>
      <p:sp>
        <p:nvSpPr>
          <p:cNvPr id="4" name="10"/>
          <p:cNvSpPr txBox="1">
            <a:spLocks noChangeArrowheads="1"/>
          </p:cNvSpPr>
          <p:nvPr/>
        </p:nvSpPr>
        <p:spPr bwMode="auto">
          <a:xfrm>
            <a:off x="8151813" y="5097463"/>
            <a:ext cx="1244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990099"/>
                </a:solidFill>
                <a:latin typeface="Arial Black" pitchFamily="34" charset="0"/>
                <a:cs typeface="Times New Roman" pitchFamily="18" charset="0"/>
              </a:rPr>
              <a:t>10</a:t>
            </a:r>
          </a:p>
        </p:txBody>
      </p:sp>
      <p:sp>
        <p:nvSpPr>
          <p:cNvPr id="9249" name="4"/>
          <p:cNvSpPr txBox="1">
            <a:spLocks noChangeArrowheads="1"/>
          </p:cNvSpPr>
          <p:nvPr/>
        </p:nvSpPr>
        <p:spPr bwMode="auto">
          <a:xfrm>
            <a:off x="3492178" y="609282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Arial Black" pitchFamily="34" charset="0"/>
                <a:cs typeface="Times New Roman" pitchFamily="18" charset="0"/>
              </a:rPr>
              <a:t>4</a:t>
            </a:r>
          </a:p>
        </p:txBody>
      </p:sp>
      <p:sp>
        <p:nvSpPr>
          <p:cNvPr id="9250" name="6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6011863" y="2636838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6</a:t>
            </a:r>
          </a:p>
        </p:txBody>
      </p:sp>
      <p:sp>
        <p:nvSpPr>
          <p:cNvPr id="5" name="9"/>
          <p:cNvSpPr txBox="1">
            <a:spLocks noChangeArrowheads="1"/>
          </p:cNvSpPr>
          <p:nvPr/>
        </p:nvSpPr>
        <p:spPr bwMode="auto">
          <a:xfrm>
            <a:off x="7380288" y="620713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9</a:t>
            </a:r>
          </a:p>
        </p:txBody>
      </p:sp>
      <p:sp>
        <p:nvSpPr>
          <p:cNvPr id="9252" name="2"/>
          <p:cNvSpPr txBox="1">
            <a:spLocks noChangeArrowheads="1"/>
          </p:cNvSpPr>
          <p:nvPr/>
        </p:nvSpPr>
        <p:spPr bwMode="auto">
          <a:xfrm>
            <a:off x="2196778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0000FF"/>
                </a:solidFill>
                <a:latin typeface="Arial Black" pitchFamily="34" charset="0"/>
                <a:cs typeface="Times New Roman" pitchFamily="18" charset="0"/>
              </a:rPr>
              <a:t>2</a:t>
            </a:r>
          </a:p>
        </p:txBody>
      </p:sp>
      <p:sp>
        <p:nvSpPr>
          <p:cNvPr id="6" name="8"/>
          <p:cNvSpPr txBox="1">
            <a:spLocks noChangeArrowheads="1"/>
          </p:cNvSpPr>
          <p:nvPr/>
        </p:nvSpPr>
        <p:spPr bwMode="auto">
          <a:xfrm>
            <a:off x="468313" y="3141663"/>
            <a:ext cx="574675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99CC"/>
                </a:solidFill>
                <a:latin typeface="Arial Black" pitchFamily="34" charset="0"/>
                <a:cs typeface="Times New Roman" pitchFamily="18" charset="0"/>
              </a:rPr>
              <a:t>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72400" y="6578917"/>
            <a:ext cx="1009030" cy="306467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17" name="Стрелка влево 16">
            <a:hlinkClick r:id="rId4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66225" cy="62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547664" y="6092825"/>
          <a:ext cx="6696746" cy="76470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858203"/>
              </a:tblGrid>
              <a:tr h="764704">
                <a:tc>
                  <a:txBody>
                    <a:bodyPr/>
                    <a:lstStyle/>
                    <a:p>
                      <a:pPr algn="ctr"/>
                      <a:endParaRPr lang="ru-RU" sz="400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268" name="1"/>
          <p:cNvSpPr txBox="1">
            <a:spLocks noChangeArrowheads="1"/>
          </p:cNvSpPr>
          <p:nvPr/>
        </p:nvSpPr>
        <p:spPr bwMode="auto">
          <a:xfrm>
            <a:off x="1584177" y="6176963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1</a:t>
            </a:r>
          </a:p>
        </p:txBody>
      </p:sp>
      <p:sp>
        <p:nvSpPr>
          <p:cNvPr id="10269" name="3"/>
          <p:cNvSpPr txBox="1">
            <a:spLocks noChangeArrowheads="1"/>
          </p:cNvSpPr>
          <p:nvPr/>
        </p:nvSpPr>
        <p:spPr bwMode="auto">
          <a:xfrm>
            <a:off x="2879577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6600"/>
                </a:solidFill>
                <a:latin typeface="Arial Black" pitchFamily="34" charset="0"/>
                <a:cs typeface="Times New Roman" pitchFamily="18" charset="0"/>
              </a:rPr>
              <a:t>3</a:t>
            </a:r>
          </a:p>
        </p:txBody>
      </p:sp>
      <p:sp>
        <p:nvSpPr>
          <p:cNvPr id="10270" name="7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3708400" y="1268413"/>
            <a:ext cx="7921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996633"/>
                </a:solidFill>
                <a:latin typeface="Arial Black" pitchFamily="34" charset="0"/>
                <a:cs typeface="Times New Roman" pitchFamily="18" charset="0"/>
              </a:rPr>
              <a:t>7</a:t>
            </a:r>
          </a:p>
        </p:txBody>
      </p:sp>
      <p:sp>
        <p:nvSpPr>
          <p:cNvPr id="10271" name="5"/>
          <p:cNvSpPr txBox="1">
            <a:spLocks noChangeArrowheads="1"/>
          </p:cNvSpPr>
          <p:nvPr/>
        </p:nvSpPr>
        <p:spPr bwMode="auto">
          <a:xfrm>
            <a:off x="4176564" y="6149975"/>
            <a:ext cx="790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5</a:t>
            </a:r>
          </a:p>
        </p:txBody>
      </p:sp>
      <p:sp>
        <p:nvSpPr>
          <p:cNvPr id="4" name="10"/>
          <p:cNvSpPr txBox="1">
            <a:spLocks noChangeArrowheads="1"/>
          </p:cNvSpPr>
          <p:nvPr/>
        </p:nvSpPr>
        <p:spPr bwMode="auto">
          <a:xfrm>
            <a:off x="8151813" y="5097463"/>
            <a:ext cx="1244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990099"/>
                </a:solidFill>
                <a:latin typeface="Arial Black" pitchFamily="34" charset="0"/>
                <a:cs typeface="Times New Roman" pitchFamily="18" charset="0"/>
              </a:rPr>
              <a:t>10</a:t>
            </a:r>
          </a:p>
        </p:txBody>
      </p:sp>
      <p:sp>
        <p:nvSpPr>
          <p:cNvPr id="10273" name="4"/>
          <p:cNvSpPr txBox="1">
            <a:spLocks noChangeArrowheads="1"/>
          </p:cNvSpPr>
          <p:nvPr/>
        </p:nvSpPr>
        <p:spPr bwMode="auto">
          <a:xfrm>
            <a:off x="3527277" y="609282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latin typeface="Arial Black" pitchFamily="34" charset="0"/>
                <a:cs typeface="Times New Roman" pitchFamily="18" charset="0"/>
              </a:rPr>
              <a:t>4</a:t>
            </a:r>
          </a:p>
        </p:txBody>
      </p:sp>
      <p:sp>
        <p:nvSpPr>
          <p:cNvPr id="10274" name="6"/>
          <p:cNvSpPr txBox="1">
            <a:spLocks noChangeArrowheads="1"/>
          </p:cNvSpPr>
          <p:nvPr/>
        </p:nvSpPr>
        <p:spPr bwMode="auto">
          <a:xfrm>
            <a:off x="4895702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6</a:t>
            </a:r>
          </a:p>
        </p:txBody>
      </p:sp>
      <p:sp>
        <p:nvSpPr>
          <p:cNvPr id="5" name="9"/>
          <p:cNvSpPr txBox="1">
            <a:spLocks noChangeArrowheads="1"/>
          </p:cNvSpPr>
          <p:nvPr/>
        </p:nvSpPr>
        <p:spPr bwMode="auto">
          <a:xfrm>
            <a:off x="7380288" y="620713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9</a:t>
            </a:r>
          </a:p>
        </p:txBody>
      </p:sp>
      <p:sp>
        <p:nvSpPr>
          <p:cNvPr id="10276" name="2"/>
          <p:cNvSpPr txBox="1">
            <a:spLocks noChangeArrowheads="1"/>
          </p:cNvSpPr>
          <p:nvPr/>
        </p:nvSpPr>
        <p:spPr bwMode="auto">
          <a:xfrm>
            <a:off x="2231877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0000FF"/>
                </a:solidFill>
                <a:latin typeface="Arial Black" pitchFamily="34" charset="0"/>
                <a:cs typeface="Times New Roman" pitchFamily="18" charset="0"/>
              </a:rPr>
              <a:t>2</a:t>
            </a:r>
          </a:p>
        </p:txBody>
      </p:sp>
      <p:sp>
        <p:nvSpPr>
          <p:cNvPr id="6" name="8"/>
          <p:cNvSpPr txBox="1">
            <a:spLocks noChangeArrowheads="1"/>
          </p:cNvSpPr>
          <p:nvPr/>
        </p:nvSpPr>
        <p:spPr bwMode="auto">
          <a:xfrm>
            <a:off x="468313" y="3141663"/>
            <a:ext cx="574675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99CC"/>
                </a:solidFill>
                <a:latin typeface="Arial Black" pitchFamily="34" charset="0"/>
                <a:cs typeface="Times New Roman" pitchFamily="18" charset="0"/>
              </a:rPr>
              <a:t>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72400" y="6578917"/>
            <a:ext cx="1009030" cy="306467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17" name="Стрелка влево 16">
            <a:hlinkClick r:id="rId4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66225" cy="62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547664" y="6092825"/>
          <a:ext cx="6696746" cy="76470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858203"/>
              </a:tblGrid>
              <a:tr h="764704">
                <a:tc>
                  <a:txBody>
                    <a:bodyPr/>
                    <a:lstStyle/>
                    <a:p>
                      <a:pPr algn="ctr"/>
                      <a:endParaRPr lang="ru-RU" sz="400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292" name="1"/>
          <p:cNvSpPr txBox="1">
            <a:spLocks noChangeArrowheads="1"/>
          </p:cNvSpPr>
          <p:nvPr/>
        </p:nvSpPr>
        <p:spPr bwMode="auto">
          <a:xfrm>
            <a:off x="1584177" y="6176963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1</a:t>
            </a:r>
          </a:p>
        </p:txBody>
      </p:sp>
      <p:sp>
        <p:nvSpPr>
          <p:cNvPr id="11293" name="3"/>
          <p:cNvSpPr txBox="1">
            <a:spLocks noChangeArrowheads="1"/>
          </p:cNvSpPr>
          <p:nvPr/>
        </p:nvSpPr>
        <p:spPr bwMode="auto">
          <a:xfrm>
            <a:off x="2879577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6600"/>
                </a:solidFill>
                <a:latin typeface="Arial Black" pitchFamily="34" charset="0"/>
                <a:cs typeface="Times New Roman" pitchFamily="18" charset="0"/>
              </a:rPr>
              <a:t>3</a:t>
            </a:r>
          </a:p>
        </p:txBody>
      </p:sp>
      <p:sp>
        <p:nvSpPr>
          <p:cNvPr id="11294" name="7"/>
          <p:cNvSpPr txBox="1">
            <a:spLocks noChangeArrowheads="1"/>
          </p:cNvSpPr>
          <p:nvPr/>
        </p:nvSpPr>
        <p:spPr bwMode="auto">
          <a:xfrm>
            <a:off x="5543402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996633"/>
                </a:solidFill>
                <a:latin typeface="Arial Black" pitchFamily="34" charset="0"/>
                <a:cs typeface="Times New Roman" pitchFamily="18" charset="0"/>
              </a:rPr>
              <a:t>7</a:t>
            </a:r>
          </a:p>
        </p:txBody>
      </p:sp>
      <p:sp>
        <p:nvSpPr>
          <p:cNvPr id="11295" name="5"/>
          <p:cNvSpPr txBox="1">
            <a:spLocks noChangeArrowheads="1"/>
          </p:cNvSpPr>
          <p:nvPr/>
        </p:nvSpPr>
        <p:spPr bwMode="auto">
          <a:xfrm>
            <a:off x="4176564" y="6149975"/>
            <a:ext cx="790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5</a:t>
            </a:r>
          </a:p>
        </p:txBody>
      </p:sp>
      <p:sp>
        <p:nvSpPr>
          <p:cNvPr id="4" name="10"/>
          <p:cNvSpPr txBox="1">
            <a:spLocks noChangeArrowheads="1"/>
          </p:cNvSpPr>
          <p:nvPr/>
        </p:nvSpPr>
        <p:spPr bwMode="auto">
          <a:xfrm>
            <a:off x="8151813" y="5097463"/>
            <a:ext cx="1244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990099"/>
                </a:solidFill>
                <a:latin typeface="Arial Black" pitchFamily="34" charset="0"/>
                <a:cs typeface="Times New Roman" pitchFamily="18" charset="0"/>
              </a:rPr>
              <a:t>10</a:t>
            </a:r>
          </a:p>
        </p:txBody>
      </p:sp>
      <p:sp>
        <p:nvSpPr>
          <p:cNvPr id="11297" name="4"/>
          <p:cNvSpPr txBox="1">
            <a:spLocks noChangeArrowheads="1"/>
          </p:cNvSpPr>
          <p:nvPr/>
        </p:nvSpPr>
        <p:spPr bwMode="auto">
          <a:xfrm>
            <a:off x="3527277" y="609282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Arial Black" pitchFamily="34" charset="0"/>
                <a:cs typeface="Times New Roman" pitchFamily="18" charset="0"/>
              </a:rPr>
              <a:t>4</a:t>
            </a:r>
          </a:p>
        </p:txBody>
      </p:sp>
      <p:sp>
        <p:nvSpPr>
          <p:cNvPr id="11298" name="6"/>
          <p:cNvSpPr txBox="1">
            <a:spLocks noChangeArrowheads="1"/>
          </p:cNvSpPr>
          <p:nvPr/>
        </p:nvSpPr>
        <p:spPr bwMode="auto">
          <a:xfrm>
            <a:off x="4895702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6</a:t>
            </a:r>
          </a:p>
        </p:txBody>
      </p:sp>
      <p:sp>
        <p:nvSpPr>
          <p:cNvPr id="5" name="9"/>
          <p:cNvSpPr txBox="1">
            <a:spLocks noChangeArrowheads="1"/>
          </p:cNvSpPr>
          <p:nvPr/>
        </p:nvSpPr>
        <p:spPr bwMode="auto">
          <a:xfrm>
            <a:off x="7380288" y="620713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9</a:t>
            </a:r>
          </a:p>
        </p:txBody>
      </p:sp>
      <p:sp>
        <p:nvSpPr>
          <p:cNvPr id="11300" name="2"/>
          <p:cNvSpPr txBox="1">
            <a:spLocks noChangeArrowheads="1"/>
          </p:cNvSpPr>
          <p:nvPr/>
        </p:nvSpPr>
        <p:spPr bwMode="auto">
          <a:xfrm>
            <a:off x="2231877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0000FF"/>
                </a:solidFill>
                <a:latin typeface="Arial Black" pitchFamily="34" charset="0"/>
                <a:cs typeface="Times New Roman" pitchFamily="18" charset="0"/>
              </a:rPr>
              <a:t>2</a:t>
            </a:r>
          </a:p>
        </p:txBody>
      </p:sp>
      <p:sp>
        <p:nvSpPr>
          <p:cNvPr id="11301" name="8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468313" y="3141663"/>
            <a:ext cx="574675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99CC"/>
                </a:solidFill>
                <a:latin typeface="Arial Black" pitchFamily="34" charset="0"/>
                <a:cs typeface="Times New Roman" pitchFamily="18" charset="0"/>
              </a:rPr>
              <a:t>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72400" y="6578917"/>
            <a:ext cx="1009030" cy="306467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17" name="Стрелка влево 16">
            <a:hlinkClick r:id="rId4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66225" cy="62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475656" y="6092825"/>
          <a:ext cx="6696746" cy="76470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858203"/>
              </a:tblGrid>
              <a:tr h="764704">
                <a:tc>
                  <a:txBody>
                    <a:bodyPr/>
                    <a:lstStyle/>
                    <a:p>
                      <a:pPr algn="ctr"/>
                      <a:endParaRPr lang="ru-RU" sz="400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316" name="1"/>
          <p:cNvSpPr txBox="1">
            <a:spLocks noChangeArrowheads="1"/>
          </p:cNvSpPr>
          <p:nvPr/>
        </p:nvSpPr>
        <p:spPr bwMode="auto">
          <a:xfrm>
            <a:off x="1512169" y="6176963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1</a:t>
            </a:r>
          </a:p>
        </p:txBody>
      </p:sp>
      <p:sp>
        <p:nvSpPr>
          <p:cNvPr id="12317" name="3"/>
          <p:cNvSpPr txBox="1">
            <a:spLocks noChangeArrowheads="1"/>
          </p:cNvSpPr>
          <p:nvPr/>
        </p:nvSpPr>
        <p:spPr bwMode="auto">
          <a:xfrm>
            <a:off x="2807569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6600"/>
                </a:solidFill>
                <a:latin typeface="Arial Black" pitchFamily="34" charset="0"/>
                <a:cs typeface="Times New Roman" pitchFamily="18" charset="0"/>
              </a:rPr>
              <a:t>3</a:t>
            </a:r>
          </a:p>
        </p:txBody>
      </p:sp>
      <p:sp>
        <p:nvSpPr>
          <p:cNvPr id="12318" name="7"/>
          <p:cNvSpPr txBox="1">
            <a:spLocks noChangeArrowheads="1"/>
          </p:cNvSpPr>
          <p:nvPr/>
        </p:nvSpPr>
        <p:spPr bwMode="auto">
          <a:xfrm>
            <a:off x="5471394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996633"/>
                </a:solidFill>
                <a:latin typeface="Arial Black" pitchFamily="34" charset="0"/>
                <a:cs typeface="Times New Roman" pitchFamily="18" charset="0"/>
              </a:rPr>
              <a:t>7</a:t>
            </a:r>
          </a:p>
        </p:txBody>
      </p:sp>
      <p:sp>
        <p:nvSpPr>
          <p:cNvPr id="12319" name="5"/>
          <p:cNvSpPr txBox="1">
            <a:spLocks noChangeArrowheads="1"/>
          </p:cNvSpPr>
          <p:nvPr/>
        </p:nvSpPr>
        <p:spPr bwMode="auto">
          <a:xfrm>
            <a:off x="4104556" y="6149975"/>
            <a:ext cx="790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5</a:t>
            </a:r>
          </a:p>
        </p:txBody>
      </p:sp>
      <p:sp>
        <p:nvSpPr>
          <p:cNvPr id="4" name="10"/>
          <p:cNvSpPr txBox="1">
            <a:spLocks noChangeArrowheads="1"/>
          </p:cNvSpPr>
          <p:nvPr/>
        </p:nvSpPr>
        <p:spPr bwMode="auto">
          <a:xfrm>
            <a:off x="8151813" y="5097463"/>
            <a:ext cx="1244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990099"/>
                </a:solidFill>
                <a:latin typeface="Arial Black" pitchFamily="34" charset="0"/>
                <a:cs typeface="Times New Roman" pitchFamily="18" charset="0"/>
              </a:rPr>
              <a:t>10</a:t>
            </a:r>
          </a:p>
        </p:txBody>
      </p:sp>
      <p:sp>
        <p:nvSpPr>
          <p:cNvPr id="12321" name="4"/>
          <p:cNvSpPr txBox="1">
            <a:spLocks noChangeArrowheads="1"/>
          </p:cNvSpPr>
          <p:nvPr/>
        </p:nvSpPr>
        <p:spPr bwMode="auto">
          <a:xfrm>
            <a:off x="3455269" y="609282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Arial Black" pitchFamily="34" charset="0"/>
                <a:cs typeface="Times New Roman" pitchFamily="18" charset="0"/>
              </a:rPr>
              <a:t>4</a:t>
            </a:r>
          </a:p>
        </p:txBody>
      </p:sp>
      <p:sp>
        <p:nvSpPr>
          <p:cNvPr id="12322" name="6"/>
          <p:cNvSpPr txBox="1">
            <a:spLocks noChangeArrowheads="1"/>
          </p:cNvSpPr>
          <p:nvPr/>
        </p:nvSpPr>
        <p:spPr bwMode="auto">
          <a:xfrm>
            <a:off x="4823694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6</a:t>
            </a:r>
          </a:p>
        </p:txBody>
      </p:sp>
      <p:sp>
        <p:nvSpPr>
          <p:cNvPr id="12323" name="9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7380288" y="620713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9</a:t>
            </a:r>
          </a:p>
        </p:txBody>
      </p:sp>
      <p:sp>
        <p:nvSpPr>
          <p:cNvPr id="12324" name="2"/>
          <p:cNvSpPr txBox="1">
            <a:spLocks noChangeArrowheads="1"/>
          </p:cNvSpPr>
          <p:nvPr/>
        </p:nvSpPr>
        <p:spPr bwMode="auto">
          <a:xfrm>
            <a:off x="2159869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0000FF"/>
                </a:solidFill>
                <a:latin typeface="Arial Black" pitchFamily="34" charset="0"/>
                <a:cs typeface="Times New Roman" pitchFamily="18" charset="0"/>
              </a:rPr>
              <a:t>2</a:t>
            </a:r>
          </a:p>
        </p:txBody>
      </p:sp>
      <p:sp>
        <p:nvSpPr>
          <p:cNvPr id="12325" name="8"/>
          <p:cNvSpPr txBox="1">
            <a:spLocks noChangeArrowheads="1"/>
          </p:cNvSpPr>
          <p:nvPr/>
        </p:nvSpPr>
        <p:spPr bwMode="auto">
          <a:xfrm>
            <a:off x="6120681" y="6149975"/>
            <a:ext cx="5746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99CC"/>
                </a:solidFill>
                <a:latin typeface="Arial Black" pitchFamily="34" charset="0"/>
                <a:cs typeface="Times New Roman" pitchFamily="18" charset="0"/>
              </a:rPr>
              <a:t>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72400" y="6578917"/>
            <a:ext cx="1009030" cy="306467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17" name="Стрелка влево 16">
            <a:hlinkClick r:id="rId4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66225" cy="62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475656" y="6092825"/>
          <a:ext cx="6696746" cy="76470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858203"/>
              </a:tblGrid>
              <a:tr h="764704">
                <a:tc>
                  <a:txBody>
                    <a:bodyPr/>
                    <a:lstStyle/>
                    <a:p>
                      <a:pPr algn="ctr"/>
                      <a:endParaRPr lang="ru-RU" sz="400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340" name="1"/>
          <p:cNvSpPr txBox="1">
            <a:spLocks noChangeArrowheads="1"/>
          </p:cNvSpPr>
          <p:nvPr/>
        </p:nvSpPr>
        <p:spPr bwMode="auto">
          <a:xfrm>
            <a:off x="1512169" y="6176963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1</a:t>
            </a:r>
          </a:p>
        </p:txBody>
      </p:sp>
      <p:sp>
        <p:nvSpPr>
          <p:cNvPr id="13341" name="3"/>
          <p:cNvSpPr txBox="1">
            <a:spLocks noChangeArrowheads="1"/>
          </p:cNvSpPr>
          <p:nvPr/>
        </p:nvSpPr>
        <p:spPr bwMode="auto">
          <a:xfrm>
            <a:off x="2807569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6600"/>
                </a:solidFill>
                <a:latin typeface="Arial Black" pitchFamily="34" charset="0"/>
                <a:cs typeface="Times New Roman" pitchFamily="18" charset="0"/>
              </a:rPr>
              <a:t>3</a:t>
            </a:r>
          </a:p>
        </p:txBody>
      </p:sp>
      <p:sp>
        <p:nvSpPr>
          <p:cNvPr id="13342" name="7"/>
          <p:cNvSpPr txBox="1">
            <a:spLocks noChangeArrowheads="1"/>
          </p:cNvSpPr>
          <p:nvPr/>
        </p:nvSpPr>
        <p:spPr bwMode="auto">
          <a:xfrm>
            <a:off x="5471394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996633"/>
                </a:solidFill>
                <a:latin typeface="Arial Black" pitchFamily="34" charset="0"/>
                <a:cs typeface="Times New Roman" pitchFamily="18" charset="0"/>
              </a:rPr>
              <a:t>7</a:t>
            </a:r>
          </a:p>
        </p:txBody>
      </p:sp>
      <p:sp>
        <p:nvSpPr>
          <p:cNvPr id="13343" name="5"/>
          <p:cNvSpPr txBox="1">
            <a:spLocks noChangeArrowheads="1"/>
          </p:cNvSpPr>
          <p:nvPr/>
        </p:nvSpPr>
        <p:spPr bwMode="auto">
          <a:xfrm>
            <a:off x="4104556" y="6149975"/>
            <a:ext cx="790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5</a:t>
            </a:r>
          </a:p>
        </p:txBody>
      </p:sp>
      <p:sp>
        <p:nvSpPr>
          <p:cNvPr id="13344" name="10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8151813" y="5097463"/>
            <a:ext cx="1244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990099"/>
                </a:solidFill>
                <a:latin typeface="Arial Black" pitchFamily="34" charset="0"/>
                <a:cs typeface="Times New Roman" pitchFamily="18" charset="0"/>
              </a:rPr>
              <a:t>10</a:t>
            </a:r>
          </a:p>
        </p:txBody>
      </p:sp>
      <p:sp>
        <p:nvSpPr>
          <p:cNvPr id="13345" name="4"/>
          <p:cNvSpPr txBox="1">
            <a:spLocks noChangeArrowheads="1"/>
          </p:cNvSpPr>
          <p:nvPr/>
        </p:nvSpPr>
        <p:spPr bwMode="auto">
          <a:xfrm>
            <a:off x="3455269" y="609282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Arial Black" pitchFamily="34" charset="0"/>
                <a:cs typeface="Times New Roman" pitchFamily="18" charset="0"/>
              </a:rPr>
              <a:t>4</a:t>
            </a:r>
          </a:p>
        </p:txBody>
      </p:sp>
      <p:sp>
        <p:nvSpPr>
          <p:cNvPr id="13346" name="6"/>
          <p:cNvSpPr txBox="1">
            <a:spLocks noChangeArrowheads="1"/>
          </p:cNvSpPr>
          <p:nvPr/>
        </p:nvSpPr>
        <p:spPr bwMode="auto">
          <a:xfrm>
            <a:off x="4823694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6</a:t>
            </a:r>
          </a:p>
        </p:txBody>
      </p:sp>
      <p:sp>
        <p:nvSpPr>
          <p:cNvPr id="13347" name="9"/>
          <p:cNvSpPr txBox="1">
            <a:spLocks noChangeArrowheads="1"/>
          </p:cNvSpPr>
          <p:nvPr/>
        </p:nvSpPr>
        <p:spPr bwMode="auto">
          <a:xfrm>
            <a:off x="6768381" y="6149975"/>
            <a:ext cx="7921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9</a:t>
            </a:r>
          </a:p>
        </p:txBody>
      </p:sp>
      <p:sp>
        <p:nvSpPr>
          <p:cNvPr id="13348" name="2"/>
          <p:cNvSpPr txBox="1">
            <a:spLocks noChangeArrowheads="1"/>
          </p:cNvSpPr>
          <p:nvPr/>
        </p:nvSpPr>
        <p:spPr bwMode="auto">
          <a:xfrm>
            <a:off x="2159869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0000FF"/>
                </a:solidFill>
                <a:latin typeface="Arial Black" pitchFamily="34" charset="0"/>
                <a:cs typeface="Times New Roman" pitchFamily="18" charset="0"/>
              </a:rPr>
              <a:t>2</a:t>
            </a:r>
          </a:p>
        </p:txBody>
      </p:sp>
      <p:sp>
        <p:nvSpPr>
          <p:cNvPr id="13349" name="8"/>
          <p:cNvSpPr txBox="1">
            <a:spLocks noChangeArrowheads="1"/>
          </p:cNvSpPr>
          <p:nvPr/>
        </p:nvSpPr>
        <p:spPr bwMode="auto">
          <a:xfrm>
            <a:off x="6120681" y="6149975"/>
            <a:ext cx="5746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99CC"/>
                </a:solidFill>
                <a:latin typeface="Arial Black" pitchFamily="34" charset="0"/>
                <a:cs typeface="Times New Roman" pitchFamily="18" charset="0"/>
              </a:rPr>
              <a:t>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72400" y="6578917"/>
            <a:ext cx="1009030" cy="306467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17" name="Стрелка влево 16">
            <a:hlinkClick r:id="rId4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66225" cy="62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475656" y="6092825"/>
          <a:ext cx="6696746" cy="76470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648727"/>
                <a:gridCol w="858203"/>
              </a:tblGrid>
              <a:tr h="764704">
                <a:tc>
                  <a:txBody>
                    <a:bodyPr/>
                    <a:lstStyle/>
                    <a:p>
                      <a:pPr algn="ctr"/>
                      <a:endParaRPr lang="ru-RU" sz="400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364" name="1"/>
          <p:cNvSpPr txBox="1">
            <a:spLocks noChangeArrowheads="1"/>
          </p:cNvSpPr>
          <p:nvPr/>
        </p:nvSpPr>
        <p:spPr bwMode="auto">
          <a:xfrm>
            <a:off x="1512169" y="6176963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1</a:t>
            </a:r>
          </a:p>
        </p:txBody>
      </p:sp>
      <p:sp>
        <p:nvSpPr>
          <p:cNvPr id="14365" name="3"/>
          <p:cNvSpPr txBox="1">
            <a:spLocks noChangeArrowheads="1"/>
          </p:cNvSpPr>
          <p:nvPr/>
        </p:nvSpPr>
        <p:spPr bwMode="auto">
          <a:xfrm>
            <a:off x="2807569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6600"/>
                </a:solidFill>
                <a:latin typeface="Arial Black" pitchFamily="34" charset="0"/>
                <a:cs typeface="Times New Roman" pitchFamily="18" charset="0"/>
              </a:rPr>
              <a:t>3</a:t>
            </a:r>
          </a:p>
        </p:txBody>
      </p:sp>
      <p:sp>
        <p:nvSpPr>
          <p:cNvPr id="14366" name="7"/>
          <p:cNvSpPr txBox="1">
            <a:spLocks noChangeArrowheads="1"/>
          </p:cNvSpPr>
          <p:nvPr/>
        </p:nvSpPr>
        <p:spPr bwMode="auto">
          <a:xfrm>
            <a:off x="5471394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996633"/>
                </a:solidFill>
                <a:latin typeface="Arial Black" pitchFamily="34" charset="0"/>
                <a:cs typeface="Times New Roman" pitchFamily="18" charset="0"/>
              </a:rPr>
              <a:t>7</a:t>
            </a:r>
          </a:p>
        </p:txBody>
      </p:sp>
      <p:sp>
        <p:nvSpPr>
          <p:cNvPr id="14367" name="5"/>
          <p:cNvSpPr txBox="1">
            <a:spLocks noChangeArrowheads="1"/>
          </p:cNvSpPr>
          <p:nvPr/>
        </p:nvSpPr>
        <p:spPr bwMode="auto">
          <a:xfrm>
            <a:off x="4104556" y="6149975"/>
            <a:ext cx="790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5</a:t>
            </a:r>
          </a:p>
        </p:txBody>
      </p:sp>
      <p:sp>
        <p:nvSpPr>
          <p:cNvPr id="14368" name="10"/>
          <p:cNvSpPr txBox="1">
            <a:spLocks noChangeArrowheads="1"/>
          </p:cNvSpPr>
          <p:nvPr/>
        </p:nvSpPr>
        <p:spPr bwMode="auto">
          <a:xfrm>
            <a:off x="7380312" y="6149975"/>
            <a:ext cx="1244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990099"/>
                </a:solidFill>
                <a:latin typeface="Arial Black" pitchFamily="34" charset="0"/>
                <a:cs typeface="Times New Roman" pitchFamily="18" charset="0"/>
              </a:rPr>
              <a:t>10</a:t>
            </a:r>
          </a:p>
        </p:txBody>
      </p:sp>
      <p:sp>
        <p:nvSpPr>
          <p:cNvPr id="14369" name="4"/>
          <p:cNvSpPr txBox="1">
            <a:spLocks noChangeArrowheads="1"/>
          </p:cNvSpPr>
          <p:nvPr/>
        </p:nvSpPr>
        <p:spPr bwMode="auto">
          <a:xfrm>
            <a:off x="3455269" y="609282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Arial Black" pitchFamily="34" charset="0"/>
                <a:cs typeface="Times New Roman" pitchFamily="18" charset="0"/>
              </a:rPr>
              <a:t>4</a:t>
            </a:r>
          </a:p>
        </p:txBody>
      </p:sp>
      <p:sp>
        <p:nvSpPr>
          <p:cNvPr id="14370" name="6"/>
          <p:cNvSpPr txBox="1">
            <a:spLocks noChangeArrowheads="1"/>
          </p:cNvSpPr>
          <p:nvPr/>
        </p:nvSpPr>
        <p:spPr bwMode="auto">
          <a:xfrm>
            <a:off x="4823694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6</a:t>
            </a:r>
          </a:p>
        </p:txBody>
      </p:sp>
      <p:sp>
        <p:nvSpPr>
          <p:cNvPr id="14371" name="9"/>
          <p:cNvSpPr txBox="1">
            <a:spLocks noChangeArrowheads="1"/>
          </p:cNvSpPr>
          <p:nvPr/>
        </p:nvSpPr>
        <p:spPr bwMode="auto">
          <a:xfrm>
            <a:off x="6768381" y="6149975"/>
            <a:ext cx="7921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9</a:t>
            </a:r>
          </a:p>
        </p:txBody>
      </p:sp>
      <p:sp>
        <p:nvSpPr>
          <p:cNvPr id="14372" name="2"/>
          <p:cNvSpPr txBox="1">
            <a:spLocks noChangeArrowheads="1"/>
          </p:cNvSpPr>
          <p:nvPr/>
        </p:nvSpPr>
        <p:spPr bwMode="auto">
          <a:xfrm>
            <a:off x="2159869" y="6149975"/>
            <a:ext cx="7921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0000FF"/>
                </a:solidFill>
                <a:latin typeface="Arial Black" pitchFamily="34" charset="0"/>
                <a:cs typeface="Times New Roman" pitchFamily="18" charset="0"/>
              </a:rPr>
              <a:t>2</a:t>
            </a:r>
          </a:p>
        </p:txBody>
      </p:sp>
      <p:sp>
        <p:nvSpPr>
          <p:cNvPr id="14373" name="8"/>
          <p:cNvSpPr txBox="1">
            <a:spLocks noChangeArrowheads="1"/>
          </p:cNvSpPr>
          <p:nvPr/>
        </p:nvSpPr>
        <p:spPr bwMode="auto">
          <a:xfrm>
            <a:off x="6120681" y="6149975"/>
            <a:ext cx="5746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99CC"/>
                </a:solidFill>
                <a:latin typeface="Arial Black" pitchFamily="34" charset="0"/>
                <a:cs typeface="Times New Roman" pitchFamily="18" charset="0"/>
              </a:rPr>
              <a:t>8</a:t>
            </a:r>
          </a:p>
        </p:txBody>
      </p:sp>
      <p:sp>
        <p:nvSpPr>
          <p:cNvPr id="16" name="TextBox 15">
            <a:hlinkClick r:id="" action="ppaction://hlinkshowjump?jump=nextslide"/>
          </p:cNvPr>
          <p:cNvSpPr txBox="1"/>
          <p:nvPr/>
        </p:nvSpPr>
        <p:spPr>
          <a:xfrm>
            <a:off x="8172400" y="6578917"/>
            <a:ext cx="1009030" cy="306467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17" name="Стрелка влево 16">
            <a:hlinkClick r:id="rId4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6" descr="https://bumper-stickers.ru/33286-thickbox_default/vozdushnyy-sharik-28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21461" r="16634"/>
          <a:stretch>
            <a:fillRect/>
          </a:stretch>
        </p:blipFill>
        <p:spPr bwMode="auto">
          <a:xfrm>
            <a:off x="8118475" y="2205038"/>
            <a:ext cx="1025525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5" descr="https://interior-stickers.ru/33278-thickbox_default/vozdushnyy-sharik-23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22993" r="20306"/>
          <a:stretch>
            <a:fillRect/>
          </a:stretch>
        </p:blipFill>
        <p:spPr bwMode="auto">
          <a:xfrm>
            <a:off x="8135938" y="260350"/>
            <a:ext cx="1008062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2" name="7" descr="https://bumper-stickers.ru/33284-thickbox_default/vozdushnyy-sharik-26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 l="18750" r="20833"/>
          <a:stretch>
            <a:fillRect/>
          </a:stretch>
        </p:blipFill>
        <p:spPr bwMode="auto">
          <a:xfrm>
            <a:off x="7164388" y="2781300"/>
            <a:ext cx="1008062" cy="16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4" name="4" descr="https://bumper-stickers.ru/33280-thickbox_default/vozdushnyy-sharik-25.jp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 l="23463" r="20226"/>
          <a:stretch>
            <a:fillRect/>
          </a:stretch>
        </p:blipFill>
        <p:spPr bwMode="auto">
          <a:xfrm>
            <a:off x="7164388" y="692150"/>
            <a:ext cx="1116012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14" descr="https://bumper-stickers.ru/33286-thickbox_default/vozdushnyy-sharik-28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21461" r="16634"/>
          <a:stretch>
            <a:fillRect/>
          </a:stretch>
        </p:blipFill>
        <p:spPr bwMode="auto">
          <a:xfrm>
            <a:off x="1277938" y="2133600"/>
            <a:ext cx="10255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13" descr="https://interior-stickers.ru/33278-thickbox_default/vozdushnyy-sharik-2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contrast="20000"/>
          </a:blip>
          <a:srcRect l="22993" r="20306"/>
          <a:stretch>
            <a:fillRect/>
          </a:stretch>
        </p:blipFill>
        <p:spPr bwMode="auto">
          <a:xfrm>
            <a:off x="755650" y="1125538"/>
            <a:ext cx="1008063" cy="177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15" descr="https://bumper-stickers.ru/33284-thickbox_default/vozdushnyy-sharik-26.jpg"/>
          <p:cNvPicPr>
            <a:picLocks noChangeAspect="1" noChangeArrowheads="1"/>
          </p:cNvPicPr>
          <p:nvPr/>
        </p:nvPicPr>
        <p:blipFill>
          <a:blip r:embed="rId7" cstate="print">
            <a:lum contrast="20000"/>
          </a:blip>
          <a:srcRect l="18750" r="20833"/>
          <a:stretch>
            <a:fillRect/>
          </a:stretch>
        </p:blipFill>
        <p:spPr bwMode="auto">
          <a:xfrm rot="20281522" flipH="1">
            <a:off x="225425" y="2492375"/>
            <a:ext cx="973138" cy="16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2" descr="https://bumper-stickers.ru/33280-thickbox_default/vozdushnyy-sharik-25.jp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 l="23463" r="20226"/>
          <a:stretch>
            <a:fillRect/>
          </a:stretch>
        </p:blipFill>
        <p:spPr bwMode="auto">
          <a:xfrm>
            <a:off x="2051050" y="1341438"/>
            <a:ext cx="111601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11" descr="https://bumper-stickers.ru/33286-thickbox_default/vozdushnyy-sharik-28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21461" r="16634"/>
          <a:stretch>
            <a:fillRect/>
          </a:stretch>
        </p:blipFill>
        <p:spPr bwMode="auto">
          <a:xfrm>
            <a:off x="2555875" y="260350"/>
            <a:ext cx="10255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10" descr="https://interior-stickers.ru/33278-thickbox_default/vozdushnyy-sharik-23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22993" r="20306"/>
          <a:stretch>
            <a:fillRect/>
          </a:stretch>
        </p:blipFill>
        <p:spPr bwMode="auto">
          <a:xfrm>
            <a:off x="3419475" y="333375"/>
            <a:ext cx="1008063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12" descr="https://bumper-stickers.ru/33284-thickbox_default/vozdushnyy-sharik-26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 l="18750" r="20833"/>
          <a:stretch>
            <a:fillRect/>
          </a:stretch>
        </p:blipFill>
        <p:spPr bwMode="auto">
          <a:xfrm>
            <a:off x="1476375" y="188913"/>
            <a:ext cx="1008063" cy="166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1" descr="https://bumper-stickers.ru/33280-thickbox_default/vozdushnyy-sharik-25.jp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 l="23463" r="20226"/>
          <a:stretch>
            <a:fillRect/>
          </a:stretch>
        </p:blipFill>
        <p:spPr bwMode="auto">
          <a:xfrm>
            <a:off x="0" y="260350"/>
            <a:ext cx="111601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16" descr="https://bumper-stickers.ru/33286-thickbox_default/vozdushnyy-sharik-28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21461" r="16634"/>
          <a:stretch>
            <a:fillRect/>
          </a:stretch>
        </p:blipFill>
        <p:spPr bwMode="auto">
          <a:xfrm>
            <a:off x="6372225" y="260350"/>
            <a:ext cx="10255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8" descr="https://interior-stickers.ru/33278-thickbox_default/vozdushnyy-sharik-23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22993" r="20306"/>
          <a:stretch>
            <a:fillRect/>
          </a:stretch>
        </p:blipFill>
        <p:spPr bwMode="auto">
          <a:xfrm>
            <a:off x="6300788" y="1916113"/>
            <a:ext cx="1008062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9" descr="https://bumper-stickers.ru/33284-thickbox_default/vozdushnyy-sharik-26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 l="18750" r="20833"/>
          <a:stretch>
            <a:fillRect/>
          </a:stretch>
        </p:blipFill>
        <p:spPr bwMode="auto">
          <a:xfrm>
            <a:off x="5508625" y="260350"/>
            <a:ext cx="1008063" cy="16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3" descr="https://bumper-stickers.ru/33280-thickbox_default/vozdushnyy-sharik-25.jp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 l="23463" r="20226"/>
          <a:stretch>
            <a:fillRect/>
          </a:stretch>
        </p:blipFill>
        <p:spPr bwMode="auto">
          <a:xfrm>
            <a:off x="4427538" y="333375"/>
            <a:ext cx="1116012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>
            <a:hlinkClick r:id="" action="ppaction://hlinkshowjump?jump=nextslide"/>
          </p:cNvPr>
          <p:cNvSpPr txBox="1"/>
          <p:nvPr/>
        </p:nvSpPr>
        <p:spPr>
          <a:xfrm>
            <a:off x="3635375" y="6165850"/>
            <a:ext cx="2089150" cy="40798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26" name="Стрелка влево 25">
            <a:hlinkClick r:id="rId8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02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02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2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02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0" dur="2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0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https://png.pngtree.com/back_origin_pic/03/92/12/5f209028bb28a33f1a46e0355027ac76.jpg"/>
          <p:cNvPicPr>
            <a:picLocks noChangeAspect="1" noChangeArrowheads="1"/>
          </p:cNvPicPr>
          <p:nvPr/>
        </p:nvPicPr>
        <p:blipFill>
          <a:blip r:embed="rId2" cstate="print"/>
          <a:srcRect b="69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 descr="C:\Users\Аяз\Desktop\машина.png"/>
          <p:cNvPicPr>
            <a:picLocks noChangeAspect="1" noChangeArrowheads="1"/>
          </p:cNvPicPr>
          <p:nvPr/>
        </p:nvPicPr>
        <p:blipFill>
          <a:blip r:embed="rId3" cstate="print"/>
          <a:srcRect l="5705" t="12134" r="9694" b="7779"/>
          <a:stretch>
            <a:fillRect/>
          </a:stretch>
        </p:blipFill>
        <p:spPr bwMode="auto">
          <a:xfrm>
            <a:off x="10116616" y="3140968"/>
            <a:ext cx="3743325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куккла красная.png"/>
          <p:cNvPicPr>
            <a:picLocks noChangeAspect="1"/>
          </p:cNvPicPr>
          <p:nvPr/>
        </p:nvPicPr>
        <p:blipFill>
          <a:blip r:embed="rId4" cstate="print"/>
          <a:srcRect l="8707" t="27428" b="26920"/>
          <a:stretch>
            <a:fillRect/>
          </a:stretch>
        </p:blipFill>
        <p:spPr bwMode="auto">
          <a:xfrm>
            <a:off x="5076056" y="260648"/>
            <a:ext cx="2304256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Рисунок 3" descr="платье ж.png"/>
          <p:cNvPicPr>
            <a:picLocks noChangeAspect="1"/>
          </p:cNvPicPr>
          <p:nvPr/>
        </p:nvPicPr>
        <p:blipFill>
          <a:blip r:embed="rId5" cstate="print"/>
          <a:srcRect t="33638" b="18307"/>
          <a:stretch>
            <a:fillRect/>
          </a:stretch>
        </p:blipFill>
        <p:spPr bwMode="auto">
          <a:xfrm>
            <a:off x="0" y="1988840"/>
            <a:ext cx="229675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платье з.png"/>
          <p:cNvPicPr>
            <a:picLocks noChangeAspect="1"/>
          </p:cNvPicPr>
          <p:nvPr/>
        </p:nvPicPr>
        <p:blipFill>
          <a:blip r:embed="rId6" cstate="print"/>
          <a:srcRect t="19221" b="30321"/>
          <a:stretch>
            <a:fillRect/>
          </a:stretch>
        </p:blipFill>
        <p:spPr bwMode="auto">
          <a:xfrm>
            <a:off x="-36513" y="44450"/>
            <a:ext cx="2474277" cy="1872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стул с.png"/>
          <p:cNvPicPr>
            <a:picLocks noChangeAspect="1"/>
          </p:cNvPicPr>
          <p:nvPr/>
        </p:nvPicPr>
        <p:blipFill>
          <a:blip r:embed="rId7" cstate="print"/>
          <a:srcRect l="14417" t="31235" r="17107" b="32724"/>
          <a:stretch>
            <a:fillRect/>
          </a:stretch>
        </p:blipFill>
        <p:spPr bwMode="auto">
          <a:xfrm rot="16004658">
            <a:off x="2038157" y="2102378"/>
            <a:ext cx="2025667" cy="1598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Рисунок 6" descr="стулж.png"/>
          <p:cNvPicPr>
            <a:picLocks noChangeAspect="1"/>
          </p:cNvPicPr>
          <p:nvPr/>
        </p:nvPicPr>
        <p:blipFill>
          <a:blip r:embed="rId8" cstate="print"/>
          <a:srcRect l="26430" t="17564" r="30321" b="17563"/>
          <a:stretch>
            <a:fillRect/>
          </a:stretch>
        </p:blipFill>
        <p:spPr bwMode="auto">
          <a:xfrm>
            <a:off x="1979713" y="188640"/>
            <a:ext cx="1728191" cy="1728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Рисунок 7" descr="тарелка ж.png"/>
          <p:cNvPicPr>
            <a:picLocks noChangeAspect="1"/>
          </p:cNvPicPr>
          <p:nvPr/>
        </p:nvPicPr>
        <p:blipFill>
          <a:blip r:embed="rId9" cstate="print"/>
          <a:srcRect l="40846"/>
          <a:stretch>
            <a:fillRect/>
          </a:stretch>
        </p:blipFill>
        <p:spPr bwMode="auto">
          <a:xfrm>
            <a:off x="7236296" y="116632"/>
            <a:ext cx="1728192" cy="194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кукла зеленая.png"/>
          <p:cNvPicPr>
            <a:picLocks noChangeAspect="1"/>
          </p:cNvPicPr>
          <p:nvPr/>
        </p:nvPicPr>
        <p:blipFill>
          <a:blip r:embed="rId10" cstate="print"/>
          <a:srcRect l="23959" t="20726" r="9505" b="31749"/>
          <a:stretch>
            <a:fillRect/>
          </a:stretch>
        </p:blipFill>
        <p:spPr bwMode="auto">
          <a:xfrm>
            <a:off x="3995936" y="836712"/>
            <a:ext cx="1800200" cy="1928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тарелка к.png"/>
          <p:cNvPicPr>
            <a:picLocks noChangeAspect="1"/>
          </p:cNvPicPr>
          <p:nvPr/>
        </p:nvPicPr>
        <p:blipFill>
          <a:blip r:embed="rId11" cstate="print"/>
          <a:srcRect l="21260" t="8905" r="19212" b="24126"/>
          <a:stretch>
            <a:fillRect/>
          </a:stretch>
        </p:blipFill>
        <p:spPr bwMode="auto">
          <a:xfrm>
            <a:off x="7092280" y="1844824"/>
            <a:ext cx="1632284" cy="1224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>
            <a:hlinkClick r:id="" action="ppaction://hlinkshowjump?jump=nextslide"/>
          </p:cNvPr>
          <p:cNvSpPr txBox="1"/>
          <p:nvPr/>
        </p:nvSpPr>
        <p:spPr>
          <a:xfrm>
            <a:off x="7054850" y="6450012"/>
            <a:ext cx="2089150" cy="40798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15" name="Стрелка влево 14">
            <a:hlinkClick r:id="rId12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4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93064E-6 L -0.2677 0.43492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" y="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7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74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79769E-6 L 0.2993 0.4511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" y="2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4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4104E-6 L 0.48472 0.18359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" y="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931 -0.01572 C 0.06007 0.04856 0.07083 0.11306 -0.06649 0.14775 C -0.20382 0.18243 -0.48958 0.18728 -0.77517 0.19214 " pathEditMode="relative" rAng="0" ptsTypes="aaA">
                                      <p:cBhvr>
                                        <p:cTn id="65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2" y="104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 descr="https://png.pngtree.com/back_origin_pic/03/92/12/5f209028bb28a33f1a46e0355027ac76.jpg"/>
          <p:cNvPicPr>
            <a:picLocks noChangeAspect="1" noChangeArrowheads="1"/>
          </p:cNvPicPr>
          <p:nvPr/>
        </p:nvPicPr>
        <p:blipFill>
          <a:blip r:embed="rId2" cstate="print"/>
          <a:srcRect b="69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куккла красная.png"/>
          <p:cNvPicPr>
            <a:picLocks noChangeAspect="1"/>
          </p:cNvPicPr>
          <p:nvPr/>
        </p:nvPicPr>
        <p:blipFill>
          <a:blip r:embed="rId3" cstate="print"/>
          <a:srcRect l="8707" t="27428" b="26920"/>
          <a:stretch>
            <a:fillRect/>
          </a:stretch>
        </p:blipFill>
        <p:spPr bwMode="auto">
          <a:xfrm>
            <a:off x="4716463" y="188913"/>
            <a:ext cx="24003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платье з.png"/>
          <p:cNvPicPr>
            <a:picLocks noChangeAspect="1"/>
          </p:cNvPicPr>
          <p:nvPr/>
        </p:nvPicPr>
        <p:blipFill>
          <a:blip r:embed="rId4" cstate="print"/>
          <a:srcRect t="19221" b="30321"/>
          <a:stretch>
            <a:fillRect/>
          </a:stretch>
        </p:blipFill>
        <p:spPr bwMode="auto">
          <a:xfrm>
            <a:off x="-36513" y="44450"/>
            <a:ext cx="2473326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стул с.png"/>
          <p:cNvPicPr>
            <a:picLocks noChangeAspect="1"/>
          </p:cNvPicPr>
          <p:nvPr/>
        </p:nvPicPr>
        <p:blipFill>
          <a:blip r:embed="rId5" cstate="print"/>
          <a:srcRect l="14417" t="31235" r="17107" b="32724"/>
          <a:stretch>
            <a:fillRect/>
          </a:stretch>
        </p:blipFill>
        <p:spPr bwMode="auto">
          <a:xfrm rot="-5595342">
            <a:off x="5001419" y="2085181"/>
            <a:ext cx="1887538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Группа 12"/>
          <p:cNvGrpSpPr>
            <a:grpSpLocks/>
          </p:cNvGrpSpPr>
          <p:nvPr/>
        </p:nvGrpSpPr>
        <p:grpSpPr bwMode="auto">
          <a:xfrm>
            <a:off x="2843808" y="3212977"/>
            <a:ext cx="3997445" cy="3456681"/>
            <a:chOff x="2123728" y="2708928"/>
            <a:chExt cx="3997181" cy="3456599"/>
          </a:xfrm>
        </p:grpSpPr>
        <p:pic>
          <p:nvPicPr>
            <p:cNvPr id="18442" name="Picture 3" descr="C:\Users\Аяз\Desktop\машина.png"/>
            <p:cNvPicPr>
              <a:picLocks noChangeAspect="1" noChangeArrowheads="1"/>
            </p:cNvPicPr>
            <p:nvPr/>
          </p:nvPicPr>
          <p:blipFill>
            <a:blip r:embed="rId6" cstate="print"/>
            <a:srcRect l="5705" t="12134" r="9694" b="7779"/>
            <a:stretch>
              <a:fillRect/>
            </a:stretch>
          </p:blipFill>
          <p:spPr bwMode="auto">
            <a:xfrm>
              <a:off x="2123728" y="3789040"/>
              <a:ext cx="3743325" cy="2376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443" name="Группа 11"/>
            <p:cNvGrpSpPr>
              <a:grpSpLocks/>
            </p:cNvGrpSpPr>
            <p:nvPr/>
          </p:nvGrpSpPr>
          <p:grpSpPr bwMode="auto">
            <a:xfrm>
              <a:off x="3923809" y="2708928"/>
              <a:ext cx="2197100" cy="2070667"/>
              <a:chOff x="3669213" y="2731078"/>
              <a:chExt cx="2197100" cy="2070667"/>
            </a:xfrm>
          </p:grpSpPr>
          <p:pic>
            <p:nvPicPr>
              <p:cNvPr id="18444" name="Рисунок 3" descr="платье ж.png"/>
              <p:cNvPicPr>
                <a:picLocks noChangeAspect="1"/>
              </p:cNvPicPr>
              <p:nvPr/>
            </p:nvPicPr>
            <p:blipFill>
              <a:blip r:embed="rId7" cstate="print"/>
              <a:srcRect t="33638" b="18307"/>
              <a:stretch>
                <a:fillRect/>
              </a:stretch>
            </p:blipFill>
            <p:spPr bwMode="auto">
              <a:xfrm>
                <a:off x="3669213" y="2803083"/>
                <a:ext cx="2197100" cy="1584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45" name="Рисунок 6" descr="стулж.png"/>
              <p:cNvPicPr>
                <a:picLocks noChangeAspect="1"/>
              </p:cNvPicPr>
              <p:nvPr/>
            </p:nvPicPr>
            <p:blipFill>
              <a:blip r:embed="rId8" cstate="print"/>
              <a:srcRect l="26430" t="17564" r="30321" b="17563"/>
              <a:stretch>
                <a:fillRect/>
              </a:stretch>
            </p:blipFill>
            <p:spPr bwMode="auto">
              <a:xfrm>
                <a:off x="3741216" y="2731078"/>
                <a:ext cx="1736725" cy="17367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46" name="Рисунок 7" descr="тарелка ж.png"/>
              <p:cNvPicPr>
                <a:picLocks noChangeAspect="1"/>
              </p:cNvPicPr>
              <p:nvPr/>
            </p:nvPicPr>
            <p:blipFill>
              <a:blip r:embed="rId9" cstate="print"/>
              <a:srcRect l="40846"/>
              <a:stretch>
                <a:fillRect/>
              </a:stretch>
            </p:blipFill>
            <p:spPr bwMode="auto">
              <a:xfrm>
                <a:off x="3813220" y="2803084"/>
                <a:ext cx="1771650" cy="19986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9" name="Рисунок 8" descr="кукла зеленая.png"/>
          <p:cNvPicPr>
            <a:picLocks noChangeAspect="1"/>
          </p:cNvPicPr>
          <p:nvPr/>
        </p:nvPicPr>
        <p:blipFill>
          <a:blip r:embed="rId10" cstate="print"/>
          <a:srcRect l="23959" t="20726" r="9505" b="31749"/>
          <a:stretch>
            <a:fillRect/>
          </a:stretch>
        </p:blipFill>
        <p:spPr bwMode="auto">
          <a:xfrm>
            <a:off x="2843213" y="1628775"/>
            <a:ext cx="180022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тарелка к.png"/>
          <p:cNvPicPr>
            <a:picLocks noChangeAspect="1"/>
          </p:cNvPicPr>
          <p:nvPr/>
        </p:nvPicPr>
        <p:blipFill>
          <a:blip r:embed="rId11" cstate="print"/>
          <a:srcRect l="21260" t="8905" r="19212" b="24126"/>
          <a:stretch>
            <a:fillRect/>
          </a:stretch>
        </p:blipFill>
        <p:spPr bwMode="auto">
          <a:xfrm>
            <a:off x="6877050" y="1916113"/>
            <a:ext cx="2016125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>
            <a:hlinkClick r:id="" action="ppaction://hlinkshowjump?jump=nextslide"/>
          </p:cNvPr>
          <p:cNvSpPr txBox="1"/>
          <p:nvPr/>
        </p:nvSpPr>
        <p:spPr>
          <a:xfrm>
            <a:off x="7054850" y="6450012"/>
            <a:ext cx="2089150" cy="40798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18" name="Стрелка влево 17">
            <a:hlinkClick r:id="rId12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81481E-6 L -0.82812 0.146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4" y="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6" descr="https://bumper-stickers.ru/33286-thickbox_default/vozdushnyy-sharik-28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21461" r="16634"/>
          <a:stretch>
            <a:fillRect/>
          </a:stretch>
        </p:blipFill>
        <p:spPr bwMode="auto">
          <a:xfrm>
            <a:off x="8118475" y="2205038"/>
            <a:ext cx="1025525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5" descr="https://interior-stickers.ru/33278-thickbox_default/vozdushnyy-sharik-23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22993" r="20306"/>
          <a:stretch>
            <a:fillRect/>
          </a:stretch>
        </p:blipFill>
        <p:spPr bwMode="auto">
          <a:xfrm>
            <a:off x="8135938" y="260350"/>
            <a:ext cx="1008062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2" name="7" descr="https://bumper-stickers.ru/33284-thickbox_default/vozdushnyy-sharik-26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 l="18750" r="20833"/>
          <a:stretch>
            <a:fillRect/>
          </a:stretch>
        </p:blipFill>
        <p:spPr bwMode="auto">
          <a:xfrm>
            <a:off x="7164388" y="2781300"/>
            <a:ext cx="1008062" cy="16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4" name="4" descr="https://bumper-stickers.ru/33280-thickbox_default/vozdushnyy-sharik-25.jp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 l="23463" r="20226"/>
          <a:stretch>
            <a:fillRect/>
          </a:stretch>
        </p:blipFill>
        <p:spPr bwMode="auto">
          <a:xfrm>
            <a:off x="7164388" y="692150"/>
            <a:ext cx="1116012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14" descr="https://bumper-stickers.ru/33286-thickbox_default/vozdushnyy-sharik-28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21461" r="16634"/>
          <a:stretch>
            <a:fillRect/>
          </a:stretch>
        </p:blipFill>
        <p:spPr bwMode="auto">
          <a:xfrm>
            <a:off x="1277938" y="2133600"/>
            <a:ext cx="10255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13" descr="https://interior-stickers.ru/33278-thickbox_default/vozdushnyy-sharik-2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contrast="20000"/>
          </a:blip>
          <a:srcRect l="22993" r="20306"/>
          <a:stretch>
            <a:fillRect/>
          </a:stretch>
        </p:blipFill>
        <p:spPr bwMode="auto">
          <a:xfrm>
            <a:off x="755650" y="1125538"/>
            <a:ext cx="1008063" cy="177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15" descr="https://bumper-stickers.ru/33284-thickbox_default/vozdushnyy-sharik-26.jpg"/>
          <p:cNvPicPr>
            <a:picLocks noChangeAspect="1" noChangeArrowheads="1"/>
          </p:cNvPicPr>
          <p:nvPr/>
        </p:nvPicPr>
        <p:blipFill>
          <a:blip r:embed="rId7" cstate="print">
            <a:lum contrast="20000"/>
          </a:blip>
          <a:srcRect l="18750" r="20833"/>
          <a:stretch>
            <a:fillRect/>
          </a:stretch>
        </p:blipFill>
        <p:spPr bwMode="auto">
          <a:xfrm rot="20281522" flipH="1">
            <a:off x="225425" y="2492375"/>
            <a:ext cx="973138" cy="16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2" descr="https://bumper-stickers.ru/33280-thickbox_default/vozdushnyy-sharik-25.jp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 l="23463" r="20226"/>
          <a:stretch>
            <a:fillRect/>
          </a:stretch>
        </p:blipFill>
        <p:spPr bwMode="auto">
          <a:xfrm>
            <a:off x="2051050" y="1341438"/>
            <a:ext cx="111601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11" descr="https://bumper-stickers.ru/33286-thickbox_default/vozdushnyy-sharik-28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21461" r="16634"/>
          <a:stretch>
            <a:fillRect/>
          </a:stretch>
        </p:blipFill>
        <p:spPr bwMode="auto">
          <a:xfrm>
            <a:off x="2555875" y="260350"/>
            <a:ext cx="10255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10" descr="https://interior-stickers.ru/33278-thickbox_default/vozdushnyy-sharik-23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22993" r="20306"/>
          <a:stretch>
            <a:fillRect/>
          </a:stretch>
        </p:blipFill>
        <p:spPr bwMode="auto">
          <a:xfrm>
            <a:off x="3419475" y="333375"/>
            <a:ext cx="1008063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12" descr="https://bumper-stickers.ru/33284-thickbox_default/vozdushnyy-sharik-26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 l="18750" r="20833"/>
          <a:stretch>
            <a:fillRect/>
          </a:stretch>
        </p:blipFill>
        <p:spPr bwMode="auto">
          <a:xfrm>
            <a:off x="1476375" y="188913"/>
            <a:ext cx="1008063" cy="166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1" descr="https://bumper-stickers.ru/33280-thickbox_default/vozdushnyy-sharik-25.jp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 l="23463" r="20226"/>
          <a:stretch>
            <a:fillRect/>
          </a:stretch>
        </p:blipFill>
        <p:spPr bwMode="auto">
          <a:xfrm>
            <a:off x="0" y="260350"/>
            <a:ext cx="111601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16" descr="https://bumper-stickers.ru/33286-thickbox_default/vozdushnyy-sharik-28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21461" r="16634"/>
          <a:stretch>
            <a:fillRect/>
          </a:stretch>
        </p:blipFill>
        <p:spPr bwMode="auto">
          <a:xfrm>
            <a:off x="6372225" y="260350"/>
            <a:ext cx="10255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8" descr="https://interior-stickers.ru/33278-thickbox_default/vozdushnyy-sharik-23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22993" r="20306"/>
          <a:stretch>
            <a:fillRect/>
          </a:stretch>
        </p:blipFill>
        <p:spPr bwMode="auto">
          <a:xfrm>
            <a:off x="6300788" y="1916113"/>
            <a:ext cx="1008062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9" descr="https://bumper-stickers.ru/33284-thickbox_default/vozdushnyy-sharik-26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 l="18750" r="20833"/>
          <a:stretch>
            <a:fillRect/>
          </a:stretch>
        </p:blipFill>
        <p:spPr bwMode="auto">
          <a:xfrm>
            <a:off x="5508625" y="260350"/>
            <a:ext cx="1008063" cy="16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3" descr="https://bumper-stickers.ru/33280-thickbox_default/vozdushnyy-sharik-25.jp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 l="23463" r="20226"/>
          <a:stretch>
            <a:fillRect/>
          </a:stretch>
        </p:blipFill>
        <p:spPr bwMode="auto">
          <a:xfrm>
            <a:off x="4427538" y="333375"/>
            <a:ext cx="1116012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>
            <a:hlinkClick r:id="" action="ppaction://hlinkshowjump?jump=nextslide"/>
          </p:cNvPr>
          <p:cNvSpPr txBox="1"/>
          <p:nvPr/>
        </p:nvSpPr>
        <p:spPr>
          <a:xfrm>
            <a:off x="3635375" y="6165850"/>
            <a:ext cx="2089150" cy="40798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26" name="Стрелка влево 25">
            <a:hlinkClick r:id="rId8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2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0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2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8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02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4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02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0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6" descr="https://png.pngtree.com/back_origin_pic/03/92/12/5f209028bb28a33f1a46e0355027ac76.jpg"/>
          <p:cNvPicPr>
            <a:picLocks noChangeAspect="1" noChangeArrowheads="1"/>
          </p:cNvPicPr>
          <p:nvPr/>
        </p:nvPicPr>
        <p:blipFill>
          <a:blip r:embed="rId2" cstate="print"/>
          <a:srcRect b="69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 descr="C:\Users\Аяз\Desktop\машина.png"/>
          <p:cNvPicPr>
            <a:picLocks noChangeAspect="1" noChangeArrowheads="1"/>
          </p:cNvPicPr>
          <p:nvPr/>
        </p:nvPicPr>
        <p:blipFill>
          <a:blip r:embed="rId3" cstate="print"/>
          <a:srcRect l="5705" t="12134" r="9694" b="7779"/>
          <a:stretch>
            <a:fillRect/>
          </a:stretch>
        </p:blipFill>
        <p:spPr bwMode="auto">
          <a:xfrm>
            <a:off x="10692680" y="3501008"/>
            <a:ext cx="3743325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Рисунок 2" descr="куккла красная.png"/>
          <p:cNvPicPr>
            <a:picLocks noChangeAspect="1"/>
          </p:cNvPicPr>
          <p:nvPr/>
        </p:nvPicPr>
        <p:blipFill>
          <a:blip r:embed="rId4" cstate="print"/>
          <a:srcRect l="8707" t="27428" b="26920"/>
          <a:stretch>
            <a:fillRect/>
          </a:stretch>
        </p:blipFill>
        <p:spPr bwMode="auto">
          <a:xfrm>
            <a:off x="251520" y="2060848"/>
            <a:ext cx="24003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Рисунок 5" descr="стул с.png"/>
          <p:cNvPicPr>
            <a:picLocks noChangeAspect="1"/>
          </p:cNvPicPr>
          <p:nvPr/>
        </p:nvPicPr>
        <p:blipFill>
          <a:blip r:embed="rId5" cstate="print"/>
          <a:srcRect l="14417" t="31235" r="17107" b="32724"/>
          <a:stretch>
            <a:fillRect/>
          </a:stretch>
        </p:blipFill>
        <p:spPr bwMode="auto">
          <a:xfrm rot="-5595342">
            <a:off x="2399507" y="1867693"/>
            <a:ext cx="1885950" cy="14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Рисунок 6" descr="стулж.png"/>
          <p:cNvPicPr>
            <a:picLocks noChangeAspect="1"/>
          </p:cNvPicPr>
          <p:nvPr/>
        </p:nvPicPr>
        <p:blipFill>
          <a:blip r:embed="rId6" cstate="print"/>
          <a:srcRect l="26430" t="17564" r="30321" b="17563"/>
          <a:stretch>
            <a:fillRect/>
          </a:stretch>
        </p:blipFill>
        <p:spPr bwMode="auto">
          <a:xfrm>
            <a:off x="2484438" y="44450"/>
            <a:ext cx="1736725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Рисунок 8" descr="кукла зеленая.png"/>
          <p:cNvPicPr>
            <a:picLocks noChangeAspect="1"/>
          </p:cNvPicPr>
          <p:nvPr/>
        </p:nvPicPr>
        <p:blipFill>
          <a:blip r:embed="rId7" cstate="print"/>
          <a:srcRect l="23959" t="20726" r="9505" b="31749"/>
          <a:stretch>
            <a:fillRect/>
          </a:stretch>
        </p:blipFill>
        <p:spPr bwMode="auto">
          <a:xfrm>
            <a:off x="4716463" y="1700213"/>
            <a:ext cx="1800225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Рисунок 9" descr="тарелка к.png"/>
          <p:cNvPicPr>
            <a:picLocks noChangeAspect="1"/>
          </p:cNvPicPr>
          <p:nvPr/>
        </p:nvPicPr>
        <p:blipFill>
          <a:blip r:embed="rId8" cstate="print"/>
          <a:srcRect l="21260" t="8905" r="19212" b="24126"/>
          <a:stretch>
            <a:fillRect/>
          </a:stretch>
        </p:blipFill>
        <p:spPr bwMode="auto">
          <a:xfrm>
            <a:off x="7164288" y="260648"/>
            <a:ext cx="1727200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Рисунок 14" descr="тарелка с.png"/>
          <p:cNvPicPr>
            <a:picLocks noChangeAspect="1"/>
          </p:cNvPicPr>
          <p:nvPr/>
        </p:nvPicPr>
        <p:blipFill>
          <a:blip r:embed="rId9" cstate="print"/>
          <a:srcRect l="30557" t="15623" r="13194" b="25002"/>
          <a:stretch>
            <a:fillRect/>
          </a:stretch>
        </p:blipFill>
        <p:spPr bwMode="auto">
          <a:xfrm>
            <a:off x="7020272" y="1916832"/>
            <a:ext cx="18415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Picture 2" descr="C:\Users\Аяз\Desktop\УМКК\платье с.png"/>
          <p:cNvPicPr>
            <a:picLocks noChangeAspect="1" noChangeArrowheads="1"/>
          </p:cNvPicPr>
          <p:nvPr/>
        </p:nvPicPr>
        <p:blipFill>
          <a:blip r:embed="rId10" cstate="print"/>
          <a:srcRect l="14085" t="26997" r="13724" b="26048"/>
          <a:stretch>
            <a:fillRect/>
          </a:stretch>
        </p:blipFill>
        <p:spPr bwMode="auto">
          <a:xfrm>
            <a:off x="468313" y="115888"/>
            <a:ext cx="2016125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1" name="Picture 3" descr="C:\Users\Аяз\Desktop\УМКК\кукла желтая.png"/>
          <p:cNvPicPr>
            <a:picLocks noChangeAspect="1" noChangeArrowheads="1"/>
          </p:cNvPicPr>
          <p:nvPr/>
        </p:nvPicPr>
        <p:blipFill>
          <a:blip r:embed="rId11" cstate="print"/>
          <a:srcRect l="15308" t="26782" r="18359" b="26727"/>
          <a:stretch>
            <a:fillRect/>
          </a:stretch>
        </p:blipFill>
        <p:spPr bwMode="auto">
          <a:xfrm>
            <a:off x="4788024" y="0"/>
            <a:ext cx="1728787" cy="181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>
            <a:hlinkClick r:id="" action="ppaction://hlinkshowjump?jump=nextslide"/>
          </p:cNvPr>
          <p:cNvSpPr txBox="1"/>
          <p:nvPr/>
        </p:nvSpPr>
        <p:spPr>
          <a:xfrm>
            <a:off x="7054850" y="6450012"/>
            <a:ext cx="2089150" cy="40798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14" name="Стрелка влево 13">
            <a:hlinkClick r:id="rId12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04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4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04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04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04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4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33333E-6 L 0.29913 0.45509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" y="2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04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96296E-6 L 0.10296 0.25578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" y="1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04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59259E-6 L -0.37778 0.24167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" y="1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04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61 -0.01549 C -0.12222 0.05989 -0.26753 0.1355 -0.42864 0.16763 C -0.58975 0.19977 -0.84739 0.17619 -0.94357 0.17735 C -1.03958 0.1785 -1.02291 0.17665 -1.0059 0.1748 " pathEditMode="relative" rAng="0" ptsTypes="aaaA">
                                      <p:cBhvr>
                                        <p:cTn id="65" dur="2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" y="108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 descr="https://png.pngtree.com/back_origin_pic/03/92/12/5f209028bb28a33f1a46e0355027ac76.jpg"/>
          <p:cNvPicPr>
            <a:picLocks noChangeAspect="1" noChangeArrowheads="1"/>
          </p:cNvPicPr>
          <p:nvPr/>
        </p:nvPicPr>
        <p:blipFill>
          <a:blip r:embed="rId2" cstate="print"/>
          <a:srcRect b="69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>
            <a:hlinkClick r:id="" action="ppaction://hlinkshowjump?jump=nextslide"/>
          </p:cNvPr>
          <p:cNvSpPr txBox="1"/>
          <p:nvPr/>
        </p:nvSpPr>
        <p:spPr>
          <a:xfrm>
            <a:off x="7054850" y="6450012"/>
            <a:ext cx="2089150" cy="40798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pic>
        <p:nvPicPr>
          <p:cNvPr id="18" name="Рисунок 2" descr="куккла красная.png"/>
          <p:cNvPicPr>
            <a:picLocks noChangeAspect="1"/>
          </p:cNvPicPr>
          <p:nvPr/>
        </p:nvPicPr>
        <p:blipFill>
          <a:blip r:embed="rId3" cstate="print"/>
          <a:srcRect l="8707" t="27428" b="26920"/>
          <a:stretch>
            <a:fillRect/>
          </a:stretch>
        </p:blipFill>
        <p:spPr bwMode="auto">
          <a:xfrm>
            <a:off x="251520" y="2060848"/>
            <a:ext cx="24003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6" descr="стулж.png"/>
          <p:cNvPicPr>
            <a:picLocks noChangeAspect="1"/>
          </p:cNvPicPr>
          <p:nvPr/>
        </p:nvPicPr>
        <p:blipFill>
          <a:blip r:embed="rId4" cstate="print"/>
          <a:srcRect l="26430" t="17564" r="30321" b="17563"/>
          <a:stretch>
            <a:fillRect/>
          </a:stretch>
        </p:blipFill>
        <p:spPr bwMode="auto">
          <a:xfrm>
            <a:off x="2484438" y="44450"/>
            <a:ext cx="1736725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8" descr="кукла зеленая.png"/>
          <p:cNvPicPr>
            <a:picLocks noChangeAspect="1"/>
          </p:cNvPicPr>
          <p:nvPr/>
        </p:nvPicPr>
        <p:blipFill>
          <a:blip r:embed="rId5" cstate="print"/>
          <a:srcRect l="23959" t="20726" r="9505" b="31749"/>
          <a:stretch>
            <a:fillRect/>
          </a:stretch>
        </p:blipFill>
        <p:spPr bwMode="auto">
          <a:xfrm>
            <a:off x="4716463" y="1700213"/>
            <a:ext cx="1800225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9" descr="тарелка к.png"/>
          <p:cNvPicPr>
            <a:picLocks noChangeAspect="1"/>
          </p:cNvPicPr>
          <p:nvPr/>
        </p:nvPicPr>
        <p:blipFill>
          <a:blip r:embed="rId6" cstate="print"/>
          <a:srcRect l="21260" t="8905" r="19212" b="24126"/>
          <a:stretch>
            <a:fillRect/>
          </a:stretch>
        </p:blipFill>
        <p:spPr bwMode="auto">
          <a:xfrm>
            <a:off x="7164288" y="260648"/>
            <a:ext cx="1727200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" name="Группа 25"/>
          <p:cNvGrpSpPr/>
          <p:nvPr/>
        </p:nvGrpSpPr>
        <p:grpSpPr>
          <a:xfrm>
            <a:off x="1619672" y="3068960"/>
            <a:ext cx="3929732" cy="3672408"/>
            <a:chOff x="1619672" y="3068960"/>
            <a:chExt cx="3929732" cy="3672408"/>
          </a:xfrm>
        </p:grpSpPr>
        <p:pic>
          <p:nvPicPr>
            <p:cNvPr id="18442" name="Picture 3" descr="C:\Users\Аяз\Desktop\машина.png"/>
            <p:cNvPicPr>
              <a:picLocks noChangeAspect="1" noChangeArrowheads="1"/>
            </p:cNvPicPr>
            <p:nvPr/>
          </p:nvPicPr>
          <p:blipFill>
            <a:blip r:embed="rId7" cstate="print"/>
            <a:srcRect l="5705" t="12134" r="9694" b="7779"/>
            <a:stretch>
              <a:fillRect/>
            </a:stretch>
          </p:blipFill>
          <p:spPr bwMode="auto">
            <a:xfrm>
              <a:off x="1619672" y="4364825"/>
              <a:ext cx="3743572" cy="2376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Рисунок 5" descr="стул с.png"/>
            <p:cNvPicPr>
              <a:picLocks noChangeAspect="1"/>
            </p:cNvPicPr>
            <p:nvPr/>
          </p:nvPicPr>
          <p:blipFill>
            <a:blip r:embed="rId8" cstate="print"/>
            <a:srcRect l="14417" t="31235" r="17107" b="32724"/>
            <a:stretch>
              <a:fillRect/>
            </a:stretch>
          </p:blipFill>
          <p:spPr bwMode="auto">
            <a:xfrm rot="16004658">
              <a:off x="3562611" y="3595442"/>
              <a:ext cx="1885950" cy="149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Рисунок 14" descr="тарелка с.png"/>
            <p:cNvPicPr>
              <a:picLocks noChangeAspect="1"/>
            </p:cNvPicPr>
            <p:nvPr/>
          </p:nvPicPr>
          <p:blipFill>
            <a:blip r:embed="rId9" cstate="print"/>
            <a:srcRect l="30557" t="15623" r="13194" b="25002"/>
            <a:stretch>
              <a:fillRect/>
            </a:stretch>
          </p:blipFill>
          <p:spPr bwMode="auto">
            <a:xfrm>
              <a:off x="3707904" y="3789040"/>
              <a:ext cx="1841500" cy="1295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2" descr="C:\Users\Аяз\Desktop\УМКК\платье с.png"/>
            <p:cNvPicPr>
              <a:picLocks noChangeAspect="1" noChangeArrowheads="1"/>
            </p:cNvPicPr>
            <p:nvPr/>
          </p:nvPicPr>
          <p:blipFill>
            <a:blip r:embed="rId10" cstate="print"/>
            <a:srcRect l="14085" t="26997" r="13724" b="26048"/>
            <a:stretch>
              <a:fillRect/>
            </a:stretch>
          </p:blipFill>
          <p:spPr bwMode="auto">
            <a:xfrm>
              <a:off x="3419872" y="3068960"/>
              <a:ext cx="2016125" cy="1968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5" name="Picture 3" descr="C:\Users\Аяз\Desktop\УМКК\кукла желтая.png"/>
          <p:cNvPicPr>
            <a:picLocks noChangeAspect="1" noChangeArrowheads="1"/>
          </p:cNvPicPr>
          <p:nvPr/>
        </p:nvPicPr>
        <p:blipFill>
          <a:blip r:embed="rId11" cstate="print"/>
          <a:srcRect l="15308" t="26782" r="18359" b="26727"/>
          <a:stretch>
            <a:fillRect/>
          </a:stretch>
        </p:blipFill>
        <p:spPr bwMode="auto">
          <a:xfrm>
            <a:off x="4788024" y="0"/>
            <a:ext cx="1728787" cy="181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Стрелка влево 26">
            <a:hlinkClick r:id="rId12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22222E-6 L -0.74253 0.089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" y="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6" descr="https://bumper-stickers.ru/33286-thickbox_default/vozdushnyy-sharik-28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21461" r="16634"/>
          <a:stretch>
            <a:fillRect/>
          </a:stretch>
        </p:blipFill>
        <p:spPr bwMode="auto">
          <a:xfrm>
            <a:off x="8118475" y="2205038"/>
            <a:ext cx="1025525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5" descr="https://interior-stickers.ru/33278-thickbox_default/vozdushnyy-sharik-23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22993" r="20306"/>
          <a:stretch>
            <a:fillRect/>
          </a:stretch>
        </p:blipFill>
        <p:spPr bwMode="auto">
          <a:xfrm>
            <a:off x="8135938" y="260350"/>
            <a:ext cx="1008062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2" name="7" descr="https://bumper-stickers.ru/33284-thickbox_default/vozdushnyy-sharik-26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 l="18750" r="20833"/>
          <a:stretch>
            <a:fillRect/>
          </a:stretch>
        </p:blipFill>
        <p:spPr bwMode="auto">
          <a:xfrm>
            <a:off x="7164388" y="2781300"/>
            <a:ext cx="1008062" cy="16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4" name="4" descr="https://bumper-stickers.ru/33280-thickbox_default/vozdushnyy-sharik-25.jp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 l="23463" r="20226"/>
          <a:stretch>
            <a:fillRect/>
          </a:stretch>
        </p:blipFill>
        <p:spPr bwMode="auto">
          <a:xfrm>
            <a:off x="7164388" y="692150"/>
            <a:ext cx="1116012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14" descr="https://bumper-stickers.ru/33286-thickbox_default/vozdushnyy-sharik-28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21461" r="16634"/>
          <a:stretch>
            <a:fillRect/>
          </a:stretch>
        </p:blipFill>
        <p:spPr bwMode="auto">
          <a:xfrm>
            <a:off x="1331640" y="2277293"/>
            <a:ext cx="10255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13" descr="https://interior-stickers.ru/33278-thickbox_default/vozdushnyy-sharik-2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contrast="20000"/>
          </a:blip>
          <a:srcRect l="22993" r="20306"/>
          <a:stretch>
            <a:fillRect/>
          </a:stretch>
        </p:blipFill>
        <p:spPr bwMode="auto">
          <a:xfrm rot="287164">
            <a:off x="755650" y="947678"/>
            <a:ext cx="1008063" cy="177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15" descr="https://bumper-stickers.ru/33284-thickbox_default/vozdushnyy-sharik-26.jpg"/>
          <p:cNvPicPr>
            <a:picLocks noChangeAspect="1" noChangeArrowheads="1"/>
          </p:cNvPicPr>
          <p:nvPr/>
        </p:nvPicPr>
        <p:blipFill>
          <a:blip r:embed="rId7" cstate="print">
            <a:lum contrast="20000"/>
          </a:blip>
          <a:srcRect l="18750" r="20833"/>
          <a:stretch>
            <a:fillRect/>
          </a:stretch>
        </p:blipFill>
        <p:spPr bwMode="auto">
          <a:xfrm rot="20281522" flipH="1">
            <a:off x="225425" y="2492375"/>
            <a:ext cx="973138" cy="16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2" descr="https://bumper-stickers.ru/33280-thickbox_default/vozdushnyy-sharik-25.jp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 l="23463" r="20226"/>
          <a:stretch>
            <a:fillRect/>
          </a:stretch>
        </p:blipFill>
        <p:spPr bwMode="auto">
          <a:xfrm>
            <a:off x="2087835" y="1519808"/>
            <a:ext cx="111601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11" descr="https://bumper-stickers.ru/33286-thickbox_default/vozdushnyy-sharik-28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21461" r="16634"/>
          <a:stretch>
            <a:fillRect/>
          </a:stretch>
        </p:blipFill>
        <p:spPr bwMode="auto">
          <a:xfrm>
            <a:off x="2555875" y="116632"/>
            <a:ext cx="10255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10" descr="https://interior-stickers.ru/33278-thickbox_default/vozdushnyy-sharik-23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22993" r="20306"/>
          <a:stretch>
            <a:fillRect/>
          </a:stretch>
        </p:blipFill>
        <p:spPr bwMode="auto">
          <a:xfrm>
            <a:off x="3419475" y="333375"/>
            <a:ext cx="1008063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12" descr="https://bumper-stickers.ru/33284-thickbox_default/vozdushnyy-sharik-26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 l="18750" r="20833"/>
          <a:stretch>
            <a:fillRect/>
          </a:stretch>
        </p:blipFill>
        <p:spPr bwMode="auto">
          <a:xfrm>
            <a:off x="1547664" y="44624"/>
            <a:ext cx="1008063" cy="166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1" descr="https://bumper-stickers.ru/33280-thickbox_default/vozdushnyy-sharik-25.jp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 l="23463" r="20226"/>
          <a:stretch>
            <a:fillRect/>
          </a:stretch>
        </p:blipFill>
        <p:spPr bwMode="auto">
          <a:xfrm>
            <a:off x="0" y="188640"/>
            <a:ext cx="111601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16" descr="https://bumper-stickers.ru/33286-thickbox_default/vozdushnyy-sharik-28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21461" r="16634"/>
          <a:stretch>
            <a:fillRect/>
          </a:stretch>
        </p:blipFill>
        <p:spPr bwMode="auto">
          <a:xfrm>
            <a:off x="6372225" y="260350"/>
            <a:ext cx="10255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8" descr="https://interior-stickers.ru/33278-thickbox_default/vozdushnyy-sharik-23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22993" r="20306"/>
          <a:stretch>
            <a:fillRect/>
          </a:stretch>
        </p:blipFill>
        <p:spPr bwMode="auto">
          <a:xfrm>
            <a:off x="6300788" y="1916113"/>
            <a:ext cx="1008062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9" descr="https://bumper-stickers.ru/33284-thickbox_default/vozdushnyy-sharik-26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 l="18750" r="20833"/>
          <a:stretch>
            <a:fillRect/>
          </a:stretch>
        </p:blipFill>
        <p:spPr bwMode="auto">
          <a:xfrm>
            <a:off x="5508625" y="260350"/>
            <a:ext cx="1008063" cy="16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3" descr="https://bumper-stickers.ru/33280-thickbox_default/vozdushnyy-sharik-25.jp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 l="23463" r="20226"/>
          <a:stretch>
            <a:fillRect/>
          </a:stretch>
        </p:blipFill>
        <p:spPr bwMode="auto">
          <a:xfrm>
            <a:off x="4427538" y="333375"/>
            <a:ext cx="1116012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>
            <a:hlinkClick r:id="" action="ppaction://hlinkshowjump?jump=nextslide"/>
          </p:cNvPr>
          <p:cNvSpPr txBox="1"/>
          <p:nvPr/>
        </p:nvSpPr>
        <p:spPr>
          <a:xfrm>
            <a:off x="3635375" y="6165850"/>
            <a:ext cx="2089150" cy="40798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26" name="Стрелка влево 25">
            <a:hlinkClick r:id="rId8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2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0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2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8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02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4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02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2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3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7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6" descr="https://png.pngtree.com/back_origin_pic/03/92/12/5f209028bb28a33f1a46e0355027ac76.jpg"/>
          <p:cNvPicPr>
            <a:picLocks noChangeAspect="1" noChangeArrowheads="1"/>
          </p:cNvPicPr>
          <p:nvPr/>
        </p:nvPicPr>
        <p:blipFill>
          <a:blip r:embed="rId2" cstate="print"/>
          <a:srcRect b="69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 descr="C:\Users\Аяз\Desktop\машина.png"/>
          <p:cNvPicPr>
            <a:picLocks noChangeAspect="1" noChangeArrowheads="1"/>
          </p:cNvPicPr>
          <p:nvPr/>
        </p:nvPicPr>
        <p:blipFill>
          <a:blip r:embed="rId3" cstate="print"/>
          <a:srcRect l="5705" t="12134" r="9694" b="7779"/>
          <a:stretch>
            <a:fillRect/>
          </a:stretch>
        </p:blipFill>
        <p:spPr bwMode="auto">
          <a:xfrm>
            <a:off x="9972600" y="3501008"/>
            <a:ext cx="3744913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Рисунок 2" descr="куккла красная.png"/>
          <p:cNvPicPr>
            <a:picLocks noChangeAspect="1"/>
          </p:cNvPicPr>
          <p:nvPr/>
        </p:nvPicPr>
        <p:blipFill>
          <a:blip r:embed="rId4" cstate="print"/>
          <a:srcRect l="8707" t="27428" b="26920"/>
          <a:stretch>
            <a:fillRect/>
          </a:stretch>
        </p:blipFill>
        <p:spPr bwMode="auto">
          <a:xfrm>
            <a:off x="4788024" y="0"/>
            <a:ext cx="239871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Рисунок 6" descr="стулж.png"/>
          <p:cNvPicPr>
            <a:picLocks noChangeAspect="1"/>
          </p:cNvPicPr>
          <p:nvPr/>
        </p:nvPicPr>
        <p:blipFill>
          <a:blip r:embed="rId5" cstate="print"/>
          <a:srcRect l="26430" t="17564" r="30321" b="17563"/>
          <a:stretch>
            <a:fillRect/>
          </a:stretch>
        </p:blipFill>
        <p:spPr bwMode="auto">
          <a:xfrm>
            <a:off x="6804248" y="0"/>
            <a:ext cx="1736725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Рисунок 8" descr="кукла зеленая.png"/>
          <p:cNvPicPr>
            <a:picLocks noChangeAspect="1"/>
          </p:cNvPicPr>
          <p:nvPr/>
        </p:nvPicPr>
        <p:blipFill>
          <a:blip r:embed="rId6" cstate="print"/>
          <a:srcRect l="23959" t="20726" r="9505" b="31749"/>
          <a:stretch>
            <a:fillRect/>
          </a:stretch>
        </p:blipFill>
        <p:spPr bwMode="auto">
          <a:xfrm>
            <a:off x="467544" y="1556792"/>
            <a:ext cx="180022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Рисунок 10" descr="стул з.png"/>
          <p:cNvPicPr>
            <a:picLocks noChangeAspect="1"/>
          </p:cNvPicPr>
          <p:nvPr/>
        </p:nvPicPr>
        <p:blipFill>
          <a:blip r:embed="rId7" cstate="print"/>
          <a:srcRect l="22916" t="2086" r="37502" b="26041"/>
          <a:stretch>
            <a:fillRect/>
          </a:stretch>
        </p:blipFill>
        <p:spPr bwMode="auto">
          <a:xfrm>
            <a:off x="2843808" y="188640"/>
            <a:ext cx="1366837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2" descr="C:\Users\Аяз\Desktop\УМКК\платье с.png"/>
          <p:cNvPicPr>
            <a:picLocks noChangeAspect="1" noChangeArrowheads="1"/>
          </p:cNvPicPr>
          <p:nvPr/>
        </p:nvPicPr>
        <p:blipFill>
          <a:blip r:embed="rId8" cstate="print"/>
          <a:srcRect l="14085" t="26997" r="13724" b="26048"/>
          <a:stretch>
            <a:fillRect/>
          </a:stretch>
        </p:blipFill>
        <p:spPr bwMode="auto">
          <a:xfrm>
            <a:off x="4860032" y="1916832"/>
            <a:ext cx="2016125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1" descr="C:\Users\Аяз\Desktop\УМКК\платье к.png"/>
          <p:cNvPicPr>
            <a:picLocks noChangeAspect="1" noChangeArrowheads="1"/>
          </p:cNvPicPr>
          <p:nvPr/>
        </p:nvPicPr>
        <p:blipFill>
          <a:blip r:embed="rId9" cstate="print"/>
          <a:srcRect l="14108" t="22990" r="10651" b="26848"/>
          <a:stretch>
            <a:fillRect/>
          </a:stretch>
        </p:blipFill>
        <p:spPr bwMode="auto">
          <a:xfrm>
            <a:off x="2771800" y="1844824"/>
            <a:ext cx="194468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3" descr="C:\Users\Аяз\Desktop\УМКК\стул к.png"/>
          <p:cNvPicPr>
            <a:picLocks noChangeAspect="1" noChangeArrowheads="1"/>
          </p:cNvPicPr>
          <p:nvPr/>
        </p:nvPicPr>
        <p:blipFill>
          <a:blip r:embed="rId10" cstate="print"/>
          <a:srcRect l="30788" t="18784" r="33115" b="14333"/>
          <a:stretch>
            <a:fillRect/>
          </a:stretch>
        </p:blipFill>
        <p:spPr bwMode="auto">
          <a:xfrm>
            <a:off x="7235825" y="1844675"/>
            <a:ext cx="15128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9" name="Рисунок 13" descr="тарелка ж.png"/>
          <p:cNvPicPr>
            <a:picLocks noChangeAspect="1"/>
          </p:cNvPicPr>
          <p:nvPr/>
        </p:nvPicPr>
        <p:blipFill>
          <a:blip r:embed="rId11" cstate="print"/>
          <a:srcRect l="40846"/>
          <a:stretch>
            <a:fillRect/>
          </a:stretch>
        </p:blipFill>
        <p:spPr bwMode="auto">
          <a:xfrm>
            <a:off x="251520" y="0"/>
            <a:ext cx="1773238" cy="1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>
            <a:hlinkClick r:id="" action="ppaction://hlinkshowjump?jump=nextslide"/>
          </p:cNvPr>
          <p:cNvSpPr txBox="1"/>
          <p:nvPr/>
        </p:nvSpPr>
        <p:spPr>
          <a:xfrm>
            <a:off x="7054850" y="6450012"/>
            <a:ext cx="2089150" cy="40798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14" name="Стрелка влево 13">
            <a:hlinkClick r:id="rId12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25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85185E-6 L 0.10643 0.2467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25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 L -0.13108 0.49468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" y="2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25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34254 0.2419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" y="1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25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0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25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25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1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25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1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5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1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25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56647E-6 C -0.15347 0.05411 -0.30677 0.10844 -0.45364 0.1355 C -0.60052 0.16278 -0.74132 0.16232 -0.88194 0.16209 " pathEditMode="relative" rAng="0" ptsTypes="aaA">
                                      <p:cBhvr>
                                        <p:cTn id="65" dur="2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1" y="81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0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6" descr="https://png.pngtree.com/back_origin_pic/03/92/12/5f209028bb28a33f1a46e0355027ac76.jpg"/>
          <p:cNvPicPr>
            <a:picLocks noChangeAspect="1" noChangeArrowheads="1"/>
          </p:cNvPicPr>
          <p:nvPr/>
        </p:nvPicPr>
        <p:blipFill>
          <a:blip r:embed="rId2" cstate="print"/>
          <a:srcRect b="69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Рисунок 6" descr="стулж.png"/>
          <p:cNvPicPr>
            <a:picLocks noChangeAspect="1"/>
          </p:cNvPicPr>
          <p:nvPr/>
        </p:nvPicPr>
        <p:blipFill>
          <a:blip r:embed="rId3" cstate="print"/>
          <a:srcRect l="26430" t="17564" r="30321" b="17563"/>
          <a:stretch>
            <a:fillRect/>
          </a:stretch>
        </p:blipFill>
        <p:spPr bwMode="auto">
          <a:xfrm>
            <a:off x="6804248" y="0"/>
            <a:ext cx="1736725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Рисунок 8" descr="кукла зеленая.png"/>
          <p:cNvPicPr>
            <a:picLocks noChangeAspect="1"/>
          </p:cNvPicPr>
          <p:nvPr/>
        </p:nvPicPr>
        <p:blipFill>
          <a:blip r:embed="rId4" cstate="print"/>
          <a:srcRect l="23959" t="20726" r="9505" b="31749"/>
          <a:stretch>
            <a:fillRect/>
          </a:stretch>
        </p:blipFill>
        <p:spPr bwMode="auto">
          <a:xfrm>
            <a:off x="467544" y="1556792"/>
            <a:ext cx="180022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Рисунок 10" descr="стул з.png"/>
          <p:cNvPicPr>
            <a:picLocks noChangeAspect="1"/>
          </p:cNvPicPr>
          <p:nvPr/>
        </p:nvPicPr>
        <p:blipFill>
          <a:blip r:embed="rId5" cstate="print"/>
          <a:srcRect l="22916" t="2086" r="37502" b="26041"/>
          <a:stretch>
            <a:fillRect/>
          </a:stretch>
        </p:blipFill>
        <p:spPr bwMode="auto">
          <a:xfrm>
            <a:off x="2843808" y="188640"/>
            <a:ext cx="1366837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2" descr="C:\Users\Аяз\Desktop\УМКК\платье с.png"/>
          <p:cNvPicPr>
            <a:picLocks noChangeAspect="1" noChangeArrowheads="1"/>
          </p:cNvPicPr>
          <p:nvPr/>
        </p:nvPicPr>
        <p:blipFill>
          <a:blip r:embed="rId6" cstate="print"/>
          <a:srcRect l="14085" t="26997" r="13724" b="26048"/>
          <a:stretch>
            <a:fillRect/>
          </a:stretch>
        </p:blipFill>
        <p:spPr bwMode="auto">
          <a:xfrm>
            <a:off x="4860032" y="1916832"/>
            <a:ext cx="2016125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Группа 13"/>
          <p:cNvGrpSpPr/>
          <p:nvPr/>
        </p:nvGrpSpPr>
        <p:grpSpPr>
          <a:xfrm>
            <a:off x="2195736" y="3212976"/>
            <a:ext cx="4342928" cy="3645024"/>
            <a:chOff x="2123728" y="3212976"/>
            <a:chExt cx="4414936" cy="3645024"/>
          </a:xfrm>
        </p:grpSpPr>
        <p:pic>
          <p:nvPicPr>
            <p:cNvPr id="22531" name="Picture 3" descr="C:\Users\Аяз\Desktop\машина.png"/>
            <p:cNvPicPr>
              <a:picLocks noChangeAspect="1" noChangeArrowheads="1"/>
            </p:cNvPicPr>
            <p:nvPr/>
          </p:nvPicPr>
          <p:blipFill>
            <a:blip r:embed="rId7" cstate="print"/>
            <a:srcRect l="5705" t="12134" r="9694" b="7779"/>
            <a:stretch>
              <a:fillRect/>
            </a:stretch>
          </p:blipFill>
          <p:spPr bwMode="auto">
            <a:xfrm>
              <a:off x="2123728" y="4481512"/>
              <a:ext cx="3744913" cy="2376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2" name="Рисунок 2" descr="куккла красная.png"/>
            <p:cNvPicPr>
              <a:picLocks noChangeAspect="1"/>
            </p:cNvPicPr>
            <p:nvPr/>
          </p:nvPicPr>
          <p:blipFill>
            <a:blip r:embed="rId8" cstate="print"/>
            <a:srcRect l="8707" t="27428" b="26920"/>
            <a:stretch>
              <a:fillRect/>
            </a:stretch>
          </p:blipFill>
          <p:spPr bwMode="auto">
            <a:xfrm>
              <a:off x="4139952" y="3284984"/>
              <a:ext cx="2398712" cy="1800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7" name="1" descr="C:\Users\Аяз\Desktop\УМКК\платье к.png"/>
            <p:cNvPicPr>
              <a:picLocks noChangeAspect="1" noChangeArrowheads="1"/>
            </p:cNvPicPr>
            <p:nvPr/>
          </p:nvPicPr>
          <p:blipFill>
            <a:blip r:embed="rId9" cstate="print"/>
            <a:srcRect l="14108" t="22990" r="10651" b="26848"/>
            <a:stretch>
              <a:fillRect/>
            </a:stretch>
          </p:blipFill>
          <p:spPr bwMode="auto">
            <a:xfrm>
              <a:off x="3923928" y="3212976"/>
              <a:ext cx="1944688" cy="1944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8" name="3" descr="C:\Users\Аяз\Desktop\УМКК\стул к.png"/>
            <p:cNvPicPr>
              <a:picLocks noChangeAspect="1" noChangeArrowheads="1"/>
            </p:cNvPicPr>
            <p:nvPr/>
          </p:nvPicPr>
          <p:blipFill>
            <a:blip r:embed="rId10" cstate="print"/>
            <a:srcRect l="30788" t="18784" r="33115" b="14333"/>
            <a:stretch>
              <a:fillRect/>
            </a:stretch>
          </p:blipFill>
          <p:spPr bwMode="auto">
            <a:xfrm>
              <a:off x="4283968" y="3356992"/>
              <a:ext cx="1512888" cy="1868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2539" name="Рисунок 13" descr="тарелка ж.png"/>
          <p:cNvPicPr>
            <a:picLocks noChangeAspect="1"/>
          </p:cNvPicPr>
          <p:nvPr/>
        </p:nvPicPr>
        <p:blipFill>
          <a:blip r:embed="rId11" cstate="print"/>
          <a:srcRect l="40846"/>
          <a:stretch>
            <a:fillRect/>
          </a:stretch>
        </p:blipFill>
        <p:spPr bwMode="auto">
          <a:xfrm>
            <a:off x="251520" y="0"/>
            <a:ext cx="1773238" cy="1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>
            <a:hlinkClick r:id="" action="ppaction://hlinkshowjump?jump=nextslide"/>
          </p:cNvPr>
          <p:cNvSpPr txBox="1"/>
          <p:nvPr/>
        </p:nvSpPr>
        <p:spPr>
          <a:xfrm>
            <a:off x="7054850" y="6450012"/>
            <a:ext cx="2089150" cy="40798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15" name="Стрелка влево 14">
            <a:hlinkClick r:id="rId12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7.40741E-7 L -0.84392 0.122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2" y="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5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5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25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25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5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1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6" descr="https://bumper-stickers.ru/33286-thickbox_default/vozdushnyy-sharik-28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21461" r="16634"/>
          <a:stretch>
            <a:fillRect/>
          </a:stretch>
        </p:blipFill>
        <p:spPr bwMode="auto">
          <a:xfrm>
            <a:off x="8118475" y="2205038"/>
            <a:ext cx="1025525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5" descr="https://interior-stickers.ru/33278-thickbox_default/vozdushnyy-sharik-23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22993" r="20306"/>
          <a:stretch>
            <a:fillRect/>
          </a:stretch>
        </p:blipFill>
        <p:spPr bwMode="auto">
          <a:xfrm>
            <a:off x="8135938" y="260350"/>
            <a:ext cx="1008062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2" name="7" descr="https://bumper-stickers.ru/33284-thickbox_default/vozdushnyy-sharik-26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 l="18750" r="20833"/>
          <a:stretch>
            <a:fillRect/>
          </a:stretch>
        </p:blipFill>
        <p:spPr bwMode="auto">
          <a:xfrm>
            <a:off x="7164388" y="2781300"/>
            <a:ext cx="1008062" cy="16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4" name="4" descr="https://bumper-stickers.ru/33280-thickbox_default/vozdushnyy-sharik-25.jp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 l="23463" r="20226"/>
          <a:stretch>
            <a:fillRect/>
          </a:stretch>
        </p:blipFill>
        <p:spPr bwMode="auto">
          <a:xfrm>
            <a:off x="7164388" y="692150"/>
            <a:ext cx="1116012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14" descr="https://bumper-stickers.ru/33286-thickbox_default/vozdushnyy-sharik-28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21461" r="16634"/>
          <a:stretch>
            <a:fillRect/>
          </a:stretch>
        </p:blipFill>
        <p:spPr bwMode="auto">
          <a:xfrm>
            <a:off x="1277938" y="2133600"/>
            <a:ext cx="10255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13" descr="https://interior-stickers.ru/33278-thickbox_default/vozdushnyy-sharik-2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contrast="20000"/>
          </a:blip>
          <a:srcRect l="22993" r="20306"/>
          <a:stretch>
            <a:fillRect/>
          </a:stretch>
        </p:blipFill>
        <p:spPr bwMode="auto">
          <a:xfrm>
            <a:off x="755650" y="1125538"/>
            <a:ext cx="1008063" cy="177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15" descr="https://bumper-stickers.ru/33284-thickbox_default/vozdushnyy-sharik-26.jpg"/>
          <p:cNvPicPr>
            <a:picLocks noChangeAspect="1" noChangeArrowheads="1"/>
          </p:cNvPicPr>
          <p:nvPr/>
        </p:nvPicPr>
        <p:blipFill>
          <a:blip r:embed="rId7" cstate="print">
            <a:lum contrast="20000"/>
          </a:blip>
          <a:srcRect l="18750" r="20833"/>
          <a:stretch>
            <a:fillRect/>
          </a:stretch>
        </p:blipFill>
        <p:spPr bwMode="auto">
          <a:xfrm rot="20281522" flipH="1">
            <a:off x="225425" y="2492375"/>
            <a:ext cx="973138" cy="16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2" descr="https://bumper-stickers.ru/33280-thickbox_default/vozdushnyy-sharik-25.jp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 l="23463" r="20226"/>
          <a:stretch>
            <a:fillRect/>
          </a:stretch>
        </p:blipFill>
        <p:spPr bwMode="auto">
          <a:xfrm>
            <a:off x="2051050" y="1341438"/>
            <a:ext cx="111601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11" descr="https://bumper-stickers.ru/33286-thickbox_default/vozdushnyy-sharik-28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21461" r="16634"/>
          <a:stretch>
            <a:fillRect/>
          </a:stretch>
        </p:blipFill>
        <p:spPr bwMode="auto">
          <a:xfrm>
            <a:off x="2555875" y="260350"/>
            <a:ext cx="10255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10" descr="https://interior-stickers.ru/33278-thickbox_default/vozdushnyy-sharik-23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22993" r="20306"/>
          <a:stretch>
            <a:fillRect/>
          </a:stretch>
        </p:blipFill>
        <p:spPr bwMode="auto">
          <a:xfrm>
            <a:off x="3419475" y="333375"/>
            <a:ext cx="1008063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12" descr="https://bumper-stickers.ru/33284-thickbox_default/vozdushnyy-sharik-26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 l="18750" r="20833"/>
          <a:stretch>
            <a:fillRect/>
          </a:stretch>
        </p:blipFill>
        <p:spPr bwMode="auto">
          <a:xfrm>
            <a:off x="1476375" y="188913"/>
            <a:ext cx="1008063" cy="166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1" descr="https://bumper-stickers.ru/33280-thickbox_default/vozdushnyy-sharik-25.jp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 l="23463" r="20226"/>
          <a:stretch>
            <a:fillRect/>
          </a:stretch>
        </p:blipFill>
        <p:spPr bwMode="auto">
          <a:xfrm>
            <a:off x="0" y="260350"/>
            <a:ext cx="111601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16" descr="https://bumper-stickers.ru/33286-thickbox_default/vozdushnyy-sharik-28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21461" r="16634"/>
          <a:stretch>
            <a:fillRect/>
          </a:stretch>
        </p:blipFill>
        <p:spPr bwMode="auto">
          <a:xfrm>
            <a:off x="6372225" y="260350"/>
            <a:ext cx="10255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8" descr="https://interior-stickers.ru/33278-thickbox_default/vozdushnyy-sharik-23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22993" r="20306"/>
          <a:stretch>
            <a:fillRect/>
          </a:stretch>
        </p:blipFill>
        <p:spPr bwMode="auto">
          <a:xfrm>
            <a:off x="6300788" y="1916113"/>
            <a:ext cx="1008062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9" descr="https://bumper-stickers.ru/33284-thickbox_default/vozdushnyy-sharik-26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 l="18750" r="20833"/>
          <a:stretch>
            <a:fillRect/>
          </a:stretch>
        </p:blipFill>
        <p:spPr bwMode="auto">
          <a:xfrm>
            <a:off x="5508625" y="260350"/>
            <a:ext cx="1008063" cy="16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3" descr="https://bumper-stickers.ru/33280-thickbox_default/vozdushnyy-sharik-25.jp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 l="23463" r="20226"/>
          <a:stretch>
            <a:fillRect/>
          </a:stretch>
        </p:blipFill>
        <p:spPr bwMode="auto">
          <a:xfrm>
            <a:off x="4427538" y="333375"/>
            <a:ext cx="1116012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>
            <a:hlinkClick r:id="" action="ppaction://hlinkshowjump?jump=nextslide"/>
          </p:cNvPr>
          <p:cNvSpPr txBox="1"/>
          <p:nvPr/>
        </p:nvSpPr>
        <p:spPr>
          <a:xfrm>
            <a:off x="3635375" y="6165850"/>
            <a:ext cx="2089150" cy="40798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26" name="Стрелка влево 25">
            <a:hlinkClick r:id="rId8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2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0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2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8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02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2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02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0" dur="2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0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53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7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6" descr="https://png.pngtree.com/back_origin_pic/03/92/12/5f209028bb28a33f1a46e0355027ac76.jpg"/>
          <p:cNvPicPr>
            <a:picLocks noChangeAspect="1" noChangeArrowheads="1"/>
          </p:cNvPicPr>
          <p:nvPr/>
        </p:nvPicPr>
        <p:blipFill>
          <a:blip r:embed="rId2" cstate="print"/>
          <a:srcRect b="69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 descr="C:\Users\Аяз\Desktop\машина.png"/>
          <p:cNvPicPr>
            <a:picLocks noChangeAspect="1" noChangeArrowheads="1"/>
          </p:cNvPicPr>
          <p:nvPr/>
        </p:nvPicPr>
        <p:blipFill>
          <a:blip r:embed="rId3" cstate="print"/>
          <a:srcRect l="5705" t="12134" r="9694" b="7779"/>
          <a:stretch>
            <a:fillRect/>
          </a:stretch>
        </p:blipFill>
        <p:spPr bwMode="auto">
          <a:xfrm>
            <a:off x="10188624" y="3861048"/>
            <a:ext cx="3744912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Рисунок 2" descr="куккла красная.png"/>
          <p:cNvPicPr>
            <a:picLocks noChangeAspect="1"/>
          </p:cNvPicPr>
          <p:nvPr/>
        </p:nvPicPr>
        <p:blipFill>
          <a:blip r:embed="rId4" cstate="print"/>
          <a:srcRect l="8707" t="27428" b="26920"/>
          <a:stretch>
            <a:fillRect/>
          </a:stretch>
        </p:blipFill>
        <p:spPr bwMode="auto">
          <a:xfrm>
            <a:off x="4572000" y="1989138"/>
            <a:ext cx="24003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Рисунок 6" descr="стулж.png"/>
          <p:cNvPicPr>
            <a:picLocks noChangeAspect="1"/>
          </p:cNvPicPr>
          <p:nvPr/>
        </p:nvPicPr>
        <p:blipFill>
          <a:blip r:embed="rId5" cstate="print"/>
          <a:srcRect l="26430" t="17564" r="30321" b="17563"/>
          <a:stretch>
            <a:fillRect/>
          </a:stretch>
        </p:blipFill>
        <p:spPr bwMode="auto">
          <a:xfrm>
            <a:off x="250825" y="115888"/>
            <a:ext cx="15843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Рисунок 9" descr="тарелка к.png"/>
          <p:cNvPicPr>
            <a:picLocks noChangeAspect="1"/>
          </p:cNvPicPr>
          <p:nvPr/>
        </p:nvPicPr>
        <p:blipFill>
          <a:blip r:embed="rId6" cstate="print"/>
          <a:srcRect l="21260" t="8905" r="19212" b="24126"/>
          <a:stretch>
            <a:fillRect/>
          </a:stretch>
        </p:blipFill>
        <p:spPr bwMode="auto">
          <a:xfrm>
            <a:off x="2484438" y="260350"/>
            <a:ext cx="1727200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Рисунок 10" descr="стул з.png"/>
          <p:cNvPicPr>
            <a:picLocks noChangeAspect="1"/>
          </p:cNvPicPr>
          <p:nvPr/>
        </p:nvPicPr>
        <p:blipFill>
          <a:blip r:embed="rId7" cstate="print"/>
          <a:srcRect l="22916" t="2086" r="37502" b="26041"/>
          <a:stretch>
            <a:fillRect/>
          </a:stretch>
        </p:blipFill>
        <p:spPr bwMode="auto">
          <a:xfrm>
            <a:off x="395288" y="1670050"/>
            <a:ext cx="1512887" cy="183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Рисунок 14" descr="тарелка с.png"/>
          <p:cNvPicPr>
            <a:picLocks noChangeAspect="1"/>
          </p:cNvPicPr>
          <p:nvPr/>
        </p:nvPicPr>
        <p:blipFill>
          <a:blip r:embed="rId8" cstate="print"/>
          <a:srcRect l="30557" t="15623" r="13194" b="25002"/>
          <a:stretch>
            <a:fillRect/>
          </a:stretch>
        </p:blipFill>
        <p:spPr bwMode="auto">
          <a:xfrm>
            <a:off x="6907213" y="404813"/>
            <a:ext cx="18415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3" descr="C:\Users\Аяз\Desktop\УМКК\кукла желтая.png"/>
          <p:cNvPicPr>
            <a:picLocks noChangeAspect="1" noChangeArrowheads="1"/>
          </p:cNvPicPr>
          <p:nvPr/>
        </p:nvPicPr>
        <p:blipFill>
          <a:blip r:embed="rId9" cstate="print"/>
          <a:srcRect l="15308" t="26782" r="18359" b="26727"/>
          <a:stretch>
            <a:fillRect/>
          </a:stretch>
        </p:blipFill>
        <p:spPr bwMode="auto">
          <a:xfrm>
            <a:off x="2627313" y="1700213"/>
            <a:ext cx="1728787" cy="181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7" name="Picture 2" descr="C:\Users\Аяз\Desktop\УМКК\тарелка з.png"/>
          <p:cNvPicPr>
            <a:picLocks noChangeAspect="1" noChangeArrowheads="1"/>
          </p:cNvPicPr>
          <p:nvPr/>
        </p:nvPicPr>
        <p:blipFill>
          <a:blip r:embed="rId10" cstate="print"/>
          <a:srcRect l="22438" t="22438" r="21124" b="25391"/>
          <a:stretch>
            <a:fillRect/>
          </a:stretch>
        </p:blipFill>
        <p:spPr bwMode="auto">
          <a:xfrm>
            <a:off x="6804025" y="2205038"/>
            <a:ext cx="1871663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>
            <a:hlinkClick r:id="" action="ppaction://hlinkshowjump?jump=nextslide"/>
          </p:cNvPr>
          <p:cNvSpPr txBox="1"/>
          <p:nvPr/>
        </p:nvSpPr>
        <p:spPr>
          <a:xfrm>
            <a:off x="7054850" y="6450012"/>
            <a:ext cx="2089150" cy="40798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pic>
        <p:nvPicPr>
          <p:cNvPr id="24582" name="Рисунок 8" descr="кукла зеленая.png"/>
          <p:cNvPicPr>
            <a:picLocks noChangeAspect="1"/>
          </p:cNvPicPr>
          <p:nvPr/>
        </p:nvPicPr>
        <p:blipFill>
          <a:blip r:embed="rId11" cstate="print"/>
          <a:srcRect l="23959" t="20726" r="9505" b="31749"/>
          <a:stretch>
            <a:fillRect/>
          </a:stretch>
        </p:blipFill>
        <p:spPr bwMode="auto">
          <a:xfrm>
            <a:off x="4859338" y="0"/>
            <a:ext cx="180022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трелка влево 13">
            <a:hlinkClick r:id="rId12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45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85185E-6 L 0.35052 0.27014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" y="1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5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7.40741E-7 L -0.14566 0.4960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" y="2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45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4444E-6 L -0.36215 0.22037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" y="1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45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1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45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45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10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45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45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1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45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0.15191 C -0.11475 -0.05618 -0.22951 0.04023 -0.38819 0.08301 C -0.54687 0.12601 -0.85868 0.10173 -0.95277 0.10543 " pathEditMode="relative" rAng="0" ptsTypes="aaA">
                                      <p:cBhvr>
                                        <p:cTn id="65" dur="2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6" y="139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78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6" descr="https://png.pngtree.com/back_origin_pic/03/92/12/5f209028bb28a33f1a46e0355027ac76.jpg"/>
          <p:cNvPicPr>
            <a:picLocks noChangeAspect="1" noChangeArrowheads="1"/>
          </p:cNvPicPr>
          <p:nvPr/>
        </p:nvPicPr>
        <p:blipFill>
          <a:blip r:embed="rId2" cstate="print"/>
          <a:srcRect b="69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Рисунок 2" descr="куккла красная.png"/>
          <p:cNvPicPr>
            <a:picLocks noChangeAspect="1"/>
          </p:cNvPicPr>
          <p:nvPr/>
        </p:nvPicPr>
        <p:blipFill>
          <a:blip r:embed="rId3" cstate="print"/>
          <a:srcRect l="8707" t="27428" b="26920"/>
          <a:stretch>
            <a:fillRect/>
          </a:stretch>
        </p:blipFill>
        <p:spPr bwMode="auto">
          <a:xfrm>
            <a:off x="4572000" y="1989138"/>
            <a:ext cx="24003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Рисунок 6" descr="стулж.png"/>
          <p:cNvPicPr>
            <a:picLocks noChangeAspect="1"/>
          </p:cNvPicPr>
          <p:nvPr/>
        </p:nvPicPr>
        <p:blipFill>
          <a:blip r:embed="rId4" cstate="print"/>
          <a:srcRect l="26430" t="17564" r="30321" b="17563"/>
          <a:stretch>
            <a:fillRect/>
          </a:stretch>
        </p:blipFill>
        <p:spPr bwMode="auto">
          <a:xfrm>
            <a:off x="250825" y="115888"/>
            <a:ext cx="15843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Рисунок 9" descr="тарелка к.png"/>
          <p:cNvPicPr>
            <a:picLocks noChangeAspect="1"/>
          </p:cNvPicPr>
          <p:nvPr/>
        </p:nvPicPr>
        <p:blipFill>
          <a:blip r:embed="rId5" cstate="print"/>
          <a:srcRect l="21260" t="8905" r="19212" b="24126"/>
          <a:stretch>
            <a:fillRect/>
          </a:stretch>
        </p:blipFill>
        <p:spPr bwMode="auto">
          <a:xfrm>
            <a:off x="2484438" y="260350"/>
            <a:ext cx="1727200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Рисунок 14" descr="тарелка с.png"/>
          <p:cNvPicPr>
            <a:picLocks noChangeAspect="1"/>
          </p:cNvPicPr>
          <p:nvPr/>
        </p:nvPicPr>
        <p:blipFill>
          <a:blip r:embed="rId6" cstate="print"/>
          <a:srcRect l="30557" t="15623" r="13194" b="25002"/>
          <a:stretch>
            <a:fillRect/>
          </a:stretch>
        </p:blipFill>
        <p:spPr bwMode="auto">
          <a:xfrm>
            <a:off x="6907213" y="404813"/>
            <a:ext cx="18415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3" descr="C:\Users\Аяз\Desktop\УМКК\кукла желтая.png"/>
          <p:cNvPicPr>
            <a:picLocks noChangeAspect="1" noChangeArrowheads="1"/>
          </p:cNvPicPr>
          <p:nvPr/>
        </p:nvPicPr>
        <p:blipFill>
          <a:blip r:embed="rId7" cstate="print"/>
          <a:srcRect l="15308" t="26782" r="18359" b="26727"/>
          <a:stretch>
            <a:fillRect/>
          </a:stretch>
        </p:blipFill>
        <p:spPr bwMode="auto">
          <a:xfrm>
            <a:off x="2627313" y="1700213"/>
            <a:ext cx="1728787" cy="181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Группа 12"/>
          <p:cNvGrpSpPr/>
          <p:nvPr/>
        </p:nvGrpSpPr>
        <p:grpSpPr>
          <a:xfrm>
            <a:off x="1763688" y="3140968"/>
            <a:ext cx="3816449" cy="3527028"/>
            <a:chOff x="1763688" y="3140968"/>
            <a:chExt cx="3816449" cy="3527028"/>
          </a:xfrm>
        </p:grpSpPr>
        <p:pic>
          <p:nvPicPr>
            <p:cNvPr id="24579" name="Picture 3" descr="C:\Users\Аяз\Desktop\машина.png"/>
            <p:cNvPicPr>
              <a:picLocks noChangeAspect="1" noChangeArrowheads="1"/>
            </p:cNvPicPr>
            <p:nvPr/>
          </p:nvPicPr>
          <p:blipFill>
            <a:blip r:embed="rId8" cstate="print"/>
            <a:srcRect l="5705" t="12134" r="9694" b="7779"/>
            <a:stretch>
              <a:fillRect/>
            </a:stretch>
          </p:blipFill>
          <p:spPr bwMode="auto">
            <a:xfrm>
              <a:off x="1763688" y="4293096"/>
              <a:ext cx="3744912" cy="2374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4" name="Рисунок 10" descr="стул з.png"/>
            <p:cNvPicPr>
              <a:picLocks noChangeAspect="1"/>
            </p:cNvPicPr>
            <p:nvPr/>
          </p:nvPicPr>
          <p:blipFill>
            <a:blip r:embed="rId9" cstate="print"/>
            <a:srcRect l="22916" t="2086" r="37502" b="26041"/>
            <a:stretch>
              <a:fillRect/>
            </a:stretch>
          </p:blipFill>
          <p:spPr bwMode="auto">
            <a:xfrm>
              <a:off x="3779912" y="3212976"/>
              <a:ext cx="1512887" cy="183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7" name="Picture 2" descr="C:\Users\Аяз\Desktop\УМКК\тарелка з.png"/>
            <p:cNvPicPr>
              <a:picLocks noChangeAspect="1" noChangeArrowheads="1"/>
            </p:cNvPicPr>
            <p:nvPr/>
          </p:nvPicPr>
          <p:blipFill>
            <a:blip r:embed="rId10" cstate="print"/>
            <a:srcRect l="22438" t="22438" r="21124" b="25391"/>
            <a:stretch>
              <a:fillRect/>
            </a:stretch>
          </p:blipFill>
          <p:spPr bwMode="auto">
            <a:xfrm>
              <a:off x="3707904" y="3645024"/>
              <a:ext cx="1871663" cy="1154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2" name="Рисунок 8" descr="кукла зеленая.png"/>
            <p:cNvPicPr>
              <a:picLocks noChangeAspect="1"/>
            </p:cNvPicPr>
            <p:nvPr/>
          </p:nvPicPr>
          <p:blipFill>
            <a:blip r:embed="rId11" cstate="print"/>
            <a:srcRect l="23959" t="20726" r="9505" b="31749"/>
            <a:stretch>
              <a:fillRect/>
            </a:stretch>
          </p:blipFill>
          <p:spPr bwMode="auto">
            <a:xfrm>
              <a:off x="3779912" y="3140968"/>
              <a:ext cx="1800225" cy="1928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Box 13">
            <a:hlinkClick r:id="" action="ppaction://hlinkshowjump?jump=nextslide"/>
          </p:cNvPr>
          <p:cNvSpPr txBox="1"/>
          <p:nvPr/>
        </p:nvSpPr>
        <p:spPr>
          <a:xfrm>
            <a:off x="7054850" y="6450012"/>
            <a:ext cx="2089150" cy="40798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15" name="Стрелка влево 14">
            <a:hlinkClick r:id="rId12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6 L -0.76788 0.1418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4" y="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45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45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45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45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5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1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5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 descr="https://i.pinimg.com/originals/9e/de/39/9ede39ae1ee4d09d799350b8d96081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6" descr="C:\Users\Аяз\Desktop\УМКК\дом.png"/>
          <p:cNvPicPr>
            <a:picLocks noChangeAspect="1" noChangeArrowheads="1"/>
          </p:cNvPicPr>
          <p:nvPr/>
        </p:nvPicPr>
        <p:blipFill>
          <a:blip r:embed="rId3" cstate="print"/>
          <a:srcRect t="17403" r="5952"/>
          <a:stretch>
            <a:fillRect/>
          </a:stretch>
        </p:blipFill>
        <p:spPr bwMode="auto">
          <a:xfrm>
            <a:off x="2484438" y="522288"/>
            <a:ext cx="5400675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12" descr="C:\Users\Аяз\Desktop\УМКК\баб.pn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51956" t="13242" r="26527" b="20593"/>
          <a:stretch>
            <a:fillRect/>
          </a:stretch>
        </p:blipFill>
        <p:spPr bwMode="auto">
          <a:xfrm>
            <a:off x="4787900" y="2564904"/>
            <a:ext cx="1584325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15" descr="C:\Users\Аяз\Desktop\УМКК\ма.pn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 l="44131" t="15694" r="40221" b="13242"/>
          <a:stretch>
            <a:fillRect/>
          </a:stretch>
        </p:blipFill>
        <p:spPr bwMode="auto">
          <a:xfrm>
            <a:off x="6372225" y="2348880"/>
            <a:ext cx="1152525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16" descr="C:\Users\Аяз\Desktop\УМКК\па.pn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 l="40221" t="21819" r="37286" b="9566"/>
          <a:stretch>
            <a:fillRect/>
          </a:stretch>
        </p:blipFill>
        <p:spPr bwMode="auto">
          <a:xfrm>
            <a:off x="7380288" y="2420888"/>
            <a:ext cx="1655762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19" descr="C:\Users\Аяз\Desktop\УМКК\х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25" y="1042988"/>
            <a:ext cx="316865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д" descr="C:\Users\Аяз\Desktop\УМКК\дев.png"/>
          <p:cNvPicPr>
            <a:picLocks noChangeAspect="1" noChangeArrowheads="1"/>
          </p:cNvPicPr>
          <p:nvPr/>
        </p:nvPicPr>
        <p:blipFill>
          <a:blip r:embed="rId8" cstate="print">
            <a:lum contrast="20000"/>
          </a:blip>
          <a:srcRect l="15692" t="36308" r="16768" b="38264"/>
          <a:stretch>
            <a:fillRect/>
          </a:stretch>
        </p:blipFill>
        <p:spPr bwMode="auto">
          <a:xfrm rot="5205389">
            <a:off x="434182" y="4890294"/>
            <a:ext cx="2679700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1" descr="C:\Users\Аяз\Desktop\УМКК\эби.png"/>
          <p:cNvPicPr>
            <a:picLocks noChangeAspect="1" noChangeArrowheads="1"/>
          </p:cNvPicPr>
          <p:nvPr/>
        </p:nvPicPr>
        <p:blipFill>
          <a:blip r:embed="rId9" cstate="print">
            <a:duotone>
              <a:prstClr val="black"/>
              <a:schemeClr val="tx1">
                <a:tint val="45000"/>
                <a:satMod val="400000"/>
              </a:schemeClr>
            </a:duotone>
            <a:lum bright="-40000"/>
          </a:blip>
          <a:srcRect l="13242" t="39242" r="14467" b="41198"/>
          <a:stretch>
            <a:fillRect/>
          </a:stretch>
        </p:blipFill>
        <p:spPr bwMode="auto">
          <a:xfrm rot="6807322">
            <a:off x="1635064" y="2264629"/>
            <a:ext cx="1378953" cy="467442"/>
          </a:xfrm>
          <a:prstGeom prst="rect">
            <a:avLst/>
          </a:prstGeom>
          <a:noFill/>
        </p:spPr>
      </p:pic>
      <p:pic>
        <p:nvPicPr>
          <p:cNvPr id="25616" name="Picture 13" descr="C:\Users\Аяз\Desktop\УМКК\мал.png"/>
          <p:cNvPicPr>
            <a:picLocks noChangeAspect="1" noChangeArrowheads="1"/>
          </p:cNvPicPr>
          <p:nvPr/>
        </p:nvPicPr>
        <p:blipFill>
          <a:blip r:embed="rId10" cstate="print"/>
          <a:srcRect l="36308" t="13242" r="36308" b="13242"/>
          <a:stretch>
            <a:fillRect/>
          </a:stretch>
        </p:blipFill>
        <p:spPr bwMode="auto">
          <a:xfrm>
            <a:off x="2339975" y="3644900"/>
            <a:ext cx="1498600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11" descr="C:\Users\Аяз\Desktop\УМКК\эби.png"/>
          <p:cNvPicPr>
            <a:picLocks noChangeAspect="1" noChangeArrowheads="1"/>
          </p:cNvPicPr>
          <p:nvPr/>
        </p:nvPicPr>
        <p:blipFill>
          <a:blip r:embed="rId11" cstate="print">
            <a:lum contrast="20000"/>
          </a:blip>
          <a:srcRect l="41199" t="13242" r="39243" b="14467"/>
          <a:stretch>
            <a:fillRect/>
          </a:stretch>
        </p:blipFill>
        <p:spPr bwMode="auto">
          <a:xfrm>
            <a:off x="3563938" y="2708920"/>
            <a:ext cx="1368425" cy="403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7054850" y="6450012"/>
            <a:ext cx="2089150" cy="40798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14" name="Стрелка влево 13">
            <a:hlinkClick r:id="rId12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6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560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2083 L -0.20868 -0.3319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17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6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1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56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56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6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56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7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 descr="https://i.pinimg.com/originals/9e/de/39/9ede39ae1ee4d09d799350b8d96081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6" descr="C:\Users\Аяз\Desktop\УМКК\дом.png"/>
          <p:cNvPicPr>
            <a:picLocks noChangeAspect="1" noChangeArrowheads="1"/>
          </p:cNvPicPr>
          <p:nvPr/>
        </p:nvPicPr>
        <p:blipFill>
          <a:blip r:embed="rId3" cstate="print"/>
          <a:srcRect t="17403" r="5952"/>
          <a:stretch>
            <a:fillRect/>
          </a:stretch>
        </p:blipFill>
        <p:spPr bwMode="auto">
          <a:xfrm>
            <a:off x="2484438" y="522288"/>
            <a:ext cx="5400675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12" descr="C:\Users\Аяз\Desktop\УМКК\баб.pn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51956" t="13242" r="26527" b="20593"/>
          <a:stretch>
            <a:fillRect/>
          </a:stretch>
        </p:blipFill>
        <p:spPr bwMode="auto">
          <a:xfrm>
            <a:off x="4787900" y="2564904"/>
            <a:ext cx="1584325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15" descr="C:\Users\Аяз\Desktop\УМКК\ма.pn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 l="44131" t="15694" r="40221" b="13242"/>
          <a:stretch>
            <a:fillRect/>
          </a:stretch>
        </p:blipFill>
        <p:spPr bwMode="auto">
          <a:xfrm>
            <a:off x="6372225" y="2348880"/>
            <a:ext cx="1152525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16" descr="C:\Users\Аяз\Desktop\УМКК\па.pn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 l="40221" t="21819" r="37286" b="9566"/>
          <a:stretch>
            <a:fillRect/>
          </a:stretch>
        </p:blipFill>
        <p:spPr bwMode="auto">
          <a:xfrm>
            <a:off x="7380288" y="2420888"/>
            <a:ext cx="1655762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19" descr="C:\Users\Аяз\Desktop\УМКК\х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25" y="1042988"/>
            <a:ext cx="316865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д" descr="C:\Users\Аяз\Desktop\УМКК\дев.png"/>
          <p:cNvPicPr>
            <a:picLocks noChangeAspect="1" noChangeArrowheads="1"/>
          </p:cNvPicPr>
          <p:nvPr/>
        </p:nvPicPr>
        <p:blipFill>
          <a:blip r:embed="rId8" cstate="print">
            <a:lum contrast="20000"/>
          </a:blip>
          <a:srcRect l="15692" t="36308" r="16768" b="38264"/>
          <a:stretch>
            <a:fillRect/>
          </a:stretch>
        </p:blipFill>
        <p:spPr bwMode="auto">
          <a:xfrm rot="5205389">
            <a:off x="434182" y="4890294"/>
            <a:ext cx="2679700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0" name="Picture 14" descr="C:\Users\Аяз\Desktop\УМКК\дев.png"/>
          <p:cNvPicPr>
            <a:picLocks noChangeAspect="1" noChangeArrowheads="1"/>
          </p:cNvPicPr>
          <p:nvPr/>
        </p:nvPicPr>
        <p:blipFill>
          <a:blip r:embed="rId9" cstate="print">
            <a:lum bright="-40000"/>
            <a:grayscl/>
          </a:blip>
          <a:srcRect l="15692" t="36308" r="16768" b="38264"/>
          <a:stretch>
            <a:fillRect/>
          </a:stretch>
        </p:blipFill>
        <p:spPr bwMode="auto">
          <a:xfrm rot="5683621">
            <a:off x="1568810" y="2181134"/>
            <a:ext cx="11938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6" name="Picture 13" descr="C:\Users\Аяз\Desktop\УМКК\мал.png"/>
          <p:cNvPicPr>
            <a:picLocks noChangeAspect="1" noChangeArrowheads="1"/>
          </p:cNvPicPr>
          <p:nvPr/>
        </p:nvPicPr>
        <p:blipFill>
          <a:blip r:embed="rId10" cstate="print"/>
          <a:srcRect l="36308" t="13242" r="36308" b="13242"/>
          <a:stretch>
            <a:fillRect/>
          </a:stretch>
        </p:blipFill>
        <p:spPr bwMode="auto">
          <a:xfrm>
            <a:off x="2339975" y="3644900"/>
            <a:ext cx="1498600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11" descr="C:\Users\Аяз\Desktop\УМКК\эби.png"/>
          <p:cNvPicPr>
            <a:picLocks noChangeAspect="1" noChangeArrowheads="1"/>
          </p:cNvPicPr>
          <p:nvPr/>
        </p:nvPicPr>
        <p:blipFill>
          <a:blip r:embed="rId11" cstate="print">
            <a:lum contrast="20000"/>
          </a:blip>
          <a:srcRect l="41199" t="13242" r="39243" b="14467"/>
          <a:stretch>
            <a:fillRect/>
          </a:stretch>
        </p:blipFill>
        <p:spPr bwMode="auto">
          <a:xfrm>
            <a:off x="3563938" y="2708920"/>
            <a:ext cx="1368425" cy="403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7054850" y="6450012"/>
            <a:ext cx="2089150" cy="40798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19" name="Стрелка влево 18">
            <a:hlinkClick r:id="rId12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6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56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1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56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560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0.00973 L 0.03819 -0.44259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" y="-22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56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6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56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7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 descr="https://i.pinimg.com/originals/9e/de/39/9ede39ae1ee4d09d799350b8d96081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6" descr="C:\Users\Аяз\Desktop\УМКК\дом.png"/>
          <p:cNvPicPr>
            <a:picLocks noChangeAspect="1" noChangeArrowheads="1"/>
          </p:cNvPicPr>
          <p:nvPr/>
        </p:nvPicPr>
        <p:blipFill>
          <a:blip r:embed="rId3" cstate="print"/>
          <a:srcRect t="17403" r="5952"/>
          <a:stretch>
            <a:fillRect/>
          </a:stretch>
        </p:blipFill>
        <p:spPr bwMode="auto">
          <a:xfrm>
            <a:off x="2484438" y="522288"/>
            <a:ext cx="5400675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12" descr="C:\Users\Аяз\Desktop\УМКК\баб.pn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51956" t="13242" r="26527" b="20593"/>
          <a:stretch>
            <a:fillRect/>
          </a:stretch>
        </p:blipFill>
        <p:spPr bwMode="auto">
          <a:xfrm>
            <a:off x="4787900" y="2564904"/>
            <a:ext cx="1584325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15" descr="C:\Users\Аяз\Desktop\УМКК\ма.pn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 l="44131" t="15694" r="40221" b="13242"/>
          <a:stretch>
            <a:fillRect/>
          </a:stretch>
        </p:blipFill>
        <p:spPr bwMode="auto">
          <a:xfrm>
            <a:off x="6372225" y="2348880"/>
            <a:ext cx="1152525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19" descr="C:\Users\Аяз\Desktop\УМКК\х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25" y="1042988"/>
            <a:ext cx="316865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д" descr="C:\Users\Аяз\Desktop\УМКК\дев.png"/>
          <p:cNvPicPr>
            <a:picLocks noChangeAspect="1" noChangeArrowheads="1"/>
          </p:cNvPicPr>
          <p:nvPr/>
        </p:nvPicPr>
        <p:blipFill>
          <a:blip r:embed="rId7" cstate="print">
            <a:lum contrast="20000"/>
          </a:blip>
          <a:srcRect l="15692" t="36308" r="16768" b="38264"/>
          <a:stretch>
            <a:fillRect/>
          </a:stretch>
        </p:blipFill>
        <p:spPr bwMode="auto">
          <a:xfrm rot="5205389">
            <a:off x="434182" y="4890294"/>
            <a:ext cx="2679700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5" name="Picture 16" descr="C:\Users\Аяз\Desktop\УМКК\па.png"/>
          <p:cNvPicPr>
            <a:picLocks noChangeAspect="1" noChangeArrowheads="1"/>
          </p:cNvPicPr>
          <p:nvPr/>
        </p:nvPicPr>
        <p:blipFill>
          <a:blip r:embed="rId8" cstate="print">
            <a:lum bright="-40000"/>
            <a:grayscl/>
          </a:blip>
          <a:srcRect l="40221" t="21819" r="37286" b="9566"/>
          <a:stretch>
            <a:fillRect/>
          </a:stretch>
        </p:blipFill>
        <p:spPr bwMode="auto">
          <a:xfrm rot="493210">
            <a:off x="2051720" y="1916832"/>
            <a:ext cx="520700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6" name="Picture 13" descr="C:\Users\Аяз\Desktop\УМКК\мал.png"/>
          <p:cNvPicPr>
            <a:picLocks noChangeAspect="1" noChangeArrowheads="1"/>
          </p:cNvPicPr>
          <p:nvPr/>
        </p:nvPicPr>
        <p:blipFill>
          <a:blip r:embed="rId9" cstate="print"/>
          <a:srcRect l="36308" t="13242" r="36308" b="13242"/>
          <a:stretch>
            <a:fillRect/>
          </a:stretch>
        </p:blipFill>
        <p:spPr bwMode="auto">
          <a:xfrm>
            <a:off x="2339975" y="3644900"/>
            <a:ext cx="1498600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Стрелка влево 31">
            <a:hlinkClick r:id="rId10" action="ppaction://hlinksldjump"/>
          </p:cNvPr>
          <p:cNvSpPr/>
          <p:nvPr/>
        </p:nvSpPr>
        <p:spPr>
          <a:xfrm>
            <a:off x="0" y="5876925"/>
            <a:ext cx="611188" cy="549275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5604" name="Picture 11" descr="C:\Users\Аяз\Desktop\УМКК\эби.png"/>
          <p:cNvPicPr>
            <a:picLocks noChangeAspect="1" noChangeArrowheads="1"/>
          </p:cNvPicPr>
          <p:nvPr/>
        </p:nvPicPr>
        <p:blipFill>
          <a:blip r:embed="rId11" cstate="print">
            <a:lum contrast="20000"/>
          </a:blip>
          <a:srcRect l="41199" t="13242" r="39243" b="14467"/>
          <a:stretch>
            <a:fillRect/>
          </a:stretch>
        </p:blipFill>
        <p:spPr bwMode="auto">
          <a:xfrm>
            <a:off x="3563938" y="2708920"/>
            <a:ext cx="1368425" cy="403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7054850" y="6450012"/>
            <a:ext cx="2089150" cy="40798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pic>
        <p:nvPicPr>
          <p:cNvPr id="25607" name="Picture 16" descr="C:\Users\Аяз\Desktop\УМКК\па.png"/>
          <p:cNvPicPr>
            <a:picLocks noChangeAspect="1" noChangeArrowheads="1"/>
          </p:cNvPicPr>
          <p:nvPr/>
        </p:nvPicPr>
        <p:blipFill>
          <a:blip r:embed="rId12" cstate="print">
            <a:lum contrast="20000"/>
          </a:blip>
          <a:srcRect l="40221" t="21819" r="37286" b="9566"/>
          <a:stretch>
            <a:fillRect/>
          </a:stretch>
        </p:blipFill>
        <p:spPr bwMode="auto">
          <a:xfrm>
            <a:off x="7380288" y="2420888"/>
            <a:ext cx="1655762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6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56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1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56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56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56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56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2560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7.40741E-7 L -0.64948 -0.27292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" y="-137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7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 descr="https://i.pinimg.com/originals/9e/de/39/9ede39ae1ee4d09d799350b8d96081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6" descr="C:\Users\Аяз\Desktop\УМКК\дом.png"/>
          <p:cNvPicPr>
            <a:picLocks noChangeAspect="1" noChangeArrowheads="1"/>
          </p:cNvPicPr>
          <p:nvPr/>
        </p:nvPicPr>
        <p:blipFill>
          <a:blip r:embed="rId3" cstate="print"/>
          <a:srcRect t="17403" r="5952"/>
          <a:stretch>
            <a:fillRect/>
          </a:stretch>
        </p:blipFill>
        <p:spPr bwMode="auto">
          <a:xfrm>
            <a:off x="2484438" y="522288"/>
            <a:ext cx="5400675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12" descr="C:\Users\Аяз\Desktop\УМКК\баб.pn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51956" t="13242" r="26527" b="20593"/>
          <a:stretch>
            <a:fillRect/>
          </a:stretch>
        </p:blipFill>
        <p:spPr bwMode="auto">
          <a:xfrm>
            <a:off x="4787900" y="2564904"/>
            <a:ext cx="1584325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15" descr="C:\Users\Аяз\Desktop\УМКК\ма.pn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 l="44131" t="15694" r="40221" b="13242"/>
          <a:stretch>
            <a:fillRect/>
          </a:stretch>
        </p:blipFill>
        <p:spPr bwMode="auto">
          <a:xfrm>
            <a:off x="6372225" y="2348880"/>
            <a:ext cx="1152525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19" descr="C:\Users\Аяз\Desktop\УМКК\х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25" y="908720"/>
            <a:ext cx="3168650" cy="4104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д" descr="C:\Users\Аяз\Desktop\УМКК\дев.png"/>
          <p:cNvPicPr>
            <a:picLocks noChangeAspect="1" noChangeArrowheads="1"/>
          </p:cNvPicPr>
          <p:nvPr/>
        </p:nvPicPr>
        <p:blipFill>
          <a:blip r:embed="rId7" cstate="print">
            <a:lum contrast="20000"/>
          </a:blip>
          <a:srcRect l="15692" t="36308" r="16768" b="38264"/>
          <a:stretch>
            <a:fillRect/>
          </a:stretch>
        </p:blipFill>
        <p:spPr bwMode="auto">
          <a:xfrm rot="5205389">
            <a:off x="434182" y="4890294"/>
            <a:ext cx="2679700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1" name="Picture 13" descr="C:\Users\Аяз\Desktop\УМКК\мал.png"/>
          <p:cNvPicPr>
            <a:picLocks noChangeAspect="1" noChangeArrowheads="1"/>
          </p:cNvPicPr>
          <p:nvPr/>
        </p:nvPicPr>
        <p:blipFill>
          <a:blip r:embed="rId8" cstate="print">
            <a:lum bright="-40000"/>
            <a:grayscl/>
          </a:blip>
          <a:srcRect l="36308" t="13242" r="36308" b="13242"/>
          <a:stretch>
            <a:fillRect/>
          </a:stretch>
        </p:blipFill>
        <p:spPr bwMode="auto">
          <a:xfrm>
            <a:off x="1907704" y="1772816"/>
            <a:ext cx="592137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6" name="Picture 13" descr="C:\Users\Аяз\Desktop\УМКК\мал.png"/>
          <p:cNvPicPr>
            <a:picLocks noChangeAspect="1" noChangeArrowheads="1"/>
          </p:cNvPicPr>
          <p:nvPr/>
        </p:nvPicPr>
        <p:blipFill>
          <a:blip r:embed="rId9" cstate="print"/>
          <a:srcRect l="36308" t="13242" r="36308" b="13242"/>
          <a:stretch>
            <a:fillRect/>
          </a:stretch>
        </p:blipFill>
        <p:spPr bwMode="auto">
          <a:xfrm>
            <a:off x="2474371" y="3933056"/>
            <a:ext cx="1364203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11" descr="C:\Users\Аяз\Desktop\УМКК\эби.png"/>
          <p:cNvPicPr>
            <a:picLocks noChangeAspect="1" noChangeArrowheads="1"/>
          </p:cNvPicPr>
          <p:nvPr/>
        </p:nvPicPr>
        <p:blipFill>
          <a:blip r:embed="rId10" cstate="print">
            <a:lum contrast="20000"/>
          </a:blip>
          <a:srcRect l="41199" t="13242" r="39243" b="14467"/>
          <a:stretch>
            <a:fillRect/>
          </a:stretch>
        </p:blipFill>
        <p:spPr bwMode="auto">
          <a:xfrm>
            <a:off x="3563938" y="2708920"/>
            <a:ext cx="1368425" cy="403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7054850" y="6450012"/>
            <a:ext cx="2089150" cy="40798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pic>
        <p:nvPicPr>
          <p:cNvPr id="25607" name="Picture 16" descr="C:\Users\Аяз\Desktop\УМКК\па.png"/>
          <p:cNvPicPr>
            <a:picLocks noChangeAspect="1" noChangeArrowheads="1"/>
          </p:cNvPicPr>
          <p:nvPr/>
        </p:nvPicPr>
        <p:blipFill>
          <a:blip r:embed="rId11" cstate="print">
            <a:lum contrast="20000"/>
          </a:blip>
          <a:srcRect l="40221" t="21819" r="37286" b="9566"/>
          <a:stretch>
            <a:fillRect/>
          </a:stretch>
        </p:blipFill>
        <p:spPr bwMode="auto">
          <a:xfrm>
            <a:off x="7380288" y="2420888"/>
            <a:ext cx="1655762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Стрелка влево 15">
            <a:hlinkClick r:id="rId12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6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56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561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0.01042 L -0.09705 -0.433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" y="-2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1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56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56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6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56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7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 descr="https://i.pinimg.com/originals/9e/de/39/9ede39ae1ee4d09d799350b8d96081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6" descr="C:\Users\Аяз\Desktop\УМКК\дом.png"/>
          <p:cNvPicPr>
            <a:picLocks noChangeAspect="1" noChangeArrowheads="1"/>
          </p:cNvPicPr>
          <p:nvPr/>
        </p:nvPicPr>
        <p:blipFill>
          <a:blip r:embed="rId3" cstate="print"/>
          <a:srcRect t="17403" r="5952"/>
          <a:stretch>
            <a:fillRect/>
          </a:stretch>
        </p:blipFill>
        <p:spPr bwMode="auto">
          <a:xfrm>
            <a:off x="2484438" y="522288"/>
            <a:ext cx="5400675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12" descr="C:\Users\Аяз\Desktop\УМКК\баб.pn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51956" t="13242" r="26527" b="20593"/>
          <a:stretch>
            <a:fillRect/>
          </a:stretch>
        </p:blipFill>
        <p:spPr bwMode="auto">
          <a:xfrm>
            <a:off x="4787900" y="2564904"/>
            <a:ext cx="1584325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19" descr="C:\Users\Аяз\Desktop\УМКК\х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25" y="908720"/>
            <a:ext cx="3168650" cy="4104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д" descr="C:\Users\Аяз\Desktop\УМКК\дев.pn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 l="15692" t="36308" r="16768" b="38264"/>
          <a:stretch>
            <a:fillRect/>
          </a:stretch>
        </p:blipFill>
        <p:spPr bwMode="auto">
          <a:xfrm rot="5205389">
            <a:off x="434182" y="4890294"/>
            <a:ext cx="2679700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4" name="Picture 15" descr="C:\Users\Аяз\Desktop\УМКК\ма.png"/>
          <p:cNvPicPr>
            <a:picLocks noChangeAspect="1" noChangeArrowheads="1"/>
          </p:cNvPicPr>
          <p:nvPr/>
        </p:nvPicPr>
        <p:blipFill>
          <a:blip r:embed="rId7" cstate="print">
            <a:lum bright="-40000"/>
            <a:grayscl/>
          </a:blip>
          <a:srcRect l="44131" t="15694" r="40221" b="13242"/>
          <a:stretch>
            <a:fillRect/>
          </a:stretch>
        </p:blipFill>
        <p:spPr bwMode="auto">
          <a:xfrm>
            <a:off x="1979712" y="1844824"/>
            <a:ext cx="4826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6" name="Picture 13" descr="C:\Users\Аяз\Desktop\УМКК\мал.png"/>
          <p:cNvPicPr>
            <a:picLocks noChangeAspect="1" noChangeArrowheads="1"/>
          </p:cNvPicPr>
          <p:nvPr/>
        </p:nvPicPr>
        <p:blipFill>
          <a:blip r:embed="rId8" cstate="print"/>
          <a:srcRect l="36308" t="13242" r="36308" b="13242"/>
          <a:stretch>
            <a:fillRect/>
          </a:stretch>
        </p:blipFill>
        <p:spPr bwMode="auto">
          <a:xfrm>
            <a:off x="2474371" y="3933056"/>
            <a:ext cx="1364203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11" descr="C:\Users\Аяз\Desktop\УМКК\эби.png"/>
          <p:cNvPicPr>
            <a:picLocks noChangeAspect="1" noChangeArrowheads="1"/>
          </p:cNvPicPr>
          <p:nvPr/>
        </p:nvPicPr>
        <p:blipFill>
          <a:blip r:embed="rId9" cstate="print">
            <a:lum contrast="20000"/>
          </a:blip>
          <a:srcRect l="41199" t="13242" r="39243" b="14467"/>
          <a:stretch>
            <a:fillRect/>
          </a:stretch>
        </p:blipFill>
        <p:spPr bwMode="auto">
          <a:xfrm>
            <a:off x="3563938" y="2708920"/>
            <a:ext cx="1368425" cy="403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7054850" y="6450012"/>
            <a:ext cx="2089150" cy="40798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pic>
        <p:nvPicPr>
          <p:cNvPr id="25607" name="Picture 16" descr="C:\Users\Аяз\Desktop\УМКК\па.png"/>
          <p:cNvPicPr>
            <a:picLocks noChangeAspect="1" noChangeArrowheads="1"/>
          </p:cNvPicPr>
          <p:nvPr/>
        </p:nvPicPr>
        <p:blipFill>
          <a:blip r:embed="rId10" cstate="print">
            <a:lum contrast="20000"/>
          </a:blip>
          <a:srcRect l="40221" t="21819" r="37286" b="9566"/>
          <a:stretch>
            <a:fillRect/>
          </a:stretch>
        </p:blipFill>
        <p:spPr bwMode="auto">
          <a:xfrm>
            <a:off x="7380288" y="2420888"/>
            <a:ext cx="1655762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15" descr="C:\Users\Аяз\Desktop\УМКК\ма.png"/>
          <p:cNvPicPr>
            <a:picLocks noChangeAspect="1" noChangeArrowheads="1"/>
          </p:cNvPicPr>
          <p:nvPr/>
        </p:nvPicPr>
        <p:blipFill>
          <a:blip r:embed="rId11" cstate="print">
            <a:lum contrast="20000"/>
          </a:blip>
          <a:srcRect l="44131" t="15694" r="40221" b="13242"/>
          <a:stretch>
            <a:fillRect/>
          </a:stretch>
        </p:blipFill>
        <p:spPr bwMode="auto">
          <a:xfrm>
            <a:off x="6372225" y="2348880"/>
            <a:ext cx="1152525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Стрелка влево 14">
            <a:hlinkClick r:id="rId12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6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56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1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56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56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2560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7.40741E-7 L -0.504 -0.3044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" y="-15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6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56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9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 descr="https://i.pinimg.com/originals/9e/de/39/9ede39ae1ee4d09d799350b8d96081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6" descr="C:\Users\Аяз\Desktop\УМКК\дом.png"/>
          <p:cNvPicPr>
            <a:picLocks noChangeAspect="1" noChangeArrowheads="1"/>
          </p:cNvPicPr>
          <p:nvPr/>
        </p:nvPicPr>
        <p:blipFill>
          <a:blip r:embed="rId3" cstate="print"/>
          <a:srcRect t="17403" r="5952"/>
          <a:stretch>
            <a:fillRect/>
          </a:stretch>
        </p:blipFill>
        <p:spPr bwMode="auto">
          <a:xfrm>
            <a:off x="2484438" y="522288"/>
            <a:ext cx="5400675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19" descr="C:\Users\Аяз\Desktop\УМКК\х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5" y="908720"/>
            <a:ext cx="3168650" cy="4104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д" descr="C:\Users\Аяз\Desktop\УМКК\дев.pn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 l="15692" t="36308" r="16768" b="38264"/>
          <a:stretch>
            <a:fillRect/>
          </a:stretch>
        </p:blipFill>
        <p:spPr bwMode="auto">
          <a:xfrm rot="5205389">
            <a:off x="434182" y="4890294"/>
            <a:ext cx="2679700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6" name="Picture 13" descr="C:\Users\Аяз\Desktop\УМКК\мал.png"/>
          <p:cNvPicPr>
            <a:picLocks noChangeAspect="1" noChangeArrowheads="1"/>
          </p:cNvPicPr>
          <p:nvPr/>
        </p:nvPicPr>
        <p:blipFill>
          <a:blip r:embed="rId6" cstate="print"/>
          <a:srcRect l="36308" t="13242" r="36308" b="13242"/>
          <a:stretch>
            <a:fillRect/>
          </a:stretch>
        </p:blipFill>
        <p:spPr bwMode="auto">
          <a:xfrm>
            <a:off x="2474371" y="3933056"/>
            <a:ext cx="1364203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11" descr="C:\Users\Аяз\Desktop\УМКК\эби.png"/>
          <p:cNvPicPr>
            <a:picLocks noChangeAspect="1" noChangeArrowheads="1"/>
          </p:cNvPicPr>
          <p:nvPr/>
        </p:nvPicPr>
        <p:blipFill>
          <a:blip r:embed="rId7" cstate="print">
            <a:lum contrast="20000"/>
          </a:blip>
          <a:srcRect l="41199" t="13242" r="39243" b="14467"/>
          <a:stretch>
            <a:fillRect/>
          </a:stretch>
        </p:blipFill>
        <p:spPr bwMode="auto">
          <a:xfrm>
            <a:off x="3563938" y="2708920"/>
            <a:ext cx="1368425" cy="403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7054850" y="6450012"/>
            <a:ext cx="2089150" cy="40798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pic>
        <p:nvPicPr>
          <p:cNvPr id="25607" name="Picture 16" descr="C:\Users\Аяз\Desktop\УМКК\па.png"/>
          <p:cNvPicPr>
            <a:picLocks noChangeAspect="1" noChangeArrowheads="1"/>
          </p:cNvPicPr>
          <p:nvPr/>
        </p:nvPicPr>
        <p:blipFill>
          <a:blip r:embed="rId8" cstate="print">
            <a:lum contrast="20000"/>
          </a:blip>
          <a:srcRect l="40221" t="21819" r="37286" b="9566"/>
          <a:stretch>
            <a:fillRect/>
          </a:stretch>
        </p:blipFill>
        <p:spPr bwMode="auto">
          <a:xfrm>
            <a:off x="7380288" y="2420888"/>
            <a:ext cx="1655762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15" descr="C:\Users\Аяз\Desktop\УМКК\ма.png"/>
          <p:cNvPicPr>
            <a:picLocks noChangeAspect="1" noChangeArrowheads="1"/>
          </p:cNvPicPr>
          <p:nvPr/>
        </p:nvPicPr>
        <p:blipFill>
          <a:blip r:embed="rId9" cstate="print">
            <a:lum contrast="20000"/>
          </a:blip>
          <a:srcRect l="44131" t="15694" r="40221" b="13242"/>
          <a:stretch>
            <a:fillRect/>
          </a:stretch>
        </p:blipFill>
        <p:spPr bwMode="auto">
          <a:xfrm>
            <a:off x="6372225" y="2348880"/>
            <a:ext cx="1152525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2" descr="C:\Users\Аяз\Desktop\УМКК\баб.png"/>
          <p:cNvPicPr>
            <a:picLocks noChangeAspect="1" noChangeArrowheads="1"/>
          </p:cNvPicPr>
          <p:nvPr/>
        </p:nvPicPr>
        <p:blipFill>
          <a:blip r:embed="rId10" cstate="print">
            <a:grayscl/>
            <a:lum bright="-40000"/>
          </a:blip>
          <a:srcRect l="51956" t="13242" r="26527" b="20593"/>
          <a:stretch>
            <a:fillRect/>
          </a:stretch>
        </p:blipFill>
        <p:spPr bwMode="auto">
          <a:xfrm>
            <a:off x="1979712" y="1772816"/>
            <a:ext cx="504056" cy="1236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12" descr="C:\Users\Аяз\Desktop\УМКК\баб.png"/>
          <p:cNvPicPr>
            <a:picLocks noChangeAspect="1" noChangeArrowheads="1"/>
          </p:cNvPicPr>
          <p:nvPr/>
        </p:nvPicPr>
        <p:blipFill>
          <a:blip r:embed="rId10" cstate="print">
            <a:lum contrast="20000"/>
          </a:blip>
          <a:srcRect l="51956" t="13242" r="26527" b="20593"/>
          <a:stretch>
            <a:fillRect/>
          </a:stretch>
        </p:blipFill>
        <p:spPr bwMode="auto">
          <a:xfrm>
            <a:off x="4787900" y="2564904"/>
            <a:ext cx="1584325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трелка влево 13">
            <a:hlinkClick r:id="rId11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6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56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1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56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560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59259E-6 L -0.35434 -0.3044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" y="-15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56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6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56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посуда" descr="C:\Users\Аяз\Downloads\комнат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525" y="-9525"/>
            <a:ext cx="9153525" cy="6869902"/>
          </a:xfrm>
          <a:prstGeom prst="rect">
            <a:avLst/>
          </a:prstGeom>
          <a:noFill/>
        </p:spPr>
      </p:pic>
      <p:pic>
        <p:nvPicPr>
          <p:cNvPr id="1037" name="игрушки" descr="https://i.pinimg.com/736x/1b/0c/02/1b0c022b39d2dde5b40126a8732d5f2e--image-clipart-baking-party.jpg"/>
          <p:cNvPicPr>
            <a:picLocks noChangeAspect="1" noChangeArrowheads="1"/>
          </p:cNvPicPr>
          <p:nvPr/>
        </p:nvPicPr>
        <p:blipFill>
          <a:blip r:embed="rId4" cstate="print"/>
          <a:srcRect l="5000" t="3275" r="5000" b="3387"/>
          <a:stretch>
            <a:fillRect/>
          </a:stretch>
        </p:blipFill>
        <p:spPr bwMode="auto">
          <a:xfrm>
            <a:off x="6660232" y="4509120"/>
            <a:ext cx="2483768" cy="2348880"/>
          </a:xfrm>
          <a:prstGeom prst="rect">
            <a:avLst/>
          </a:prstGeom>
          <a:noFill/>
        </p:spPr>
      </p:pic>
      <p:pic>
        <p:nvPicPr>
          <p:cNvPr id="1039" name="Picture 15" descr="C:\Users\Аяз\Desktop\УМКК\машин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2420888"/>
            <a:ext cx="864096" cy="568383"/>
          </a:xfrm>
          <a:prstGeom prst="rect">
            <a:avLst/>
          </a:prstGeom>
          <a:noFill/>
        </p:spPr>
      </p:pic>
      <p:pic>
        <p:nvPicPr>
          <p:cNvPr id="1042" name="Picture 18" descr="C:\Users\Аяз\Desktop\УМКК\тарелка с.png"/>
          <p:cNvPicPr>
            <a:picLocks noChangeAspect="1" noChangeArrowheads="1"/>
          </p:cNvPicPr>
          <p:nvPr/>
        </p:nvPicPr>
        <p:blipFill>
          <a:blip r:embed="rId6" cstate="print"/>
          <a:srcRect l="26471" t="29412" r="25000" b="11765"/>
          <a:stretch>
            <a:fillRect/>
          </a:stretch>
        </p:blipFill>
        <p:spPr bwMode="auto">
          <a:xfrm rot="16200000">
            <a:off x="3013431" y="2899337"/>
            <a:ext cx="238617" cy="433847"/>
          </a:xfrm>
          <a:prstGeom prst="rect">
            <a:avLst/>
          </a:prstGeom>
          <a:noFill/>
        </p:spPr>
      </p:pic>
      <p:pic>
        <p:nvPicPr>
          <p:cNvPr id="1043" name="Picture 19" descr="C:\Users\Аяз\Desktop\УМКК\тарелка к.png"/>
          <p:cNvPicPr>
            <a:picLocks noChangeAspect="1" noChangeArrowheads="1"/>
          </p:cNvPicPr>
          <p:nvPr/>
        </p:nvPicPr>
        <p:blipFill>
          <a:blip r:embed="rId7" cstate="print"/>
          <a:srcRect l="25000" t="23529" r="26471" b="17647"/>
          <a:stretch>
            <a:fillRect/>
          </a:stretch>
        </p:blipFill>
        <p:spPr bwMode="auto">
          <a:xfrm rot="16200000">
            <a:off x="2577221" y="2874382"/>
            <a:ext cx="216025" cy="461164"/>
          </a:xfrm>
          <a:prstGeom prst="rect">
            <a:avLst/>
          </a:prstGeom>
          <a:noFill/>
        </p:spPr>
      </p:pic>
      <p:pic>
        <p:nvPicPr>
          <p:cNvPr id="1041" name="Picture 17" descr="C:\Users\Аяз\Desktop\УМКК\тарелка з.png"/>
          <p:cNvPicPr>
            <a:picLocks noChangeAspect="1" noChangeArrowheads="1"/>
          </p:cNvPicPr>
          <p:nvPr/>
        </p:nvPicPr>
        <p:blipFill>
          <a:blip r:embed="rId8" cstate="print"/>
          <a:srcRect l="28200" t="20680" r="26680" b="19160"/>
          <a:stretch>
            <a:fillRect/>
          </a:stretch>
        </p:blipFill>
        <p:spPr bwMode="auto">
          <a:xfrm rot="16200000">
            <a:off x="1727684" y="2888940"/>
            <a:ext cx="216024" cy="432048"/>
          </a:xfrm>
          <a:prstGeom prst="rect">
            <a:avLst/>
          </a:prstGeom>
          <a:noFill/>
        </p:spPr>
      </p:pic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0000"/>
          </a:blip>
          <a:srcRect/>
          <a:stretch>
            <a:fillRect/>
          </a:stretch>
        </p:blipFill>
        <p:spPr bwMode="auto">
          <a:xfrm>
            <a:off x="2987824" y="2276872"/>
            <a:ext cx="326987" cy="23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2276239"/>
            <a:ext cx="306185" cy="216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2276872"/>
            <a:ext cx="306185" cy="220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862945">
            <a:off x="5781018" y="6086384"/>
            <a:ext cx="772769" cy="848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9" name="Picture 35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378661" flipV="1">
            <a:off x="2477566" y="5739869"/>
            <a:ext cx="789006" cy="1219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0" name="Picture 36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433361">
            <a:off x="1013371" y="5884258"/>
            <a:ext cx="651413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4" name="Группа 53"/>
          <p:cNvGrpSpPr/>
          <p:nvPr/>
        </p:nvGrpSpPr>
        <p:grpSpPr>
          <a:xfrm>
            <a:off x="2771800" y="4509120"/>
            <a:ext cx="648072" cy="720080"/>
            <a:chOff x="3347864" y="1628800"/>
            <a:chExt cx="1451483" cy="1645676"/>
          </a:xfrm>
        </p:grpSpPr>
        <p:sp>
          <p:nvSpPr>
            <p:cNvPr id="51" name="Овал 50"/>
            <p:cNvSpPr/>
            <p:nvPr/>
          </p:nvSpPr>
          <p:spPr>
            <a:xfrm>
              <a:off x="3707904" y="2204864"/>
              <a:ext cx="648072" cy="8640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3779912" y="1772816"/>
              <a:ext cx="504056" cy="7920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68" name="Picture 44" descr="http://decostek.ru/inc/catalog/img/591236_1521378807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0000" contrast="40000"/>
            </a:blip>
            <a:srcRect/>
            <a:stretch>
              <a:fillRect/>
            </a:stretch>
          </p:blipFill>
          <p:spPr bwMode="auto">
            <a:xfrm>
              <a:off x="3347864" y="1628800"/>
              <a:ext cx="1451483" cy="1645676"/>
            </a:xfrm>
            <a:prstGeom prst="rect">
              <a:avLst/>
            </a:prstGeom>
            <a:noFill/>
          </p:spPr>
        </p:pic>
      </p:grpSp>
      <p:pic>
        <p:nvPicPr>
          <p:cNvPr id="1026" name="Picture 2" descr="https://krot.info/uploads/posts/2020-01/1579357943_42-56.png"/>
          <p:cNvPicPr>
            <a:picLocks noChangeAspect="1" noChangeArrowheads="1"/>
          </p:cNvPicPr>
          <p:nvPr/>
        </p:nvPicPr>
        <p:blipFill>
          <a:blip r:embed="rId16" cstate="print"/>
          <a:srcRect t="6955" r="-4167" b="11320"/>
          <a:stretch>
            <a:fillRect/>
          </a:stretch>
        </p:blipFill>
        <p:spPr bwMode="auto">
          <a:xfrm>
            <a:off x="3419872" y="1196752"/>
            <a:ext cx="1872208" cy="3744416"/>
          </a:xfrm>
          <a:prstGeom prst="rect">
            <a:avLst/>
          </a:prstGeom>
          <a:noFill/>
        </p:spPr>
      </p:pic>
      <p:pic>
        <p:nvPicPr>
          <p:cNvPr id="1028" name="Picture 4" descr="https://pixy.org/src/1/11655.png"/>
          <p:cNvPicPr>
            <a:picLocks noChangeAspect="1" noChangeArrowheads="1"/>
          </p:cNvPicPr>
          <p:nvPr/>
        </p:nvPicPr>
        <p:blipFill>
          <a:blip r:embed="rId17" cstate="print"/>
          <a:srcRect b="7407"/>
          <a:stretch>
            <a:fillRect/>
          </a:stretch>
        </p:blipFill>
        <p:spPr bwMode="auto">
          <a:xfrm>
            <a:off x="3131840" y="1124744"/>
            <a:ext cx="2592288" cy="3744416"/>
          </a:xfrm>
          <a:prstGeom prst="rect">
            <a:avLst/>
          </a:prstGeom>
          <a:noFill/>
        </p:spPr>
      </p:pic>
      <p:pic>
        <p:nvPicPr>
          <p:cNvPr id="1054" name="Picture 30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068829">
            <a:off x="1260125" y="3466209"/>
            <a:ext cx="559849" cy="98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платье" descr="C:\Users\Аяз\Desktop\УМКК\платье к.png"/>
          <p:cNvPicPr>
            <a:picLocks noChangeAspect="1" noChangeArrowheads="1"/>
          </p:cNvPicPr>
          <p:nvPr/>
        </p:nvPicPr>
        <p:blipFill>
          <a:blip r:embed="rId19" cstate="print"/>
          <a:srcRect l="14108" t="22990" r="10651" b="26848"/>
          <a:stretch>
            <a:fillRect/>
          </a:stretch>
        </p:blipFill>
        <p:spPr bwMode="auto">
          <a:xfrm>
            <a:off x="1331640" y="4869160"/>
            <a:ext cx="108012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177827">
            <a:off x="6748163" y="4066116"/>
            <a:ext cx="945997" cy="892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978188">
            <a:off x="6718015" y="661967"/>
            <a:ext cx="746727" cy="6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6" name="Picture 32"/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 rot="5609840">
            <a:off x="4211960" y="4437112"/>
            <a:ext cx="523632" cy="92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4" descr="C:\Users\Аяз\Desktop\УМКК\кукла синяя.png"/>
          <p:cNvPicPr>
            <a:picLocks noChangeAspect="1" noChangeArrowheads="1"/>
          </p:cNvPicPr>
          <p:nvPr/>
        </p:nvPicPr>
        <p:blipFill>
          <a:blip r:embed="rId23" cstate="print"/>
          <a:srcRect l="21637" t="28849" r="18862" b="25473"/>
          <a:stretch>
            <a:fillRect/>
          </a:stretch>
        </p:blipFill>
        <p:spPr bwMode="auto">
          <a:xfrm rot="15639432" flipH="1">
            <a:off x="3586448" y="4826034"/>
            <a:ext cx="792088" cy="864096"/>
          </a:xfrm>
          <a:prstGeom prst="rect">
            <a:avLst/>
          </a:prstGeom>
          <a:noFill/>
        </p:spPr>
      </p:pic>
      <p:pic>
        <p:nvPicPr>
          <p:cNvPr id="1058" name="Picture 34"/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3429000"/>
            <a:ext cx="742077" cy="744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83024" y="3429000"/>
            <a:ext cx="661384" cy="47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0" name="желтая тарелка" descr="C:\Users\Аяз\Desktop\УМКК\тарелка ж.png"/>
          <p:cNvPicPr>
            <a:picLocks noChangeAspect="1" noChangeArrowheads="1"/>
          </p:cNvPicPr>
          <p:nvPr/>
        </p:nvPicPr>
        <p:blipFill>
          <a:blip r:embed="rId26" cstate="print"/>
          <a:srcRect l="31297" t="41469" r="21454" b="-530"/>
          <a:stretch>
            <a:fillRect/>
          </a:stretch>
        </p:blipFill>
        <p:spPr bwMode="auto">
          <a:xfrm rot="16200000">
            <a:off x="4629607" y="5315609"/>
            <a:ext cx="460851" cy="864096"/>
          </a:xfrm>
          <a:prstGeom prst="rect">
            <a:avLst/>
          </a:prstGeom>
          <a:noFill/>
        </p:spPr>
      </p:pic>
      <p:pic>
        <p:nvPicPr>
          <p:cNvPr id="48" name="Picture 42" descr="https://i.pinimg.com/originals/da/69/13/da69130e11ab05a647535b0605a24282.png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4355976" y="6054932"/>
            <a:ext cx="792088" cy="803068"/>
          </a:xfrm>
          <a:prstGeom prst="rect">
            <a:avLst/>
          </a:prstGeom>
          <a:noFill/>
        </p:spPr>
      </p:pic>
      <p:grpSp>
        <p:nvGrpSpPr>
          <p:cNvPr id="45" name="Группа 44"/>
          <p:cNvGrpSpPr/>
          <p:nvPr/>
        </p:nvGrpSpPr>
        <p:grpSpPr>
          <a:xfrm>
            <a:off x="5076056" y="4941168"/>
            <a:ext cx="1008112" cy="648072"/>
            <a:chOff x="3707904" y="3429000"/>
            <a:chExt cx="2082800" cy="1625600"/>
          </a:xfrm>
        </p:grpSpPr>
        <p:sp>
          <p:nvSpPr>
            <p:cNvPr id="44" name="Овал 43"/>
            <p:cNvSpPr/>
            <p:nvPr/>
          </p:nvSpPr>
          <p:spPr>
            <a:xfrm>
              <a:off x="3995936" y="3645024"/>
              <a:ext cx="936104" cy="28803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62" name="Picture 38"/>
            <p:cNvPicPr>
              <a:picLocks noChangeAspect="1" noChangeArrowheads="1"/>
            </p:cNvPicPr>
            <p:nvPr/>
          </p:nvPicPr>
          <p:blipFill>
            <a:blip r:embed="rId2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07904" y="3429000"/>
              <a:ext cx="2082800" cy="162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7" name="Группа 56"/>
          <p:cNvGrpSpPr/>
          <p:nvPr/>
        </p:nvGrpSpPr>
        <p:grpSpPr>
          <a:xfrm>
            <a:off x="8107164" y="188640"/>
            <a:ext cx="1036836" cy="699120"/>
            <a:chOff x="6927304" y="1721768"/>
            <a:chExt cx="1993900" cy="1231900"/>
          </a:xfrm>
        </p:grpSpPr>
        <p:sp>
          <p:nvSpPr>
            <p:cNvPr id="56" name="Овал 55"/>
            <p:cNvSpPr/>
            <p:nvPr/>
          </p:nvSpPr>
          <p:spPr>
            <a:xfrm rot="20584743">
              <a:off x="7404726" y="2265466"/>
              <a:ext cx="612469" cy="16798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69" name="Picture 45"/>
            <p:cNvPicPr>
              <a:picLocks noChangeAspect="1" noChangeArrowheads="1"/>
            </p:cNvPicPr>
            <p:nvPr/>
          </p:nvPicPr>
          <p:blipFill>
            <a:blip r:embed="rId2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40000"/>
            </a:blip>
            <a:srcRect/>
            <a:stretch>
              <a:fillRect/>
            </a:stretch>
          </p:blipFill>
          <p:spPr bwMode="auto">
            <a:xfrm rot="5400000">
              <a:off x="7308304" y="1340768"/>
              <a:ext cx="1231900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70" name="Picture 46"/>
          <p:cNvPicPr>
            <a:picLocks noChangeAspect="1" noChangeArrowheads="1"/>
          </p:cNvPicPr>
          <p:nvPr/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5999523">
            <a:off x="1701036" y="497237"/>
            <a:ext cx="708041" cy="696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2" name="Picture 48" descr="https://avatars.mds.yandex.net/get-pdb/2198036/62a8ffcf-2004-4913-9afa-6fe855af20f5/s1200"/>
          <p:cNvPicPr>
            <a:picLocks noChangeAspect="1" noChangeArrowheads="1"/>
          </p:cNvPicPr>
          <p:nvPr/>
        </p:nvPicPr>
        <p:blipFill>
          <a:blip r:embed="rId31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4437112"/>
            <a:ext cx="710357" cy="1041384"/>
          </a:xfrm>
          <a:prstGeom prst="rect">
            <a:avLst/>
          </a:prstGeom>
          <a:noFill/>
        </p:spPr>
      </p:pic>
      <p:sp>
        <p:nvSpPr>
          <p:cNvPr id="38" name="Стрелка влево 37">
            <a:hlinkClick r:id="rId32" action="ppaction://hlinksldjump"/>
          </p:cNvPr>
          <p:cNvSpPr/>
          <p:nvPr/>
        </p:nvSpPr>
        <p:spPr>
          <a:xfrm>
            <a:off x="144016" y="6165528"/>
            <a:ext cx="611560" cy="50383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15541E-6 L 0.2717 -0.3302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" y="-16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04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21092E-6 L -0.28333 -0.3883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" y="-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104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9 0.0074 L -0.66007 -0.1843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2" y="-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5.08788E-7 L 0.30018 -0.1188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" y="-5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105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4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58" dur="10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-0.00046 L -0.15677 -0.00046 C -0.22709 -0.00046 -0.31337 -0.05573 -0.31337 -0.10014 L -0.31337 -0.19958 " pathEditMode="relative" rAng="5400000" ptsTypes="FfFF">
                                      <p:cBhvr>
                                        <p:cTn id="60" dur="20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" y="-10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105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1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0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5.82794E-7 L -0.29913 0.31545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" y="158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1" dur="2000" fill="hold"/>
                                        <p:tgtEl>
                                          <p:spTgt spid="105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5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0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44033E-7 L 0.16528 0.55643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9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0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3" dur="2000" fill="hold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2 0.01041 L 0.60799 0.02544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" y="7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" dur="2000" fill="hold"/>
                                        <p:tgtEl>
                                          <p:spTgt spid="105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9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12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5319E-6 L 0.48975 -0.06707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" y="-34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6" dur="2000" fill="hold"/>
                                        <p:tgtEl>
                                          <p:spTgt spid="103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0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161 L 0.77048 0.15403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" y="78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3" dur="2000" fill="hold"/>
                                        <p:tgtEl>
                                          <p:spTgt spid="105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8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10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28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0" dur="2000" fill="hold"/>
                                        <p:tgtEl>
                                          <p:spTgt spid="106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35985E-6 L 0.71598 -0.13529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" y="-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0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1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37" dur="10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0.00462 L 0.31788 0.0747 " pathEditMode="relative" rAng="0" ptsTypes="AA">
                                      <p:cBhvr>
                                        <p:cTn id="139" dur="20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" y="40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1" dur="2000" fill="hold"/>
                                        <p:tgtEl>
                                          <p:spTgt spid="105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6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0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46" dur="1000" fill="hold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8" dur="2000" fill="hold"/>
                                        <p:tgtEl>
                                          <p:spTgt spid="105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61795E-6 L 0.26649 -0.15518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" y="-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7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5" dur="2000" fill="hold"/>
                                        <p:tgtEl>
                                          <p:spTgt spid="4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0.00531 L -0.18906 -0.69287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3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2" dur="2000" fill="hold"/>
                                        <p:tgtEl>
                                          <p:spTgt spid="4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6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0509 L -0.33854 -0.51433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" y="-2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9" dur="2000" fill="hold"/>
                                        <p:tgtEl>
                                          <p:spTgt spid="5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7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05273E-6 L -0.12986 -0.46161 " pathEditMode="relative" rAng="0" ptsTypes="AA">
                                      <p:cBhvr>
                                        <p:cTn id="17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10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76" dur="1000" fill="hold"/>
                                        <p:tgtEl>
                                          <p:spTgt spid="10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8" dur="2000" fill="hold"/>
                                        <p:tgtEl>
                                          <p:spTgt spid="107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22757E-6 L 0.56649 0.74376 " pathEditMode="relative" rAng="0" ptsTypes="AA">
                                      <p:cBhvr>
                                        <p:cTn id="180" dur="2000" fill="hold"/>
                                        <p:tgtEl>
                                          <p:spTgt spid="10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" y="3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0"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5" dur="2000" fill="hold"/>
                                        <p:tgtEl>
                                          <p:spTgt spid="5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028E-7 L -0.01007 0.78839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" y="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10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2" dur="2000" fill="hold"/>
                                        <p:tgtEl>
                                          <p:spTgt spid="107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9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08141E-6 L 0.76459 0.14454 " pathEditMode="relative" rAng="0" ptsTypes="AA">
                                      <p:cBhvr>
                                        <p:cTn id="194" dur="2000" fill="hold"/>
                                        <p:tgtEl>
                                          <p:spTgt spid="10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87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89" name="Picture 3" descr="https://flagof.ru/wp-content/uploads/2018/10/Flag_of_Tatarstana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-1"/>
              <a:ext cx="9144000" cy="6858001"/>
            </a:xfrm>
            <a:prstGeom prst="rect">
              <a:avLst/>
            </a:prstGeom>
            <a:noFill/>
          </p:spPr>
        </p:pic>
        <p:sp>
          <p:nvSpPr>
            <p:cNvPr id="90" name="Прямоугольник 89"/>
            <p:cNvSpPr/>
            <p:nvPr/>
          </p:nvSpPr>
          <p:spPr>
            <a:xfrm>
              <a:off x="395536" y="332656"/>
              <a:ext cx="8280920" cy="619268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Рисунок 11" descr="https://myslide.ru/documents_3/8dbf581ec21de236baefb4dfd3c7984e/img4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40000"/>
          </a:blip>
          <a:srcRect l="797" t="25889" r="75644" b="50333"/>
          <a:stretch>
            <a:fillRect/>
          </a:stretch>
        </p:blipFill>
        <p:spPr bwMode="auto">
          <a:xfrm>
            <a:off x="5643570" y="4825374"/>
            <a:ext cx="1285883" cy="1538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Рисунок 64" descr="https://myslide.ru/documents_3/8dbf581ec21de236baefb4dfd3c7984e/img4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40000"/>
          </a:blip>
          <a:srcRect l="50959" t="25889" r="26604" b="52777"/>
          <a:stretch>
            <a:fillRect/>
          </a:stretch>
        </p:blipFill>
        <p:spPr bwMode="auto">
          <a:xfrm>
            <a:off x="2483768" y="4707474"/>
            <a:ext cx="1143008" cy="1597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Рисунок 104" descr="64965_html_7502284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rcRect/>
          <a:stretch>
            <a:fillRect/>
          </a:stretch>
        </p:blipFill>
        <p:spPr bwMode="auto">
          <a:xfrm rot="2486631">
            <a:off x="4209732" y="4913095"/>
            <a:ext cx="1156370" cy="1518649"/>
          </a:xfrm>
          <a:prstGeom prst="rect">
            <a:avLst/>
          </a:prstGeom>
          <a:noFill/>
        </p:spPr>
      </p:pic>
      <p:grpSp>
        <p:nvGrpSpPr>
          <p:cNvPr id="9" name="Группа 58"/>
          <p:cNvGrpSpPr/>
          <p:nvPr/>
        </p:nvGrpSpPr>
        <p:grpSpPr>
          <a:xfrm>
            <a:off x="2483768" y="4851490"/>
            <a:ext cx="4286280" cy="1500198"/>
            <a:chOff x="2643174" y="6858000"/>
            <a:chExt cx="4286280" cy="1500198"/>
          </a:xfrm>
        </p:grpSpPr>
        <p:pic>
          <p:nvPicPr>
            <p:cNvPr id="26" name="Рисунок 25"/>
            <p:cNvPicPr/>
            <p:nvPr/>
          </p:nvPicPr>
          <p:blipFill>
            <a:blip r:embed="rId5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lum bright="-10000" contrast="40000"/>
            </a:blip>
            <a:srcRect t="53184" r="78033" b="12798"/>
            <a:stretch>
              <a:fillRect/>
            </a:stretch>
          </p:blipFill>
          <p:spPr bwMode="auto">
            <a:xfrm>
              <a:off x="5643570" y="6858000"/>
              <a:ext cx="1285884" cy="1500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Рисунок 11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0000" contrast="20000"/>
            </a:blip>
            <a:srcRect/>
            <a:stretch>
              <a:fillRect/>
            </a:stretch>
          </p:blipFill>
          <p:spPr bwMode="auto">
            <a:xfrm>
              <a:off x="4143372" y="6858000"/>
              <a:ext cx="1357322" cy="1500198"/>
            </a:xfrm>
            <a:prstGeom prst="rect">
              <a:avLst/>
            </a:prstGeom>
            <a:noFill/>
          </p:spPr>
        </p:pic>
        <p:pic>
          <p:nvPicPr>
            <p:cNvPr id="44" name="Рисунок 43" descr="ÐÐ°ÑÑÐ¸Ð½ÐºÐ¸ Ð¿Ð¾ Ð·Ð°Ð¿ÑÐ¾ÑÑ ÑÐ¸ÑÑÐ½ÐºÐ¸ ÐºÐ°Ð¿ÑÑÑÑ Ð¿Ð¾ Ð£ÐÐº"/>
            <p:cNvPicPr/>
            <p:nvPr/>
          </p:nvPicPr>
          <p:blipFill>
            <a:blip r:embed="rId7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lum bright="-10000" contrast="40000"/>
            </a:blip>
            <a:srcRect l="4810" r="2512" b="6012"/>
            <a:stretch>
              <a:fillRect/>
            </a:stretch>
          </p:blipFill>
          <p:spPr bwMode="auto">
            <a:xfrm>
              <a:off x="2643174" y="7000900"/>
              <a:ext cx="1357322" cy="1214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2" name="Рисунок 41" descr="https://myslide.ru/documents_3/8dbf581ec21de236baefb4dfd3c7984e/img4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40000"/>
          </a:blip>
          <a:srcRect l="25798" t="29778" r="50643" b="56444"/>
          <a:stretch>
            <a:fillRect/>
          </a:stretch>
        </p:blipFill>
        <p:spPr bwMode="auto">
          <a:xfrm>
            <a:off x="5508104" y="5067514"/>
            <a:ext cx="14001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 descr="https://myslide.ru/documents_3/8dbf581ec21de236baefb4dfd3c7984e/img4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40000"/>
          </a:blip>
          <a:srcRect l="797" t="25889" r="75644" b="50333"/>
          <a:stretch>
            <a:fillRect/>
          </a:stretch>
        </p:blipFill>
        <p:spPr bwMode="auto">
          <a:xfrm>
            <a:off x="2267744" y="4851490"/>
            <a:ext cx="1285883" cy="1538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Рисунок 66" descr="https://myslide.ru/documents_3/8dbf581ec21de236baefb4dfd3c7984e/img4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40000"/>
          </a:blip>
          <a:srcRect l="50959" t="25889" r="26604" b="52777"/>
          <a:stretch>
            <a:fillRect/>
          </a:stretch>
        </p:blipFill>
        <p:spPr bwMode="auto">
          <a:xfrm>
            <a:off x="3923928" y="4851490"/>
            <a:ext cx="1143008" cy="1597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Группа 71"/>
          <p:cNvGrpSpPr/>
          <p:nvPr/>
        </p:nvGrpSpPr>
        <p:grpSpPr>
          <a:xfrm>
            <a:off x="2195736" y="4707474"/>
            <a:ext cx="4706451" cy="1855226"/>
            <a:chOff x="2051720" y="6165304"/>
            <a:chExt cx="4706451" cy="1855226"/>
          </a:xfrm>
        </p:grpSpPr>
        <p:pic>
          <p:nvPicPr>
            <p:cNvPr id="45" name="Рисунок 5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51720" y="6381328"/>
              <a:ext cx="1574762" cy="1571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" name="Рисунок 104" descr="64965_html_75022840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20000" contrast="40000"/>
            </a:blip>
            <a:srcRect/>
            <a:stretch>
              <a:fillRect/>
            </a:stretch>
          </p:blipFill>
          <p:spPr bwMode="auto">
            <a:xfrm rot="2486631">
              <a:off x="4065715" y="6501881"/>
              <a:ext cx="1156370" cy="1518649"/>
            </a:xfrm>
            <a:prstGeom prst="rect">
              <a:avLst/>
            </a:prstGeom>
            <a:noFill/>
          </p:spPr>
        </p:pic>
        <p:pic>
          <p:nvPicPr>
            <p:cNvPr id="71" name="Picture 17" descr="помидор1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30000"/>
            </a:blip>
            <a:srcRect l="16702" r="16597" b="10512"/>
            <a:stretch>
              <a:fillRect/>
            </a:stretch>
          </p:blipFill>
          <p:spPr bwMode="auto">
            <a:xfrm>
              <a:off x="5292080" y="6165304"/>
              <a:ext cx="1466091" cy="1597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" name="Группа 72"/>
          <p:cNvGrpSpPr/>
          <p:nvPr/>
        </p:nvGrpSpPr>
        <p:grpSpPr>
          <a:xfrm>
            <a:off x="2555776" y="4691721"/>
            <a:ext cx="3951320" cy="1815953"/>
            <a:chOff x="2555776" y="6451153"/>
            <a:chExt cx="3951320" cy="1815953"/>
          </a:xfrm>
        </p:grpSpPr>
        <p:pic>
          <p:nvPicPr>
            <p:cNvPr id="29" name="Рисунок 28" descr="https://myslide.ru/documents_3/8dbf581ec21de236baefb4dfd3c7984e/img4.jpg"/>
            <p:cNvPicPr/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0000" contrast="40000"/>
            </a:blip>
            <a:srcRect l="50959" t="25889" r="26604" b="52777"/>
            <a:stretch>
              <a:fillRect/>
            </a:stretch>
          </p:blipFill>
          <p:spPr bwMode="auto">
            <a:xfrm>
              <a:off x="5364088" y="6669360"/>
              <a:ext cx="1143008" cy="1597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Рисунок 47" descr="http://mallishok.ru/wp-content/uploads/2014/11/%D0%B4%D0%B8%D1%84-%D0%BB-%D0%B2-2.jpg"/>
            <p:cNvPicPr/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3095" t="5172" r="37716" b="66897"/>
            <a:stretch>
              <a:fillRect/>
            </a:stretch>
          </p:blipFill>
          <p:spPr bwMode="auto">
            <a:xfrm>
              <a:off x="2555776" y="6858000"/>
              <a:ext cx="1163364" cy="12770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Рисунок 52" descr="https://i.mycdn.me/image?id=837862660252&amp;t=0&amp;plc=WEB&amp;tkn=*sg9s4jVhVsHj9y89vKUVpu3CfAY"/>
            <p:cNvPicPr/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0000" contrast="40000"/>
            </a:blip>
            <a:srcRect t="39811" r="60497" b="10426"/>
            <a:stretch>
              <a:fillRect/>
            </a:stretch>
          </p:blipFill>
          <p:spPr bwMode="auto">
            <a:xfrm rot="18779298">
              <a:off x="3556159" y="6562886"/>
              <a:ext cx="1751745" cy="1528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2" name="Рисунок 81" descr="ÐÐ°ÑÑÐ¸Ð½ÐºÐ¸ Ð¿Ð¾ Ð·Ð°Ð¿ÑÐ¾ÑÑ ÑÐ¸ÑÑÐ½ÐºÐ¸ ÐºÐ°Ð¿ÑÑÑÑ Ð¿Ð¾ Ð£ÐÐº"/>
          <p:cNvPicPr/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40000"/>
          </a:blip>
          <a:srcRect l="4810" r="2512" b="6012"/>
          <a:stretch>
            <a:fillRect/>
          </a:stretch>
        </p:blipFill>
        <p:spPr bwMode="auto">
          <a:xfrm>
            <a:off x="5724128" y="5067514"/>
            <a:ext cx="1357322" cy="121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Рисунок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2411760" y="5010666"/>
            <a:ext cx="1224136" cy="1352992"/>
          </a:xfrm>
          <a:prstGeom prst="rect">
            <a:avLst/>
          </a:prstGeom>
          <a:noFill/>
        </p:spPr>
      </p:pic>
      <p:pic>
        <p:nvPicPr>
          <p:cNvPr id="43" name="Рисунок 42" descr="http://mallishok.ru/wp-content/uploads/2014/11/%D0%B4%D0%B8%D1%84-%D0%BB-%D0%B2-2.jpg"/>
          <p:cNvPicPr/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3095" t="5172" r="37716" b="66897"/>
          <a:stretch>
            <a:fillRect/>
          </a:stretch>
        </p:blipFill>
        <p:spPr bwMode="auto">
          <a:xfrm>
            <a:off x="4067944" y="5040130"/>
            <a:ext cx="1163364" cy="1277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17" descr="помидор1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16702" r="16597" b="10512"/>
          <a:stretch>
            <a:fillRect/>
          </a:stretch>
        </p:blipFill>
        <p:spPr bwMode="auto">
          <a:xfrm>
            <a:off x="5436096" y="4851490"/>
            <a:ext cx="1466091" cy="1597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2714612" y="4695504"/>
            <a:ext cx="1357322" cy="1500198"/>
          </a:xfrm>
          <a:prstGeom prst="rect">
            <a:avLst/>
          </a:prstGeom>
          <a:noFill/>
        </p:spPr>
      </p:pic>
      <p:pic>
        <p:nvPicPr>
          <p:cNvPr id="23" name="Рисунок 22" descr="https://i.mycdn.me/image?id=837862660252&amp;t=0&amp;plc=WEB&amp;tkn=*sg9s4jVhVsHj9y89vKUVpu3CfAY"/>
          <p:cNvPicPr/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40000"/>
          </a:blip>
          <a:srcRect t="39811" r="60497" b="10426"/>
          <a:stretch>
            <a:fillRect/>
          </a:stretch>
        </p:blipFill>
        <p:spPr bwMode="auto">
          <a:xfrm rot="18779298">
            <a:off x="3852171" y="4698444"/>
            <a:ext cx="1751745" cy="152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https://i.mycdn.me/image?id=837862660252&amp;t=0&amp;plc=WEB&amp;tkn=*sg9s4jVhVsHj9y89vKUVpu3CfAY"/>
          <p:cNvPicPr/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40000"/>
          </a:blip>
          <a:srcRect t="39811" r="60497" b="10426"/>
          <a:stretch>
            <a:fillRect/>
          </a:stretch>
        </p:blipFill>
        <p:spPr bwMode="auto">
          <a:xfrm rot="18779298">
            <a:off x="5280930" y="4869844"/>
            <a:ext cx="1751745" cy="152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Рисунок 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4791762"/>
            <a:ext cx="1574762" cy="1571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Рисунок 104" descr="64965_html_7502284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rcRect/>
          <a:stretch>
            <a:fillRect/>
          </a:stretch>
        </p:blipFill>
        <p:spPr bwMode="auto">
          <a:xfrm rot="2486631">
            <a:off x="4215431" y="4673752"/>
            <a:ext cx="1156370" cy="1518649"/>
          </a:xfrm>
          <a:prstGeom prst="rect">
            <a:avLst/>
          </a:prstGeom>
          <a:noFill/>
        </p:spPr>
      </p:pic>
      <p:pic>
        <p:nvPicPr>
          <p:cNvPr id="40" name="Picture 17" descr="помидор1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16702" r="16597" b="10512"/>
          <a:stretch>
            <a:fillRect/>
          </a:stretch>
        </p:blipFill>
        <p:spPr bwMode="auto">
          <a:xfrm>
            <a:off x="5429256" y="4552628"/>
            <a:ext cx="1466091" cy="1597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s://myslide.ru/documents_3/8dbf581ec21de236baefb4dfd3c7984e/img4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40000"/>
          </a:blip>
          <a:srcRect l="50959" t="25889" r="26604" b="52777"/>
          <a:stretch>
            <a:fillRect/>
          </a:stretch>
        </p:blipFill>
        <p:spPr bwMode="auto">
          <a:xfrm>
            <a:off x="3995936" y="4909928"/>
            <a:ext cx="1143008" cy="1597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Рисунок 104" descr="64965_html_7502284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rcRect/>
          <a:stretch>
            <a:fillRect/>
          </a:stretch>
        </p:blipFill>
        <p:spPr bwMode="auto">
          <a:xfrm rot="2486631">
            <a:off x="2715233" y="4898859"/>
            <a:ext cx="1156370" cy="1518649"/>
          </a:xfrm>
          <a:prstGeom prst="rect">
            <a:avLst/>
          </a:prstGeom>
          <a:noFill/>
        </p:spPr>
      </p:pic>
      <p:pic>
        <p:nvPicPr>
          <p:cNvPr id="34" name="Рисунок 33" descr="https://myslide.ru/documents_3/8dbf581ec21de236baefb4dfd3c7984e/img4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40000"/>
          </a:blip>
          <a:srcRect l="50959" t="25889" r="26604" b="52777"/>
          <a:stretch>
            <a:fillRect/>
          </a:stretch>
        </p:blipFill>
        <p:spPr bwMode="auto">
          <a:xfrm>
            <a:off x="4143372" y="1980860"/>
            <a:ext cx="1143008" cy="1597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Рисунок 59" descr="https://ds02.infourok.ru/uploads/ex/0779/000412a0-b754e5db/hello_html_m690b7b5d.gif"/>
          <p:cNvPicPr/>
          <p:nvPr/>
        </p:nvPicPr>
        <p:blipFill>
          <a:blip r:embed="rId12" cstate="print">
            <a:lum contrast="30000"/>
          </a:blip>
          <a:srcRect/>
          <a:stretch>
            <a:fillRect/>
          </a:stretch>
        </p:blipFill>
        <p:spPr bwMode="auto">
          <a:xfrm>
            <a:off x="4000496" y="1980860"/>
            <a:ext cx="1500198" cy="1643074"/>
          </a:xfrm>
          <a:prstGeom prst="rect">
            <a:avLst/>
          </a:prstGeom>
          <a:noFill/>
        </p:spPr>
      </p:pic>
      <p:grpSp>
        <p:nvGrpSpPr>
          <p:cNvPr id="16" name="Группа 8"/>
          <p:cNvGrpSpPr/>
          <p:nvPr/>
        </p:nvGrpSpPr>
        <p:grpSpPr>
          <a:xfrm>
            <a:off x="1714480" y="980728"/>
            <a:ext cx="5857916" cy="3786214"/>
            <a:chOff x="285720" y="1643050"/>
            <a:chExt cx="5857916" cy="3786214"/>
          </a:xfrm>
        </p:grpSpPr>
        <p:sp>
          <p:nvSpPr>
            <p:cNvPr id="5" name="Овал 4"/>
            <p:cNvSpPr/>
            <p:nvPr/>
          </p:nvSpPr>
          <p:spPr>
            <a:xfrm>
              <a:off x="285720" y="1643050"/>
              <a:ext cx="3929090" cy="3786214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214546" y="1643050"/>
              <a:ext cx="3929090" cy="3786214"/>
            </a:xfrm>
            <a:prstGeom prst="ellipse">
              <a:avLst/>
            </a:prstGeom>
            <a:noFill/>
            <a:ln w="76200">
              <a:solidFill>
                <a:srgbClr val="00FF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5" name="Рисунок 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936" y="1971170"/>
            <a:ext cx="1574762" cy="1571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Рисунок 35"/>
          <p:cNvPicPr/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40000"/>
          </a:blip>
          <a:srcRect t="53184" r="78033" b="12798"/>
          <a:stretch>
            <a:fillRect/>
          </a:stretch>
        </p:blipFill>
        <p:spPr bwMode="auto">
          <a:xfrm>
            <a:off x="4150212" y="2127156"/>
            <a:ext cx="128588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https://openclipart.org/image/2400px/svg_to_png/213775/1423333804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071670" y="1980860"/>
            <a:ext cx="1529849" cy="1814050"/>
          </a:xfrm>
          <a:prstGeom prst="rect">
            <a:avLst/>
          </a:prstGeom>
          <a:noFill/>
        </p:spPr>
      </p:pic>
      <p:sp>
        <p:nvSpPr>
          <p:cNvPr id="58" name="Овал 57"/>
          <p:cNvSpPr/>
          <p:nvPr/>
        </p:nvSpPr>
        <p:spPr>
          <a:xfrm>
            <a:off x="5786446" y="2052298"/>
            <a:ext cx="1643074" cy="157163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462" name="Picture 6" descr="https://openclipart.org/image/2400px/svg_to_png/29043/MajinCline-Hear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715008" y="2195174"/>
            <a:ext cx="1046513" cy="923548"/>
          </a:xfrm>
          <a:prstGeom prst="rect">
            <a:avLst/>
          </a:prstGeom>
          <a:noFill/>
        </p:spPr>
      </p:pic>
      <p:pic>
        <p:nvPicPr>
          <p:cNvPr id="19464" name="Picture 8" descr="https://zabavnik.club/wp-content/uploads/2018/02/Detskie_kartinki_s_zaycami_16_17160611.png"/>
          <p:cNvPicPr>
            <a:picLocks noChangeAspect="1" noChangeArrowheads="1"/>
          </p:cNvPicPr>
          <p:nvPr/>
        </p:nvPicPr>
        <p:blipFill>
          <a:blip r:embed="rId15" cstate="print">
            <a:lum contrast="20000"/>
          </a:blip>
          <a:srcRect/>
          <a:stretch>
            <a:fillRect/>
          </a:stretch>
        </p:blipFill>
        <p:spPr bwMode="auto">
          <a:xfrm>
            <a:off x="6500826" y="2195174"/>
            <a:ext cx="1071570" cy="1607355"/>
          </a:xfrm>
          <a:prstGeom prst="rect">
            <a:avLst/>
          </a:prstGeom>
          <a:noFill/>
        </p:spPr>
      </p:pic>
      <p:sp>
        <p:nvSpPr>
          <p:cNvPr id="61" name="Овал 60"/>
          <p:cNvSpPr/>
          <p:nvPr/>
        </p:nvSpPr>
        <p:spPr>
          <a:xfrm>
            <a:off x="6286512" y="1837984"/>
            <a:ext cx="785818" cy="1714512"/>
          </a:xfrm>
          <a:prstGeom prst="ellipse">
            <a:avLst/>
          </a:prstGeom>
          <a:solidFill>
            <a:srgbClr val="00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/>
          <p:cNvSpPr/>
          <p:nvPr/>
        </p:nvSpPr>
        <p:spPr>
          <a:xfrm>
            <a:off x="2000232" y="1980860"/>
            <a:ext cx="1428760" cy="1500198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https://i.pinimg.com/originals/60/b4/00/60b40010fb856a6498df0f3a75933a0c.pn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30000"/>
          </a:blip>
          <a:srcRect l="52727" t="49400"/>
          <a:stretch>
            <a:fillRect/>
          </a:stretch>
        </p:blipFill>
        <p:spPr bwMode="auto">
          <a:xfrm>
            <a:off x="5857884" y="2052298"/>
            <a:ext cx="1553321" cy="1459759"/>
          </a:xfrm>
          <a:prstGeom prst="rect">
            <a:avLst/>
          </a:prstGeom>
          <a:noFill/>
        </p:spPr>
      </p:pic>
      <p:sp>
        <p:nvSpPr>
          <p:cNvPr id="68" name="Овал 67"/>
          <p:cNvSpPr/>
          <p:nvPr/>
        </p:nvSpPr>
        <p:spPr>
          <a:xfrm rot="2123174">
            <a:off x="2352966" y="1660875"/>
            <a:ext cx="720080" cy="2016224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104" descr="64965_html_7502284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rcRect/>
          <a:stretch>
            <a:fillRect/>
          </a:stretch>
        </p:blipFill>
        <p:spPr bwMode="auto">
          <a:xfrm rot="2486631">
            <a:off x="4137723" y="2019716"/>
            <a:ext cx="1156370" cy="1518649"/>
          </a:xfrm>
          <a:prstGeom prst="rect">
            <a:avLst/>
          </a:prstGeom>
          <a:noFill/>
        </p:spPr>
      </p:pic>
      <p:pic>
        <p:nvPicPr>
          <p:cNvPr id="19458" name="Picture 2" descr="http://clipart-library.com/img1/1418652.jpg"/>
          <p:cNvPicPr>
            <a:picLocks noChangeAspect="1" noChangeArrowheads="1"/>
          </p:cNvPicPr>
          <p:nvPr/>
        </p:nvPicPr>
        <p:blipFill>
          <a:blip r:embed="rId17" cstate="print">
            <a:lum bright="-10000" contrast="40000"/>
          </a:blip>
          <a:srcRect l="8632" t="4762" r="5043"/>
          <a:stretch>
            <a:fillRect/>
          </a:stretch>
        </p:blipFill>
        <p:spPr bwMode="auto">
          <a:xfrm>
            <a:off x="2000232" y="1980860"/>
            <a:ext cx="1500206" cy="1500030"/>
          </a:xfrm>
          <a:prstGeom prst="rect">
            <a:avLst/>
          </a:prstGeom>
          <a:noFill/>
        </p:spPr>
      </p:pic>
      <p:pic>
        <p:nvPicPr>
          <p:cNvPr id="3" name="Picture 4" descr="https://cdn2.vectorstock.com/i/1000x1000/34/96/dinner-plate-with-soup-vector-1163496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3461"/>
          <a:stretch>
            <a:fillRect/>
          </a:stretch>
        </p:blipFill>
        <p:spPr bwMode="auto">
          <a:xfrm>
            <a:off x="5715008" y="2338050"/>
            <a:ext cx="1693333" cy="1143008"/>
          </a:xfrm>
          <a:prstGeom prst="rect">
            <a:avLst/>
          </a:prstGeom>
          <a:noFill/>
        </p:spPr>
      </p:pic>
      <p:pic>
        <p:nvPicPr>
          <p:cNvPr id="18" name="Рисунок 17" descr="http://mallishok.ru/wp-content/uploads/2014/11/%D0%B4%D0%B8%D1%84-%D0%BB-%D0%B2-2.jpg"/>
          <p:cNvPicPr/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3095" t="5172" r="37716" b="66897"/>
          <a:stretch>
            <a:fillRect/>
          </a:stretch>
        </p:blipFill>
        <p:spPr bwMode="auto">
          <a:xfrm>
            <a:off x="4283968" y="2043178"/>
            <a:ext cx="1163364" cy="1277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s://myslide.ru/documents_3/8dbf581ec21de236baefb4dfd3c7984e/img4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40000"/>
          </a:blip>
          <a:srcRect l="25798" t="29778" r="50643" b="56444"/>
          <a:stretch>
            <a:fillRect/>
          </a:stretch>
        </p:blipFill>
        <p:spPr bwMode="auto">
          <a:xfrm>
            <a:off x="4067944" y="2331210"/>
            <a:ext cx="14001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https://ya-webdesign.com/images/salad-clipart-6.png"/>
          <p:cNvPicPr>
            <a:picLocks noChangeAspect="1" noChangeArrowheads="1"/>
          </p:cNvPicPr>
          <p:nvPr/>
        </p:nvPicPr>
        <p:blipFill>
          <a:blip r:embed="rId19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5770608" y="2187194"/>
            <a:ext cx="1753720" cy="1367752"/>
          </a:xfrm>
          <a:prstGeom prst="rect">
            <a:avLst/>
          </a:prstGeom>
          <a:noFill/>
        </p:spPr>
      </p:pic>
      <p:grpSp>
        <p:nvGrpSpPr>
          <p:cNvPr id="28" name="Группа 79"/>
          <p:cNvGrpSpPr/>
          <p:nvPr/>
        </p:nvGrpSpPr>
        <p:grpSpPr>
          <a:xfrm>
            <a:off x="2123728" y="1683138"/>
            <a:ext cx="1512168" cy="1751371"/>
            <a:chOff x="2123728" y="2060848"/>
            <a:chExt cx="1512168" cy="1751371"/>
          </a:xfrm>
        </p:grpSpPr>
        <p:pic>
          <p:nvPicPr>
            <p:cNvPr id="77" name="Picture 5"/>
            <p:cNvPicPr>
              <a:picLocks noChangeAspect="1" noChangeArrowheads="1"/>
            </p:cNvPicPr>
            <p:nvPr/>
          </p:nvPicPr>
          <p:blipFill>
            <a:blip r:embed="rId20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15816" y="2060848"/>
              <a:ext cx="720080" cy="699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9" name="Picture 8" descr="https://zabavnik.club/wp-content/uploads/2018/02/Detskie_kartinki_s_zaycami_16_17160611.png"/>
            <p:cNvPicPr>
              <a:picLocks noChangeAspect="1" noChangeArrowheads="1"/>
            </p:cNvPicPr>
            <p:nvPr/>
          </p:nvPicPr>
          <p:blipFill>
            <a:blip r:embed="rId15" cstate="print">
              <a:lum contrast="20000"/>
            </a:blip>
            <a:srcRect/>
            <a:stretch>
              <a:fillRect/>
            </a:stretch>
          </p:blipFill>
          <p:spPr bwMode="auto">
            <a:xfrm flipH="1">
              <a:off x="2123728" y="2204864"/>
              <a:ext cx="1125182" cy="1607355"/>
            </a:xfrm>
            <a:prstGeom prst="rect">
              <a:avLst/>
            </a:prstGeom>
            <a:noFill/>
          </p:spPr>
        </p:pic>
      </p:grpSp>
      <p:pic>
        <p:nvPicPr>
          <p:cNvPr id="20" name="Рисунок 19" descr="ÐÐ°ÑÑÐ¸Ð½ÐºÐ¸ Ð¿Ð¾ Ð·Ð°Ð¿ÑÐ¾ÑÑ ÑÐ¸ÑÑÐ½ÐºÐ¸ ÐºÐ°Ð¿ÑÑÑÑ Ð¿Ð¾ Ð£ÐÐº"/>
          <p:cNvPicPr/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40000"/>
          </a:blip>
          <a:srcRect l="4810" r="2512" b="6012"/>
          <a:stretch>
            <a:fillRect/>
          </a:stretch>
        </p:blipFill>
        <p:spPr bwMode="auto">
          <a:xfrm>
            <a:off x="4139952" y="2115186"/>
            <a:ext cx="1357322" cy="121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" name="Овал 82"/>
          <p:cNvSpPr/>
          <p:nvPr/>
        </p:nvSpPr>
        <p:spPr>
          <a:xfrm>
            <a:off x="2051720" y="1755146"/>
            <a:ext cx="1584176" cy="15841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17" descr="помидор1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16702" r="16597" b="10512"/>
          <a:stretch>
            <a:fillRect/>
          </a:stretch>
        </p:blipFill>
        <p:spPr bwMode="auto">
          <a:xfrm>
            <a:off x="3995936" y="1755146"/>
            <a:ext cx="1466091" cy="1597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4" descr="https://researchnews.files.wordpress.com/2016/02/question-mark.jpg"/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21240" r="17697"/>
          <a:stretch>
            <a:fillRect/>
          </a:stretch>
        </p:blipFill>
        <p:spPr bwMode="auto">
          <a:xfrm>
            <a:off x="4355976" y="2043178"/>
            <a:ext cx="849656" cy="1391421"/>
          </a:xfrm>
          <a:prstGeom prst="rect">
            <a:avLst/>
          </a:prstGeom>
          <a:noFill/>
        </p:spPr>
      </p:pic>
      <p:grpSp>
        <p:nvGrpSpPr>
          <p:cNvPr id="30" name="Группа 83"/>
          <p:cNvGrpSpPr/>
          <p:nvPr/>
        </p:nvGrpSpPr>
        <p:grpSpPr>
          <a:xfrm>
            <a:off x="2051720" y="1899162"/>
            <a:ext cx="1746516" cy="2007165"/>
            <a:chOff x="3347864" y="0"/>
            <a:chExt cx="1746516" cy="2007165"/>
          </a:xfrm>
        </p:grpSpPr>
        <p:pic>
          <p:nvPicPr>
            <p:cNvPr id="6" name="Picture 4" descr="https://avatars.mds.yandex.net/get-pdb/1747905/6e55476c-c29d-4bed-8037-ebec8f48aa91/s1200?webp=false"/>
            <p:cNvPicPr>
              <a:picLocks noChangeAspect="1" noChangeArrowheads="1"/>
            </p:cNvPicPr>
            <p:nvPr/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805990">
              <a:off x="3510204" y="422989"/>
              <a:ext cx="1584176" cy="1584176"/>
            </a:xfrm>
            <a:prstGeom prst="rect">
              <a:avLst/>
            </a:prstGeom>
            <a:noFill/>
          </p:spPr>
        </p:pic>
        <p:pic>
          <p:nvPicPr>
            <p:cNvPr id="19461" name="Picture 5"/>
            <p:cNvPicPr>
              <a:picLocks noChangeAspect="1" noChangeArrowheads="1"/>
            </p:cNvPicPr>
            <p:nvPr/>
          </p:nvPicPr>
          <p:blipFill>
            <a:blip r:embed="rId20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347864" y="0"/>
              <a:ext cx="720080" cy="699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" name="Рисунок 18"/>
          <p:cNvPicPr/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40000"/>
          </a:blip>
          <a:srcRect t="53184" r="78033" b="12798"/>
          <a:stretch>
            <a:fillRect/>
          </a:stretch>
        </p:blipFill>
        <p:spPr bwMode="auto">
          <a:xfrm>
            <a:off x="5364088" y="4935468"/>
            <a:ext cx="128588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Рисунок 48" descr="ÐÐ°ÑÑÐ¸Ð½ÐºÐ¸ Ð¿Ð¾ Ð·Ð°Ð¿ÑÐ¾ÑÑ ÑÐ¸ÑÑÐ½ÐºÐ¸ ÐºÐ°Ð¿ÑÑÑÑ Ð¿Ð¾ Ð£ÐÐº"/>
          <p:cNvPicPr/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40000"/>
          </a:blip>
          <a:srcRect l="4810" r="2512" b="6012"/>
          <a:stretch>
            <a:fillRect/>
          </a:stretch>
        </p:blipFill>
        <p:spPr bwMode="auto">
          <a:xfrm>
            <a:off x="3923928" y="5079484"/>
            <a:ext cx="1357322" cy="121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Рисунок 84" descr="https://myslide.ru/documents_3/8dbf581ec21de236baefb4dfd3c7984e/img4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40000"/>
          </a:blip>
          <a:srcRect l="797" t="25889" r="75644" b="50333"/>
          <a:stretch>
            <a:fillRect/>
          </a:stretch>
        </p:blipFill>
        <p:spPr bwMode="auto">
          <a:xfrm>
            <a:off x="2411760" y="4764068"/>
            <a:ext cx="1285883" cy="1538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Овал 75"/>
          <p:cNvSpPr/>
          <p:nvPr/>
        </p:nvSpPr>
        <p:spPr>
          <a:xfrm>
            <a:off x="6372200" y="1827154"/>
            <a:ext cx="360040" cy="187220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8" name="Рисунок 37" descr="https://myslide.ru/documents_3/8dbf581ec21de236baefb4dfd3c7984e/img4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40000"/>
          </a:blip>
          <a:srcRect l="797" t="25889" r="75644" b="50333"/>
          <a:stretch>
            <a:fillRect/>
          </a:stretch>
        </p:blipFill>
        <p:spPr bwMode="auto">
          <a:xfrm>
            <a:off x="3995936" y="1755146"/>
            <a:ext cx="1285883" cy="1538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Стрелка влево 71">
            <a:hlinkClick r:id="rId23" action="ppaction://hlinksldjump"/>
          </p:cNvPr>
          <p:cNvSpPr/>
          <p:nvPr/>
        </p:nvSpPr>
        <p:spPr>
          <a:xfrm>
            <a:off x="0" y="6165304"/>
            <a:ext cx="792163" cy="62071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3" name="TextBox 72">
            <a:hlinkClick r:id="" action="ppaction://hlinkshowjump?jump=nextslide"/>
          </p:cNvPr>
          <p:cNvSpPr txBox="1"/>
          <p:nvPr/>
        </p:nvSpPr>
        <p:spPr>
          <a:xfrm>
            <a:off x="8028384" y="6450012"/>
            <a:ext cx="1115616" cy="340519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31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4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4" presetClass="exit" presetSubtype="0" decel="10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4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4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54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4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70" decel="100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770" decel="100000"/>
                                        <p:tgtEl>
                                          <p:spTgt spid="1945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7" dur="77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9" dur="77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1" presetID="5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70" decel="100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770" decel="100000"/>
                                        <p:tgtEl>
                                          <p:spTgt spid="5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6" dur="77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8" dur="77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70" decel="100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770" decel="100000"/>
                                        <p:tgtEl>
                                          <p:spTgt spid="1946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5" dur="77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7" dur="77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70" decel="100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770" decel="100000"/>
                                        <p:tgtEl>
                                          <p:spTgt spid="1946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4" dur="77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6" dur="77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3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5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77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" dur="770" decel="100000"/>
                                        <p:tgtEl>
                                          <p:spTgt spid="4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2" dur="77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4" dur="77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77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770" decel="100000"/>
                                        <p:tgtEl>
                                          <p:spTgt spid="3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1" dur="77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3" dur="77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9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48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000"/>
                            </p:stCondLst>
                            <p:childTnLst>
                              <p:par>
                                <p:cTn id="15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000"/>
                            </p:stCondLst>
                            <p:childTnLst>
                              <p:par>
                                <p:cTn id="20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0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2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9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301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2000"/>
                            </p:stCondLst>
                            <p:childTnLst>
                              <p:par>
                                <p:cTn id="30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23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4" dur="911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89">
                                          <p:stCondLst>
                                            <p:cond delay="91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33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1" dur="13">
                                          <p:stCondLst>
                                            <p:cond delay="31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2" dur="83" decel="50000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26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1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2" dur="911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89">
                                          <p:stCondLst>
                                            <p:cond delay="911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33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9" dur="13">
                                          <p:stCondLst>
                                            <p:cond delay="31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0" dur="83" decel="50000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2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359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0" dur="911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89">
                                          <p:stCondLst>
                                            <p:cond delay="911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33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7" dur="13">
                                          <p:stCondLst>
                                            <p:cond delay="31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8" dur="83" decel="50000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7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8" dur="911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89">
                                          <p:stCondLst>
                                            <p:cond delay="911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33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5" dur="13">
                                          <p:stCondLst>
                                            <p:cond delay="31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6" dur="83" decel="50000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5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6" dur="911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89">
                                          <p:stCondLst>
                                            <p:cond delay="91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33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3" dur="13">
                                          <p:stCondLst>
                                            <p:cond delay="31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4" dur="83" decel="50000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3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4" dur="911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" dur="89">
                                          <p:stCondLst>
                                            <p:cond delay="91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33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1" dur="13">
                                          <p:stCondLst>
                                            <p:cond delay="31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2" dur="83" decel="50000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0" fill="hold">
                            <p:stCondLst>
                              <p:cond delay="1000"/>
                            </p:stCondLst>
                            <p:childTnLst>
                              <p:par>
                                <p:cTn id="43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2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6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9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446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4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2" fill="hold">
                      <p:stCondLst>
                        <p:cond delay="indefinite"/>
                      </p:stCondLst>
                      <p:childTnLst>
                        <p:par>
                          <p:cTn id="453" fill="hold">
                            <p:stCondLst>
                              <p:cond delay="0"/>
                            </p:stCondLst>
                            <p:childTnLst>
                              <p:par>
                                <p:cTn id="454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45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4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46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46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6" fill="hold">
                            <p:stCondLst>
                              <p:cond delay="1000"/>
                            </p:stCondLst>
                            <p:childTnLst>
                              <p:par>
                                <p:cTn id="46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9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5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1" presetID="1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3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9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0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1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3" fill="hold">
                      <p:stCondLst>
                        <p:cond delay="indefinite"/>
                      </p:stCondLst>
                      <p:childTnLst>
                        <p:par>
                          <p:cTn id="504" fill="hold">
                            <p:stCondLst>
                              <p:cond delay="0"/>
                            </p:stCondLst>
                            <p:childTnLst>
                              <p:par>
                                <p:cTn id="505" presetID="9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506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8" fill="hold">
                            <p:stCondLst>
                              <p:cond delay="2000"/>
                            </p:stCondLst>
                            <p:childTnLst>
                              <p:par>
                                <p:cTn id="50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5" fill="hold">
                      <p:stCondLst>
                        <p:cond delay="indefinite"/>
                      </p:stCondLst>
                      <p:childTnLst>
                        <p:par>
                          <p:cTn id="516" fill="hold">
                            <p:stCondLst>
                              <p:cond delay="0"/>
                            </p:stCondLst>
                            <p:childTnLst>
                              <p:par>
                                <p:cTn id="517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8" dur="2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9" dur="2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0" dur="2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1" dur="2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4" dur="2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5" dur="2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6" dur="2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7" dur="2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0" dur="2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1" dur="2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2" dur="2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3" dur="2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6" dur="2000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" dur="2000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8" dur="2000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9" dur="2000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2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3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4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5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9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1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5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6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7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8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9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0" presetID="3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3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5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8" fill="hold">
                      <p:stCondLst>
                        <p:cond delay="indefinite"/>
                      </p:stCondLst>
                      <p:childTnLst>
                        <p:par>
                          <p:cTn id="579" fill="hold">
                            <p:stCondLst>
                              <p:cond delay="0"/>
                            </p:stCondLst>
                            <p:childTnLst>
                              <p:par>
                                <p:cTn id="580" presetID="9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581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3" fill="hold">
                            <p:stCondLst>
                              <p:cond delay="2000"/>
                            </p:stCondLst>
                            <p:childTnLst>
                              <p:par>
                                <p:cTn id="58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0" fill="hold">
                      <p:stCondLst>
                        <p:cond delay="indefinite"/>
                      </p:stCondLst>
                      <p:childTnLst>
                        <p:par>
                          <p:cTn id="591" fill="hold">
                            <p:stCondLst>
                              <p:cond delay="0"/>
                            </p:stCondLst>
                            <p:childTnLst>
                              <p:par>
                                <p:cTn id="592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3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4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5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8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0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6" fill="hold">
                            <p:stCondLst>
                              <p:cond delay="2000"/>
                            </p:stCondLst>
                            <p:childTnLst>
                              <p:par>
                                <p:cTn id="61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9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0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1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2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7" dur="800" decel="100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8" dur="800" decel="100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9" dur="800" decel="100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0" dur="800" decel="100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5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1" presetID="3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3" dur="1600" decel="100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4" dur="1600" decel="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5" dur="1600" decel="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6" dur="1600" decel="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9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65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7" dur="16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8" dur="1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9" dur="1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0" dur="1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3" fill="hold">
                      <p:stCondLst>
                        <p:cond delay="indefinite"/>
                      </p:stCondLst>
                      <p:childTnLst>
                        <p:par>
                          <p:cTn id="664" fill="hold">
                            <p:stCondLst>
                              <p:cond delay="0"/>
                            </p:stCondLst>
                            <p:childTnLst>
                              <p:par>
                                <p:cTn id="665" presetID="1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66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8" presetID="1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66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1" presetID="1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6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4" presetID="1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67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7" fill="hold">
                            <p:stCondLst>
                              <p:cond delay="1000"/>
                            </p:stCondLst>
                            <p:childTnLst>
                              <p:par>
                                <p:cTn id="67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2" fill="hold">
                      <p:stCondLst>
                        <p:cond delay="indefinite"/>
                      </p:stCondLst>
                      <p:childTnLst>
                        <p:par>
                          <p:cTn id="703" fill="hold">
                            <p:stCondLst>
                              <p:cond delay="0"/>
                            </p:stCondLst>
                            <p:childTnLst>
                              <p:par>
                                <p:cTn id="704" presetID="9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705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7" fill="hold">
                            <p:stCondLst>
                              <p:cond delay="2000"/>
                            </p:stCondLst>
                            <p:childTnLst>
                              <p:par>
                                <p:cTn id="70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2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7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8" fill="hold">
                      <p:stCondLst>
                        <p:cond delay="indefinite"/>
                      </p:stCondLst>
                      <p:childTnLst>
                        <p:par>
                          <p:cTn id="719" fill="hold">
                            <p:stCondLst>
                              <p:cond delay="0"/>
                            </p:stCondLst>
                            <p:childTnLst>
                              <p:par>
                                <p:cTn id="720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1" dur="2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3" dur="1000" de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4" dur="1000" ac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5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7" dur="1000" de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8" dur="1000" ac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0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1" dur="2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3" dur="1000" de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4" dur="1000" ac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5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7" dur="1000" de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8" dur="1000" ac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0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1" dur="2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3" dur="1000" de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4" dur="1000" ac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7" dur="1000" de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8" dur="1000" ac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0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1" dur="2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3" dur="1000" de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4" dur="1000" ac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5" dur="2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7" dur="1000" de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8" dur="1000" ac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0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1" dur="2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3" dur="1000" de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4" dur="1000" ac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5" dur="2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7" dur="1000" de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8" dur="1000" ac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0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1" dur="2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3" dur="1000" de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4" dur="1000" ac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5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7" dur="1000" de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8" dur="1000" ac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0" fill="hold">
                            <p:stCondLst>
                              <p:cond delay="2000"/>
                            </p:stCondLst>
                            <p:childTnLst>
                              <p:par>
                                <p:cTn id="78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9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1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45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7" fill="hold">
                      <p:stCondLst>
                        <p:cond delay="indefinite"/>
                      </p:stCondLst>
                      <p:childTnLst>
                        <p:par>
                          <p:cTn id="878" fill="hold">
                            <p:stCondLst>
                              <p:cond delay="0"/>
                            </p:stCondLst>
                            <p:childTnLst>
                              <p:par>
                                <p:cTn id="879" presetID="9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8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2" fill="hold">
                            <p:stCondLst>
                              <p:cond delay="500"/>
                            </p:stCondLst>
                            <p:childTnLst>
                              <p:par>
                                <p:cTn id="88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9" fill="hold">
                      <p:stCondLst>
                        <p:cond delay="indefinite"/>
                      </p:stCondLst>
                      <p:childTnLst>
                        <p:par>
                          <p:cTn id="900" fill="hold">
                            <p:stCondLst>
                              <p:cond delay="0"/>
                            </p:stCondLst>
                            <p:childTnLst>
                              <p:par>
                                <p:cTn id="901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0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3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4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5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0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1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9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9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2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1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2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3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8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9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9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7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3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9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0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1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6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7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9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5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5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9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3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7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5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6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7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2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3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9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1" presetID="26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9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3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4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5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0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1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0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2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4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5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6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7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4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6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7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8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9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0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1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3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8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5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9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1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2" fill="hold">
                      <p:stCondLst>
                        <p:cond delay="indefinite"/>
                      </p:stCondLst>
                      <p:childTnLst>
                        <p:par>
                          <p:cTn id="1053" fill="hold">
                            <p:stCondLst>
                              <p:cond delay="0"/>
                            </p:stCondLst>
                            <p:childTnLst>
                              <p:par>
                                <p:cTn id="1054" presetID="9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055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8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5" fill="hold">
                      <p:stCondLst>
                        <p:cond delay="indefinite"/>
                      </p:stCondLst>
                      <p:childTnLst>
                        <p:par>
                          <p:cTn id="1066" fill="hold">
                            <p:stCondLst>
                              <p:cond delay="0"/>
                            </p:stCondLst>
                            <p:childTnLst>
                              <p:par>
                                <p:cTn id="1067" presetID="58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8" dur="3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9" dur="3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0" dur="3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1" dur="3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2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4" presetID="58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5" dur="3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6" dur="3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7" dur="3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8" dur="3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9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1" presetID="58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2" dur="3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3" dur="3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4" dur="3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5" dur="3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6" dur="3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8" presetID="58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9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0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1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2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93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5" presetID="58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6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7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8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9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0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2" presetID="58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3" dur="3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4" dur="3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5" dur="3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6" dur="3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7" dur="3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9" fill="hold">
                            <p:stCondLst>
                              <p:cond delay="3000"/>
                            </p:stCondLst>
                            <p:childTnLst>
                              <p:par>
                                <p:cTn id="1110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61" grpId="0" animBg="1"/>
      <p:bldP spid="61" grpId="1" animBg="1"/>
      <p:bldP spid="62" grpId="0" animBg="1"/>
      <p:bldP spid="62" grpId="1" animBg="1"/>
      <p:bldP spid="68" grpId="0" animBg="1"/>
      <p:bldP spid="68" grpId="1" animBg="1"/>
      <p:bldP spid="83" grpId="0" animBg="1"/>
      <p:bldP spid="83" grpId="1" animBg="1"/>
      <p:bldP spid="76" grpId="0" animBg="1"/>
      <p:bldP spid="76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71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74" name="Picture 3" descr="https://flagof.ru/wp-content/uploads/2018/10/Flag_of_Tatarstana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-1"/>
              <a:ext cx="9144000" cy="6858001"/>
            </a:xfrm>
            <a:prstGeom prst="rect">
              <a:avLst/>
            </a:prstGeom>
            <a:noFill/>
          </p:spPr>
        </p:pic>
        <p:sp>
          <p:nvSpPr>
            <p:cNvPr id="75" name="Прямоугольник 74"/>
            <p:cNvSpPr/>
            <p:nvPr/>
          </p:nvSpPr>
          <p:spPr>
            <a:xfrm>
              <a:off x="395536" y="332656"/>
              <a:ext cx="8280920" cy="619268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" name="Группа 8"/>
          <p:cNvGrpSpPr/>
          <p:nvPr/>
        </p:nvGrpSpPr>
        <p:grpSpPr>
          <a:xfrm>
            <a:off x="2214546" y="4429132"/>
            <a:ext cx="1296144" cy="1224136"/>
            <a:chOff x="8226483" y="3895411"/>
            <a:chExt cx="1674109" cy="1549413"/>
          </a:xfrm>
        </p:grpSpPr>
        <p:pic>
          <p:nvPicPr>
            <p:cNvPr id="1030" name="Picture 6" descr="https://im0-tub-ru.yandex.net/i?id=06acce274030fb80317753879ed88213&amp;n=1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0000" contrast="30000"/>
            </a:blip>
            <a:srcRect/>
            <a:stretch>
              <a:fillRect/>
            </a:stretch>
          </p:blipFill>
          <p:spPr bwMode="auto">
            <a:xfrm rot="21084967">
              <a:off x="8226483" y="3895411"/>
              <a:ext cx="1213432" cy="815753"/>
            </a:xfrm>
            <a:prstGeom prst="rect">
              <a:avLst/>
            </a:prstGeom>
            <a:noFill/>
          </p:spPr>
        </p:pic>
        <p:pic>
          <p:nvPicPr>
            <p:cNvPr id="1032" name="Picture 8" descr="https://openclipart.org/image/2400px/svg_to_png/118177/teacup-.png"/>
            <p:cNvPicPr>
              <a:picLocks noChangeAspect="1" noChangeArrowheads="1"/>
            </p:cNvPicPr>
            <p:nvPr/>
          </p:nvPicPr>
          <p:blipFill>
            <a:blip r:embed="rId5" cstate="print">
              <a:lum bright="-10000" contrast="30000"/>
            </a:blip>
            <a:srcRect/>
            <a:stretch>
              <a:fillRect/>
            </a:stretch>
          </p:blipFill>
          <p:spPr bwMode="auto">
            <a:xfrm>
              <a:off x="8279906" y="4653136"/>
              <a:ext cx="870528" cy="730882"/>
            </a:xfrm>
            <a:prstGeom prst="rect">
              <a:avLst/>
            </a:prstGeom>
            <a:noFill/>
          </p:spPr>
        </p:pic>
        <p:pic>
          <p:nvPicPr>
            <p:cNvPr id="1036" name="Picture 12" descr="https://ya-webdesign.com/images/dairy-clipart-transparent-background-3.png"/>
            <p:cNvPicPr>
              <a:picLocks noChangeAspect="1" noChangeArrowheads="1"/>
            </p:cNvPicPr>
            <p:nvPr/>
          </p:nvPicPr>
          <p:blipFill>
            <a:blip r:embed="rId6" cstate="print">
              <a:lum bright="-10000" contrast="30000"/>
            </a:blip>
            <a:srcRect/>
            <a:stretch>
              <a:fillRect/>
            </a:stretch>
          </p:blipFill>
          <p:spPr bwMode="auto">
            <a:xfrm flipH="1">
              <a:off x="9180512" y="4077072"/>
              <a:ext cx="720080" cy="1367752"/>
            </a:xfrm>
            <a:prstGeom prst="rect">
              <a:avLst/>
            </a:prstGeom>
            <a:noFill/>
          </p:spPr>
        </p:pic>
      </p:grpSp>
      <p:sp>
        <p:nvSpPr>
          <p:cNvPr id="12" name="Овал 4"/>
          <p:cNvSpPr/>
          <p:nvPr/>
        </p:nvSpPr>
        <p:spPr>
          <a:xfrm>
            <a:off x="9550069" y="138549"/>
            <a:ext cx="1960677" cy="219193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300" kern="1200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 cstate="print"/>
          <a:srcRect l="17737" t="17142" r="11400" b="7967"/>
          <a:stretch>
            <a:fillRect/>
          </a:stretch>
        </p:blipFill>
        <p:spPr bwMode="auto">
          <a:xfrm>
            <a:off x="4000496" y="2428868"/>
            <a:ext cx="2063716" cy="1897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046" name="Picture 22" descr="https://media.istockphoto.com/vectors/wardrobe-room-full-of-womans-cloths-flat-style-vector-vector-id624848916?k=6&amp;m=624848916&amp;s=612x612&amp;w=0&amp;h=0Gj9Q7k_w84VzZ8ImJZ39MLOv6KL3gQPYuG5oVxj_lU="/>
          <p:cNvPicPr>
            <a:picLocks noChangeAspect="1" noChangeArrowheads="1"/>
          </p:cNvPicPr>
          <p:nvPr/>
        </p:nvPicPr>
        <p:blipFill>
          <a:blip r:embed="rId8" cstate="print">
            <a:lum contrast="20000"/>
          </a:blip>
          <a:srcRect/>
          <a:stretch>
            <a:fillRect/>
          </a:stretch>
        </p:blipFill>
        <p:spPr bwMode="auto">
          <a:xfrm>
            <a:off x="4643438" y="4714884"/>
            <a:ext cx="1357322" cy="1015773"/>
          </a:xfrm>
          <a:prstGeom prst="rect">
            <a:avLst/>
          </a:prstGeom>
          <a:noFill/>
        </p:spPr>
      </p:pic>
      <p:pic>
        <p:nvPicPr>
          <p:cNvPr id="1048" name="Picture 24" descr="http://yxningenscamping.se/en/wp-content/uploads/sites/4/family-blond.png"/>
          <p:cNvPicPr>
            <a:picLocks noChangeAspect="1" noChangeArrowheads="1"/>
          </p:cNvPicPr>
          <p:nvPr/>
        </p:nvPicPr>
        <p:blipFill>
          <a:blip r:embed="rId9" cstate="print">
            <a:lum bright="-20000" contrast="30000"/>
          </a:blip>
          <a:srcRect/>
          <a:stretch>
            <a:fillRect/>
          </a:stretch>
        </p:blipFill>
        <p:spPr bwMode="auto">
          <a:xfrm>
            <a:off x="1714480" y="1714488"/>
            <a:ext cx="1721360" cy="1324371"/>
          </a:xfrm>
          <a:prstGeom prst="rect">
            <a:avLst/>
          </a:prstGeom>
          <a:noFill/>
        </p:spPr>
      </p:pic>
      <p:pic>
        <p:nvPicPr>
          <p:cNvPr id="1052" name="Picture 28" descr="https://ae01.alicdn.com/kf/HTB1ZByUIpXXXXbpXXXXq6xXFXXXk/%D0%94%D0%B5%D1%82%D1%81%D0%BA%D0%B8%D0%B5-%D0%98%D0%B3%D1%80%D1%83%D1%88%D0%BA%D0%B8-%D0%A1%D0%B1%D0%BE%D1%80%D0%BA%D0%B0-%D0%A1%D0%BF%D0%B0%D0%BB%D1%8C%D0%BD%D1%8F-%D0%93%D0%BE%D1%81%D1%82%D0%B8%D0%BD%D0%B0%D1%8F-%D0%A1%D1%82%D1%83%D0%BB-%D0%9D%D0%B0%D0%B1%D0%BE%D1%80-%D0%9C%D0%B5%D0%B1%D0%B5%D0%BB%D0%B8-%D0%9C%D0%BE%D0%B4%D0%B5%D0%BB%D1%8C-%D0%A1%D1%82%D1%80%D0%BE%D0%B8%D1%82%D0%B5%D0%BB%D1%8C%D1%81%D1%82%D0%B2%D0%BE-%D0%9A%D0%BE%D0%BC%D0%BF%D0%BB%D0%B5%D0%BA%D1%82%D1%8B-%D0%9C%D0%B5%D0%B1%D0%B5%D0%BB%D0%B8-%D0%91%D0%BB%D0%BE%D0%BA%D0%B8-%D0%94%D0%B5%D1%80%D0%B5%D0%B2%D1%8F%D0%BD%D0%BD%D1%8B%D0%B5-%D0%98%D0%B3%D1%80%D1%83%D1%88%D0%BA%D0%B8-%D0%B4%D0%BB%D1%8F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30000"/>
          </a:blip>
          <a:srcRect/>
          <a:stretch>
            <a:fillRect/>
          </a:stretch>
        </p:blipFill>
        <p:spPr bwMode="auto">
          <a:xfrm>
            <a:off x="5786446" y="1512168"/>
            <a:ext cx="2037236" cy="1268760"/>
          </a:xfrm>
          <a:prstGeom prst="rect">
            <a:avLst/>
          </a:prstGeom>
          <a:noFill/>
        </p:spPr>
      </p:pic>
      <p:pic>
        <p:nvPicPr>
          <p:cNvPr id="1054" name="Picture 30" descr="https://umitoy.ru/upload/iblock/f98/f987f790f50fec8df4aeb4c67a805f88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/>
          <a:stretch>
            <a:fillRect/>
          </a:stretch>
        </p:blipFill>
        <p:spPr bwMode="auto">
          <a:xfrm>
            <a:off x="5894463" y="3022604"/>
            <a:ext cx="2160240" cy="1456860"/>
          </a:xfrm>
          <a:prstGeom prst="rect">
            <a:avLst/>
          </a:prstGeom>
          <a:noFill/>
        </p:spPr>
      </p:pic>
      <p:sp>
        <p:nvSpPr>
          <p:cNvPr id="23" name="Стрелка вправо с вырезом 22"/>
          <p:cNvSpPr/>
          <p:nvPr/>
        </p:nvSpPr>
        <p:spPr>
          <a:xfrm rot="3700234">
            <a:off x="5180783" y="4268636"/>
            <a:ext cx="606346" cy="258372"/>
          </a:xfrm>
          <a:prstGeom prst="notchedRightArrow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с вырезом 24"/>
          <p:cNvSpPr/>
          <p:nvPr/>
        </p:nvSpPr>
        <p:spPr>
          <a:xfrm rot="12025220">
            <a:off x="3439566" y="2548297"/>
            <a:ext cx="606346" cy="258372"/>
          </a:xfrm>
          <a:prstGeom prst="notchedRightArrow">
            <a:avLst/>
          </a:prstGeom>
          <a:solidFill>
            <a:srgbClr val="00FF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с вырезом 25"/>
          <p:cNvSpPr/>
          <p:nvPr/>
        </p:nvSpPr>
        <p:spPr>
          <a:xfrm rot="8205394">
            <a:off x="3720921" y="4316004"/>
            <a:ext cx="606346" cy="258372"/>
          </a:xfrm>
          <a:prstGeom prst="notchedRightArrow">
            <a:avLst/>
          </a:prstGeom>
          <a:solidFill>
            <a:srgbClr val="00FF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с вырезом 26"/>
          <p:cNvSpPr/>
          <p:nvPr/>
        </p:nvSpPr>
        <p:spPr>
          <a:xfrm rot="1378563">
            <a:off x="5939542" y="3205410"/>
            <a:ext cx="606346" cy="258372"/>
          </a:xfrm>
          <a:prstGeom prst="notchedRightArrow">
            <a:avLst/>
          </a:prstGeom>
          <a:solidFill>
            <a:srgbClr val="FF00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с вырезом 27"/>
          <p:cNvSpPr/>
          <p:nvPr/>
        </p:nvSpPr>
        <p:spPr>
          <a:xfrm rot="19513040">
            <a:off x="5877409" y="2588713"/>
            <a:ext cx="606346" cy="258372"/>
          </a:xfrm>
          <a:prstGeom prst="notchedRightArrow">
            <a:avLst/>
          </a:prstGeom>
          <a:solidFill>
            <a:srgbClr val="0000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137A1"/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flipH="1" flipV="1">
            <a:off x="6858016" y="1342478"/>
            <a:ext cx="234264" cy="358330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7380312" y="1487634"/>
            <a:ext cx="360040" cy="429198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9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contrast="20000"/>
          </a:blip>
          <a:srcRect l="16364" t="4585" r="15845" b="51846"/>
          <a:stretch>
            <a:fillRect/>
          </a:stretch>
        </p:blipFill>
        <p:spPr bwMode="auto">
          <a:xfrm>
            <a:off x="7596336" y="738388"/>
            <a:ext cx="1060308" cy="818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8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r="50397" b="52381"/>
          <a:stretch>
            <a:fillRect/>
          </a:stretch>
        </p:blipFill>
        <p:spPr bwMode="auto">
          <a:xfrm>
            <a:off x="7812360" y="1916832"/>
            <a:ext cx="928681" cy="1031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6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30000"/>
          </a:blip>
          <a:srcRect l="14243" t="53656" r="11696" b="6046"/>
          <a:stretch>
            <a:fillRect/>
          </a:stretch>
        </p:blipFill>
        <p:spPr bwMode="auto">
          <a:xfrm>
            <a:off x="6354470" y="571480"/>
            <a:ext cx="1203899" cy="913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3717032"/>
            <a:ext cx="785818" cy="64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4429132"/>
            <a:ext cx="857256" cy="66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357554" y="5857892"/>
            <a:ext cx="674421" cy="6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Рисунок 41" descr="Описание: C:\Users\Khasanov\Desktop\бред\6-7\3 УГЛА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0000" contrast="20000"/>
          </a:blip>
          <a:srcRect/>
          <a:stretch>
            <a:fillRect/>
          </a:stretch>
        </p:blipFill>
        <p:spPr bwMode="auto">
          <a:xfrm rot="2528062">
            <a:off x="3221977" y="3694586"/>
            <a:ext cx="785818" cy="53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1000100" y="5357826"/>
          <a:ext cx="871935" cy="642942"/>
        </p:xfrm>
        <a:graphic>
          <a:graphicData uri="http://schemas.openxmlformats.org/presentationml/2006/ole">
            <p:oleObj spid="_x0000_s1026" name="Точечный рисунок" r:id="rId19" imgW="2476190" imgH="1704762" progId="PBrush">
              <p:embed/>
            </p:oleObj>
          </a:graphicData>
        </a:graphic>
      </p:graphicFrame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2000232" y="6000768"/>
          <a:ext cx="1000132" cy="669813"/>
        </p:xfrm>
        <a:graphic>
          <a:graphicData uri="http://schemas.openxmlformats.org/presentationml/2006/ole">
            <p:oleObj spid="_x0000_s1027" name="Точечный рисунок" r:id="rId20" imgW="2467319" imgH="1685714" progId="PBrush">
              <p:embed/>
            </p:oleObj>
          </a:graphicData>
        </a:graphic>
      </p:graphicFrame>
      <p:pic>
        <p:nvPicPr>
          <p:cNvPr id="43" name="Picture 12"/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EFEFD"/>
              </a:clrFrom>
              <a:clrTo>
                <a:srgbClr val="FEFEFD">
                  <a:alpha val="0"/>
                </a:srgbClr>
              </a:clrTo>
            </a:clrChange>
          </a:blip>
          <a:srcRect l="76918"/>
          <a:stretch>
            <a:fillRect/>
          </a:stretch>
        </p:blipFill>
        <p:spPr bwMode="auto">
          <a:xfrm rot="16405631">
            <a:off x="8019398" y="3944919"/>
            <a:ext cx="482372" cy="1133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7"/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FEFEFD"/>
              </a:clrFrom>
              <a:clrTo>
                <a:srgbClr val="FEFE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361089">
            <a:off x="8367370" y="3510303"/>
            <a:ext cx="589771" cy="793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4"/>
          <p:cNvPicPr>
            <a:picLocks noChangeAspect="1" noChangeArrowheads="1"/>
          </p:cNvPicPr>
          <p:nvPr/>
        </p:nvPicPr>
        <p:blipFill>
          <a:blip r:embed="rId23" cstate="print">
            <a:clrChange>
              <a:clrFrom>
                <a:srgbClr val="FEFEFD"/>
              </a:clrFrom>
              <a:clrTo>
                <a:srgbClr val="FEFEFD">
                  <a:alpha val="0"/>
                </a:srgbClr>
              </a:clrTo>
            </a:clrChange>
          </a:blip>
          <a:srcRect b="55484"/>
          <a:stretch>
            <a:fillRect/>
          </a:stretch>
        </p:blipFill>
        <p:spPr bwMode="auto">
          <a:xfrm>
            <a:off x="7323223" y="2951166"/>
            <a:ext cx="124460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Группа 46"/>
          <p:cNvGrpSpPr/>
          <p:nvPr/>
        </p:nvGrpSpPr>
        <p:grpSpPr>
          <a:xfrm>
            <a:off x="2643174" y="3286124"/>
            <a:ext cx="714380" cy="934888"/>
            <a:chOff x="3357554" y="4500570"/>
            <a:chExt cx="583704" cy="792012"/>
          </a:xfrm>
        </p:grpSpPr>
        <p:sp>
          <p:nvSpPr>
            <p:cNvPr id="46" name="Прямоугольник 45"/>
            <p:cNvSpPr/>
            <p:nvPr/>
          </p:nvSpPr>
          <p:spPr>
            <a:xfrm>
              <a:off x="3500430" y="4643446"/>
              <a:ext cx="142876" cy="2143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9" name="Picture 7"/>
            <p:cNvPicPr>
              <a:picLocks noChangeAspect="1" noChangeArrowheads="1"/>
            </p:cNvPicPr>
            <p:nvPr/>
          </p:nvPicPr>
          <p:blipFill>
            <a:blip r:embed="rId2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lum bright="-10000" contrast="20000"/>
            </a:blip>
            <a:srcRect r="2032"/>
            <a:stretch>
              <a:fillRect/>
            </a:stretch>
          </p:blipFill>
          <p:spPr bwMode="auto">
            <a:xfrm>
              <a:off x="3357554" y="4500570"/>
              <a:ext cx="583704" cy="792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1" name="Picture 4"/>
          <p:cNvPicPr>
            <a:picLocks noChangeAspect="1" noChangeArrowheads="1"/>
          </p:cNvPicPr>
          <p:nvPr/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1182929" y="3223236"/>
            <a:ext cx="508751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5"/>
          <p:cNvPicPr>
            <a:picLocks noChangeAspect="1" noChangeArrowheads="1"/>
          </p:cNvPicPr>
          <p:nvPr/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526083" y="2731683"/>
            <a:ext cx="805557" cy="1489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3"/>
          <p:cNvPicPr>
            <a:picLocks noChangeAspect="1" noChangeArrowheads="1"/>
          </p:cNvPicPr>
          <p:nvPr/>
        </p:nvPicPr>
        <p:blipFill>
          <a:blip r:embed="rId2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 flipH="1">
            <a:off x="683568" y="620688"/>
            <a:ext cx="714380" cy="150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 flipH="1">
            <a:off x="323528" y="1561624"/>
            <a:ext cx="571504" cy="1435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55" name="Прямая со стрелкой 54"/>
          <p:cNvCxnSpPr/>
          <p:nvPr/>
        </p:nvCxnSpPr>
        <p:spPr>
          <a:xfrm flipH="1" flipV="1">
            <a:off x="1331640" y="1916832"/>
            <a:ext cx="501204" cy="285752"/>
          </a:xfrm>
          <a:prstGeom prst="straightConnector1">
            <a:avLst/>
          </a:prstGeom>
          <a:ln w="3810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Рисунок 56"/>
          <p:cNvPicPr/>
          <p:nvPr/>
        </p:nvPicPr>
        <p:blipFill>
          <a:blip r:embed="rId29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contrast="30000"/>
          </a:blip>
          <a:srcRect/>
          <a:stretch>
            <a:fillRect/>
          </a:stretch>
        </p:blipFill>
        <p:spPr bwMode="auto">
          <a:xfrm rot="2104159">
            <a:off x="6222225" y="5506324"/>
            <a:ext cx="923129" cy="127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8" name="Рисунок 57" descr="https://nsportal.ru/sites/default/files/2017/01/18/1_7.jpg"/>
          <p:cNvPicPr/>
          <p:nvPr/>
        </p:nvPicPr>
        <p:blipFill>
          <a:blip r:embed="rId3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contrast="30000"/>
          </a:blip>
          <a:srcRect l="74333" t="51935" r="1500" b="3226"/>
          <a:stretch>
            <a:fillRect/>
          </a:stretch>
        </p:blipFill>
        <p:spPr bwMode="auto">
          <a:xfrm>
            <a:off x="6286512" y="4429132"/>
            <a:ext cx="1214446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Рисунок 58" descr="C:\Users\Khasanov\Desktop\бред\5-6\кулмэк(М).JPG"/>
          <p:cNvPicPr/>
          <p:nvPr/>
        </p:nvPicPr>
        <p:blipFill>
          <a:blip r:embed="rId31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contrast="20000"/>
          </a:blip>
          <a:srcRect/>
          <a:stretch>
            <a:fillRect/>
          </a:stretch>
        </p:blipFill>
        <p:spPr bwMode="auto">
          <a:xfrm>
            <a:off x="4572000" y="5884706"/>
            <a:ext cx="1000132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0" name="Прямая со стрелкой 59"/>
          <p:cNvCxnSpPr/>
          <p:nvPr/>
        </p:nvCxnSpPr>
        <p:spPr>
          <a:xfrm flipH="1" flipV="1">
            <a:off x="899592" y="2420888"/>
            <a:ext cx="852688" cy="52196"/>
          </a:xfrm>
          <a:prstGeom prst="straightConnector1">
            <a:avLst/>
          </a:prstGeom>
          <a:ln w="3810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H="1">
            <a:off x="1259632" y="2564904"/>
            <a:ext cx="504056" cy="432048"/>
          </a:xfrm>
          <a:prstGeom prst="straightConnector1">
            <a:avLst/>
          </a:prstGeom>
          <a:ln w="3810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 flipH="1">
            <a:off x="1500166" y="2780928"/>
            <a:ext cx="263522" cy="433758"/>
          </a:xfrm>
          <a:prstGeom prst="straightConnector1">
            <a:avLst/>
          </a:prstGeom>
          <a:ln w="3810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6"/>
          <p:cNvPicPr>
            <a:picLocks noChangeAspect="1" noChangeArrowheads="1"/>
          </p:cNvPicPr>
          <p:nvPr/>
        </p:nvPicPr>
        <p:blipFill>
          <a:blip r:embed="rId3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1187624" y="548680"/>
            <a:ext cx="571504" cy="116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3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>
          <a:xfrm>
            <a:off x="1691680" y="404664"/>
            <a:ext cx="536051" cy="1064176"/>
          </a:xfrm>
          <a:prstGeom prst="rect">
            <a:avLst/>
          </a:prstGeom>
        </p:spPr>
      </p:pic>
      <p:cxnSp>
        <p:nvCxnSpPr>
          <p:cNvPr id="73" name="Прямая со стрелкой 72"/>
          <p:cNvCxnSpPr/>
          <p:nvPr/>
        </p:nvCxnSpPr>
        <p:spPr>
          <a:xfrm flipH="1" flipV="1">
            <a:off x="1619672" y="1700808"/>
            <a:ext cx="286322" cy="429198"/>
          </a:xfrm>
          <a:prstGeom prst="straightConnector1">
            <a:avLst/>
          </a:prstGeom>
          <a:ln w="3810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 flipH="1" flipV="1">
            <a:off x="1907704" y="1484784"/>
            <a:ext cx="72008" cy="357190"/>
          </a:xfrm>
          <a:prstGeom prst="straightConnector1">
            <a:avLst/>
          </a:prstGeom>
          <a:ln w="3810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 rot="5400000" flipH="1" flipV="1">
            <a:off x="2821769" y="4250537"/>
            <a:ext cx="214314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 flipH="1" flipV="1">
            <a:off x="2339752" y="4221088"/>
            <a:ext cx="89108" cy="35092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 rot="10800000">
            <a:off x="1928794" y="5000636"/>
            <a:ext cx="35719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 rot="10800000" flipV="1">
            <a:off x="1857356" y="5429264"/>
            <a:ext cx="428628" cy="214314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/>
          <p:nvPr/>
        </p:nvCxnSpPr>
        <p:spPr>
          <a:xfrm rot="5400000">
            <a:off x="2500298" y="5715016"/>
            <a:ext cx="428628" cy="142876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>
            <a:endCxn id="40" idx="0"/>
          </p:cNvCxnSpPr>
          <p:nvPr/>
        </p:nvCxnSpPr>
        <p:spPr>
          <a:xfrm rot="16200000" flipH="1">
            <a:off x="3454723" y="5617850"/>
            <a:ext cx="285750" cy="194333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>
            <a:endCxn id="41" idx="2"/>
          </p:cNvCxnSpPr>
          <p:nvPr/>
        </p:nvCxnSpPr>
        <p:spPr>
          <a:xfrm rot="5400000" flipH="1" flipV="1">
            <a:off x="3191368" y="4257328"/>
            <a:ext cx="337991" cy="148494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 стрелкой 94"/>
          <p:cNvCxnSpPr/>
          <p:nvPr/>
        </p:nvCxnSpPr>
        <p:spPr>
          <a:xfrm rot="10800000" flipV="1">
            <a:off x="5429256" y="5786454"/>
            <a:ext cx="357190" cy="28575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/>
          <p:nvPr/>
        </p:nvCxnSpPr>
        <p:spPr>
          <a:xfrm>
            <a:off x="5929322" y="5786454"/>
            <a:ext cx="357190" cy="28575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/>
          <p:nvPr/>
        </p:nvCxnSpPr>
        <p:spPr>
          <a:xfrm flipV="1">
            <a:off x="6000760" y="5429264"/>
            <a:ext cx="500066" cy="29357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 стрелкой 100"/>
          <p:cNvCxnSpPr/>
          <p:nvPr/>
        </p:nvCxnSpPr>
        <p:spPr>
          <a:xfrm rot="5400000" flipH="1" flipV="1">
            <a:off x="7716132" y="3629827"/>
            <a:ext cx="357190" cy="14287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 стрелкой 102"/>
          <p:cNvCxnSpPr/>
          <p:nvPr/>
        </p:nvCxnSpPr>
        <p:spPr>
          <a:xfrm>
            <a:off x="7894727" y="4022736"/>
            <a:ext cx="428628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 стрелкой 106"/>
          <p:cNvCxnSpPr/>
          <p:nvPr/>
        </p:nvCxnSpPr>
        <p:spPr>
          <a:xfrm rot="16200000" flipH="1">
            <a:off x="7894727" y="4094175"/>
            <a:ext cx="285752" cy="28575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7668344" y="2060848"/>
            <a:ext cx="432048" cy="216024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Стрелка влево 76">
            <a:hlinkClick r:id="rId34" action="ppaction://hlinksldjump"/>
          </p:cNvPr>
          <p:cNvSpPr/>
          <p:nvPr/>
        </p:nvSpPr>
        <p:spPr>
          <a:xfrm>
            <a:off x="0" y="6165304"/>
            <a:ext cx="792163" cy="62071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8" name="TextBox 77">
            <a:hlinkClick r:id="" action="ppaction://hlinkshowjump?jump=nextslide"/>
          </p:cNvPr>
          <p:cNvSpPr txBox="1"/>
          <p:nvPr/>
        </p:nvSpPr>
        <p:spPr>
          <a:xfrm>
            <a:off x="8028384" y="6450012"/>
            <a:ext cx="1115616" cy="340519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8" dur="1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1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1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6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3075" name="Picture 3" descr="https://flagof.ru/wp-content/uploads/2018/10/Flag_of_Tatarstana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-1"/>
              <a:ext cx="9144000" cy="6858001"/>
            </a:xfrm>
            <a:prstGeom prst="rect">
              <a:avLst/>
            </a:prstGeom>
            <a:noFill/>
          </p:spPr>
        </p:pic>
        <p:sp>
          <p:nvSpPr>
            <p:cNvPr id="45" name="Прямоугольник 44"/>
            <p:cNvSpPr/>
            <p:nvPr/>
          </p:nvSpPr>
          <p:spPr>
            <a:xfrm>
              <a:off x="395536" y="571480"/>
              <a:ext cx="8280920" cy="59538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251518" y="500042"/>
          <a:ext cx="8424940" cy="60973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6235"/>
                <a:gridCol w="2106235"/>
                <a:gridCol w="2106235"/>
                <a:gridCol w="2106235"/>
              </a:tblGrid>
              <a:tr h="304865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4865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8" name="Picture 2" descr="C:\Users\роза\Desktop\сканер пиктограмма\сканер 02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>
          <a:xfrm>
            <a:off x="1080612" y="750699"/>
            <a:ext cx="684341" cy="1569071"/>
          </a:xfrm>
          <a:prstGeom prst="rect">
            <a:avLst/>
          </a:prstGeom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437206" y="1844824"/>
            <a:ext cx="651782" cy="1517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>
          <a:xfrm>
            <a:off x="1651723" y="1794247"/>
            <a:ext cx="654606" cy="1634753"/>
          </a:xfrm>
          <a:prstGeom prst="rect">
            <a:avLst/>
          </a:prstGeom>
        </p:spPr>
      </p:pic>
      <p:pic>
        <p:nvPicPr>
          <p:cNvPr id="20" name="Picture 2" descr="C:\Users\роза\Desktop\сканер пиктограмма\сканер 020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>
          <a:xfrm>
            <a:off x="2654065" y="1116651"/>
            <a:ext cx="821248" cy="1854425"/>
          </a:xfrm>
          <a:prstGeom prst="rect">
            <a:avLst/>
          </a:prstGeom>
        </p:spPr>
      </p:pic>
      <p:pic>
        <p:nvPicPr>
          <p:cNvPr id="21" name="Picture 2" descr="C:\Users\роза\Desktop\сканер пиктограмма\сканер 02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>
          <a:xfrm>
            <a:off x="5183803" y="1859929"/>
            <a:ext cx="684341" cy="1569071"/>
          </a:xfrm>
          <a:prstGeom prst="rect">
            <a:avLst/>
          </a:prstGeom>
        </p:spPr>
      </p:pic>
      <p:pic>
        <p:nvPicPr>
          <p:cNvPr id="22" name="Picture 2" descr="C:\Users\роза\Desktop\сканер пиктограмма\сканер 020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>
          <a:xfrm>
            <a:off x="6643702" y="1004229"/>
            <a:ext cx="611818" cy="1496077"/>
          </a:xfrm>
          <a:prstGeom prst="rect">
            <a:avLst/>
          </a:prstGeom>
        </p:spPr>
      </p:pic>
      <p:pic>
        <p:nvPicPr>
          <p:cNvPr id="23" name="Picture 2" descr="C:\Users\роза\Desktop\сканер пиктограмма\сканер 020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>
          <a:xfrm>
            <a:off x="1077856" y="3571876"/>
            <a:ext cx="479061" cy="11411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9" cstate="print"/>
          <a:srcRect l="17737" t="17142" r="11400" b="7967"/>
          <a:stretch>
            <a:fillRect/>
          </a:stretch>
        </p:blipFill>
        <p:spPr bwMode="auto">
          <a:xfrm>
            <a:off x="869264" y="4845154"/>
            <a:ext cx="910424" cy="112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1934206" y="5169934"/>
            <a:ext cx="410657" cy="138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1835696" y="3740453"/>
            <a:ext cx="547532" cy="1408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 flipH="1">
            <a:off x="293881" y="3645024"/>
            <a:ext cx="615939" cy="1481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 flipH="1">
            <a:off x="338091" y="5050417"/>
            <a:ext cx="434373" cy="1402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 descr="C:\Users\роза\Desktop\сканер пиктограмма\сканер 019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>
            <a:off x="8014831" y="5013176"/>
            <a:ext cx="615936" cy="704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s://researchnews.files.wordpress.com/2016/02/question-mark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21240" r="17697"/>
          <a:stretch>
            <a:fillRect/>
          </a:stretch>
        </p:blipFill>
        <p:spPr bwMode="auto">
          <a:xfrm>
            <a:off x="3582662" y="1284522"/>
            <a:ext cx="813968" cy="1523729"/>
          </a:xfrm>
          <a:prstGeom prst="rect">
            <a:avLst/>
          </a:prstGeom>
          <a:noFill/>
        </p:spPr>
      </p:pic>
      <p:pic>
        <p:nvPicPr>
          <p:cNvPr id="29" name="Picture 7" descr="C:\Users\роза\Desktop\сканер пиктограмма\сканер 018.jpg"/>
          <p:cNvPicPr>
            <a:picLocks noChangeAspect="1" noChangeArrowheads="1"/>
          </p:cNvPicPr>
          <p:nvPr/>
        </p:nvPicPr>
        <p:blipFill>
          <a:blip r:embed="rId16" cstate="print">
            <a:lum contrast="40000"/>
          </a:blip>
          <a:srcRect/>
          <a:stretch>
            <a:fillRect/>
          </a:stretch>
        </p:blipFill>
        <p:spPr bwMode="auto">
          <a:xfrm>
            <a:off x="7474493" y="5805264"/>
            <a:ext cx="862968" cy="735362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</p:pic>
      <p:pic>
        <p:nvPicPr>
          <p:cNvPr id="30" name="Picture 10" descr="C:\Users\роза\Desktop\сканер пиктограмма\сканер 021.jpg"/>
          <p:cNvPicPr>
            <a:picLocks noChangeAspect="1" noChangeArrowheads="1"/>
          </p:cNvPicPr>
          <p:nvPr/>
        </p:nvPicPr>
        <p:blipFill>
          <a:blip r:embed="rId17" cstate="print">
            <a:lum contrast="40000"/>
          </a:blip>
          <a:srcRect/>
          <a:stretch>
            <a:fillRect/>
          </a:stretch>
        </p:blipFill>
        <p:spPr bwMode="auto">
          <a:xfrm>
            <a:off x="6660232" y="5085184"/>
            <a:ext cx="821248" cy="77182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pic>
        <p:nvPicPr>
          <p:cNvPr id="1030" name="Picture 6" descr="http://cdn.e96.ru/assets/images/catalog/finishes/wallpaper/fotooboi/1233624/1233624-moda-interio-3-550-veselyie-zveryata-1-rulon_5169441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52320" y="620688"/>
            <a:ext cx="1094998" cy="1251694"/>
          </a:xfrm>
          <a:prstGeom prst="rect">
            <a:avLst/>
          </a:prstGeom>
          <a:noFill/>
        </p:spPr>
      </p:pic>
      <p:pic>
        <p:nvPicPr>
          <p:cNvPr id="1034" name="Picture 10" descr="http://itd3.mycdn.me/image?id=857310645699&amp;t=20&amp;plc=WEB&amp;tkn=*2T0-HM56ev2yH0ydcmGnwQH_txs"/>
          <p:cNvPicPr>
            <a:picLocks noChangeAspect="1" noChangeArrowheads="1"/>
          </p:cNvPicPr>
          <p:nvPr/>
        </p:nvPicPr>
        <p:blipFill>
          <a:blip r:embed="rId19" cstate="print">
            <a:lum bright="10000" contrast="30000"/>
          </a:blip>
          <a:srcRect/>
          <a:stretch>
            <a:fillRect/>
          </a:stretch>
        </p:blipFill>
        <p:spPr bwMode="auto">
          <a:xfrm>
            <a:off x="7181922" y="2077330"/>
            <a:ext cx="1350518" cy="1279662"/>
          </a:xfrm>
          <a:prstGeom prst="rect">
            <a:avLst/>
          </a:prstGeom>
          <a:noFill/>
        </p:spPr>
      </p:pic>
      <p:pic>
        <p:nvPicPr>
          <p:cNvPr id="34" name="Picture 2" descr="C:\Users\роза\Desktop\сканер пиктограмма\сканер 020.jpg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>
          <a:xfrm>
            <a:off x="6588224" y="3444105"/>
            <a:ext cx="675249" cy="1569071"/>
          </a:xfrm>
          <a:prstGeom prst="rect">
            <a:avLst/>
          </a:prstGeom>
        </p:spPr>
      </p:pic>
      <p:sp>
        <p:nvSpPr>
          <p:cNvPr id="35" name="Овал 34"/>
          <p:cNvSpPr/>
          <p:nvPr/>
        </p:nvSpPr>
        <p:spPr>
          <a:xfrm>
            <a:off x="4572000" y="2454518"/>
            <a:ext cx="410624" cy="46938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Arial Black" pitchFamily="34" charset="0"/>
              </a:rPr>
              <a:t>1</a:t>
            </a:r>
            <a:endParaRPr lang="ru-RU" b="1" dirty="0">
              <a:ln>
                <a:solidFill>
                  <a:srgbClr val="FF0000"/>
                </a:solidFill>
              </a:ln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4572000" y="1883014"/>
            <a:ext cx="410624" cy="469385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2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4716016" y="1338102"/>
            <a:ext cx="410624" cy="469385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3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5241496" y="1097196"/>
            <a:ext cx="410624" cy="469385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4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5796136" y="1311510"/>
            <a:ext cx="410624" cy="469385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5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6012160" y="1883014"/>
            <a:ext cx="410624" cy="469385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6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6084168" y="2455559"/>
            <a:ext cx="410624" cy="46938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7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43" name="Picture 11" descr="E:\SAM_0392.JPG"/>
          <p:cNvPicPr>
            <a:picLocks noChangeAspect="1" noChangeArrowheads="1"/>
          </p:cNvPicPr>
          <p:nvPr/>
        </p:nvPicPr>
        <p:blipFill>
          <a:blip r:embed="rId21" cstate="print">
            <a:lum bright="20000" contrast="30000"/>
          </a:blip>
          <a:srcRect b="34515"/>
          <a:stretch>
            <a:fillRect/>
          </a:stretch>
        </p:blipFill>
        <p:spPr bwMode="auto">
          <a:xfrm>
            <a:off x="7308304" y="3861048"/>
            <a:ext cx="1231872" cy="960660"/>
          </a:xfrm>
          <a:prstGeom prst="rect">
            <a:avLst/>
          </a:prstGeom>
          <a:noFill/>
        </p:spPr>
      </p:pic>
      <p:pic>
        <p:nvPicPr>
          <p:cNvPr id="44" name="Picture 11" descr="E:\SAM_0392.JPG"/>
          <p:cNvPicPr>
            <a:picLocks noChangeAspect="1" noChangeArrowheads="1"/>
          </p:cNvPicPr>
          <p:nvPr/>
        </p:nvPicPr>
        <p:blipFill>
          <a:blip r:embed="rId22" cstate="print">
            <a:lum bright="20000" contrast="30000"/>
          </a:blip>
          <a:srcRect b="34515"/>
          <a:stretch>
            <a:fillRect/>
          </a:stretch>
        </p:blipFill>
        <p:spPr bwMode="auto">
          <a:xfrm>
            <a:off x="3020221" y="4270725"/>
            <a:ext cx="1272206" cy="1015663"/>
          </a:xfrm>
          <a:prstGeom prst="rect">
            <a:avLst/>
          </a:prstGeom>
          <a:noFill/>
        </p:spPr>
      </p:pic>
      <p:pic>
        <p:nvPicPr>
          <p:cNvPr id="24" name="Picture 2" descr="C:\Users\роза\Desktop\сканер пиктограмма\сканер 020.jpg"/>
          <p:cNvPicPr>
            <a:picLocks noChangeAspect="1" noChangeArrowheads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>
          <a:xfrm>
            <a:off x="2411760" y="3645024"/>
            <a:ext cx="554489" cy="1412609"/>
          </a:xfrm>
          <a:prstGeom prst="rect">
            <a:avLst/>
          </a:prstGeom>
        </p:spPr>
      </p:pic>
      <p:pic>
        <p:nvPicPr>
          <p:cNvPr id="25" name="Picture 26" descr="C:\Users\роза\Desktop\сканер пиктограмма\сканер 0008.jpg"/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flipH="1">
            <a:off x="3779912" y="5301208"/>
            <a:ext cx="589533" cy="1251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3" descr="https://avdonina-nata-ds68.edusev.ru/uploads/27900/27886/section/462882/.thumbs/19-1.png?1531949516066"/>
          <p:cNvPicPr>
            <a:picLocks noChangeAspect="1" noChangeArrowheads="1"/>
          </p:cNvPicPr>
          <p:nvPr/>
        </p:nvPicPr>
        <p:blipFill>
          <a:blip r:embed="rId25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4644008" y="5342794"/>
            <a:ext cx="1872208" cy="1254557"/>
          </a:xfrm>
          <a:prstGeom prst="rect">
            <a:avLst/>
          </a:prstGeom>
          <a:noFill/>
        </p:spPr>
      </p:pic>
      <p:pic>
        <p:nvPicPr>
          <p:cNvPr id="42" name="Picture 11" descr="E:\SAM_0392.JPG"/>
          <p:cNvPicPr>
            <a:picLocks noChangeAspect="1" noChangeArrowheads="1"/>
          </p:cNvPicPr>
          <p:nvPr/>
        </p:nvPicPr>
        <p:blipFill>
          <a:blip r:embed="rId26" cstate="print">
            <a:lum bright="20000" contrast="30000"/>
          </a:blip>
          <a:srcRect b="34515"/>
          <a:stretch>
            <a:fillRect/>
          </a:stretch>
        </p:blipFill>
        <p:spPr bwMode="auto">
          <a:xfrm>
            <a:off x="5166252" y="4112704"/>
            <a:ext cx="1308313" cy="1044488"/>
          </a:xfrm>
          <a:prstGeom prst="rect">
            <a:avLst/>
          </a:prstGeom>
          <a:noFill/>
        </p:spPr>
      </p:pic>
      <p:pic>
        <p:nvPicPr>
          <p:cNvPr id="26" name="Picture 2" descr="C:\Users\роза\Desktop\сканер пиктограмма\сканер 020.jpg"/>
          <p:cNvPicPr>
            <a:picLocks noChangeAspect="1" noChangeArrowheads="1"/>
          </p:cNvPicPr>
          <p:nvPr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>
          <a:xfrm>
            <a:off x="4499992" y="3816591"/>
            <a:ext cx="607916" cy="1412609"/>
          </a:xfrm>
          <a:prstGeom prst="rect">
            <a:avLst/>
          </a:prstGeom>
        </p:spPr>
      </p:pic>
      <p:sp>
        <p:nvSpPr>
          <p:cNvPr id="46" name="Стрелка влево 45">
            <a:hlinkClick r:id="rId28" action="ppaction://hlinksldjump"/>
          </p:cNvPr>
          <p:cNvSpPr/>
          <p:nvPr/>
        </p:nvSpPr>
        <p:spPr>
          <a:xfrm>
            <a:off x="1" y="6381328"/>
            <a:ext cx="683568" cy="432048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7" name="TextBox 46">
            <a:hlinkClick r:id="" action="ppaction://hlinkshowjump?jump=nextslide"/>
          </p:cNvPr>
          <p:cNvSpPr txBox="1"/>
          <p:nvPr/>
        </p:nvSpPr>
        <p:spPr>
          <a:xfrm>
            <a:off x="8028384" y="6450012"/>
            <a:ext cx="1115616" cy="340519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77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7" dur="770" decel="100000"/>
                                        <p:tgtEl>
                                          <p:spTgt spid="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9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1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77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6" dur="770" decel="100000"/>
                                        <p:tgtEl>
                                          <p:spTgt spid="4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8" dur="77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0" dur="77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770" decel="100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5" dur="770" decel="100000"/>
                                        <p:tgtEl>
                                          <p:spTgt spid="103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7" dur="77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9" dur="77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77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6" dur="770" decel="100000"/>
                                        <p:tgtEl>
                                          <p:spTgt spid="3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8" dur="77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0" dur="77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770" decel="100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5" dur="770" decel="100000"/>
                                        <p:tgtEl>
                                          <p:spTgt spid="4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7" dur="77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9" dur="77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77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4" dur="770" decel="100000"/>
                                        <p:tgtEl>
                                          <p:spTgt spid="3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6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8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3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5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7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77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2" dur="770" decel="100000"/>
                                        <p:tgtEl>
                                          <p:spTgt spid="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4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6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6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28" name="Picture 3" descr="https://flagof.ru/wp-content/uploads/2018/10/Flag_of_Tatarstana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-1"/>
              <a:ext cx="9144000" cy="6858001"/>
            </a:xfrm>
            <a:prstGeom prst="rect">
              <a:avLst/>
            </a:prstGeom>
            <a:noFill/>
          </p:spPr>
        </p:pic>
        <p:sp>
          <p:nvSpPr>
            <p:cNvPr id="29" name="Прямоугольник 28"/>
            <p:cNvSpPr/>
            <p:nvPr/>
          </p:nvSpPr>
          <p:spPr>
            <a:xfrm>
              <a:off x="395536" y="332656"/>
              <a:ext cx="8280920" cy="619268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7418" name="Рисунок 80" descr="Описание: C:\Users\Khasanov\Desktop\бред\6-7\эти.JPG"/>
          <p:cNvPicPr>
            <a:picLocks noChangeAspect="1" noChangeArrowheads="1"/>
          </p:cNvPicPr>
          <p:nvPr/>
        </p:nvPicPr>
        <p:blipFill>
          <a:blip r:embed="rId3" cstate="print">
            <a:lum bright="-10000" contrast="30000"/>
          </a:blip>
          <a:srcRect l="7226" t="10839" r="6049" b="5540"/>
          <a:stretch>
            <a:fillRect/>
          </a:stretch>
        </p:blipFill>
        <p:spPr bwMode="auto">
          <a:xfrm>
            <a:off x="6715141" y="4214819"/>
            <a:ext cx="1701522" cy="1468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13" name="Овал 12"/>
          <p:cNvSpPr/>
          <p:nvPr/>
        </p:nvSpPr>
        <p:spPr>
          <a:xfrm>
            <a:off x="685347" y="5393357"/>
            <a:ext cx="1109213" cy="11694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410" name="Рисунок 44" descr="Описание: C:\Users\Khasanov\Desktop\бред\6-7\аю.JPG"/>
          <p:cNvPicPr>
            <a:picLocks noChangeAspect="1" noChangeArrowheads="1"/>
          </p:cNvPicPr>
          <p:nvPr/>
        </p:nvPicPr>
        <p:blipFill>
          <a:blip r:embed="rId4" cstate="print">
            <a:lum contrast="40000"/>
          </a:blip>
          <a:srcRect/>
          <a:stretch>
            <a:fillRect/>
          </a:stretch>
        </p:blipFill>
        <p:spPr bwMode="auto">
          <a:xfrm rot="5400000">
            <a:off x="6105465" y="2252726"/>
            <a:ext cx="1303925" cy="1084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7411" name="Рисунок 53" descr="Описание: C:\Users\Khasanov\Desktop\бред\6-7\керпе 2.JPG"/>
          <p:cNvPicPr>
            <a:picLocks noChangeAspect="1" noChangeArrowheads="1"/>
          </p:cNvPicPr>
          <p:nvPr/>
        </p:nvPicPr>
        <p:blipFill>
          <a:blip r:embed="rId5" cstate="print">
            <a:lum contrast="40000"/>
          </a:blip>
          <a:srcRect/>
          <a:stretch>
            <a:fillRect/>
          </a:stretch>
        </p:blipFill>
        <p:spPr bwMode="auto">
          <a:xfrm rot="5400000">
            <a:off x="4738542" y="4216442"/>
            <a:ext cx="1763907" cy="133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7412" name="Рисунок 61" descr="Описание: C:\Users\Khasanov\Desktop\бред\6-7\кыз2.JP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/>
          <a:stretch>
            <a:fillRect/>
          </a:stretch>
        </p:blipFill>
        <p:spPr bwMode="auto">
          <a:xfrm rot="5400000">
            <a:off x="4180132" y="2034918"/>
            <a:ext cx="1506898" cy="1151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7413" name="Рисунок 63" descr="Описание: C:\Users\Khasanov\Desktop\бред\6-7\малай утыра не в тему.JPG"/>
          <p:cNvPicPr>
            <a:picLocks noChangeAspect="1" noChangeArrowheads="1"/>
          </p:cNvPicPr>
          <p:nvPr/>
        </p:nvPicPr>
        <p:blipFill>
          <a:blip r:embed="rId7" cstate="print">
            <a:lum bright="-10000" contrast="40000"/>
          </a:blip>
          <a:srcRect t="16745" b="13876"/>
          <a:stretch>
            <a:fillRect/>
          </a:stretch>
        </p:blipFill>
        <p:spPr bwMode="auto">
          <a:xfrm rot="5400000">
            <a:off x="769145" y="2374071"/>
            <a:ext cx="1607039" cy="859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7416" name="Рисунок 75" descr="Описание: C:\Users\Khasanov\Desktop\бред\6-7\тычкан2.JPG"/>
          <p:cNvPicPr>
            <a:picLocks noChangeAspect="1" noChangeArrowheads="1"/>
          </p:cNvPicPr>
          <p:nvPr/>
        </p:nvPicPr>
        <p:blipFill>
          <a:blip r:embed="rId8" cstate="print">
            <a:lum bright="-10000" contrast="30000"/>
          </a:blip>
          <a:srcRect l="8429" r="7282" b="10526"/>
          <a:stretch>
            <a:fillRect/>
          </a:stretch>
        </p:blipFill>
        <p:spPr bwMode="auto">
          <a:xfrm rot="5400000">
            <a:off x="1250568" y="5576091"/>
            <a:ext cx="1039367" cy="74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7417" name="Рисунок 78" descr="Описание: C:\Users\Khasanov\Desktop\бред\6-7\эни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5400000">
            <a:off x="2579143" y="4207411"/>
            <a:ext cx="1768290" cy="1354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7420" name="Рисунок 58" descr="Описание: C:\Users\Khasanov\Desktop\бред\6-7\куян.JPG"/>
          <p:cNvPicPr>
            <a:picLocks noChangeAspect="1" noChangeArrowheads="1"/>
          </p:cNvPicPr>
          <p:nvPr/>
        </p:nvPicPr>
        <p:blipFill>
          <a:blip r:embed="rId10" cstate="print">
            <a:lum contrast="20000"/>
          </a:blip>
          <a:srcRect l="3106" t="2781" r="3726" b="7778"/>
          <a:stretch>
            <a:fillRect/>
          </a:stretch>
        </p:blipFill>
        <p:spPr bwMode="auto">
          <a:xfrm rot="5400000">
            <a:off x="7289127" y="926188"/>
            <a:ext cx="1071571" cy="790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grpSp>
        <p:nvGrpSpPr>
          <p:cNvPr id="4" name="Группа 37"/>
          <p:cNvGrpSpPr/>
          <p:nvPr/>
        </p:nvGrpSpPr>
        <p:grpSpPr>
          <a:xfrm>
            <a:off x="357158" y="285728"/>
            <a:ext cx="8351658" cy="6357982"/>
            <a:chOff x="357158" y="285728"/>
            <a:chExt cx="8351658" cy="6357982"/>
          </a:xfrm>
        </p:grpSpPr>
        <p:pic>
          <p:nvPicPr>
            <p:cNvPr id="2" name="Рисунок 1" descr="C:\Users\Аяз\Documents\0000 3.jpg"/>
            <p:cNvPicPr/>
            <p:nvPr/>
          </p:nvPicPr>
          <p:blipFill>
            <a:blip r:embed="rId11" cstate="print">
              <a:clrChange>
                <a:clrFrom>
                  <a:srgbClr val="F8F9F1"/>
                </a:clrFrom>
                <a:clrTo>
                  <a:srgbClr val="F8F9F1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7158" y="285728"/>
              <a:ext cx="8351658" cy="63579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Овал 33"/>
            <p:cNvSpPr/>
            <p:nvPr/>
          </p:nvSpPr>
          <p:spPr>
            <a:xfrm>
              <a:off x="714348" y="428604"/>
              <a:ext cx="1785950" cy="1000132"/>
            </a:xfrm>
            <a:prstGeom prst="ellipse">
              <a:avLst/>
            </a:prstGeom>
            <a:solidFill>
              <a:srgbClr val="3333FF"/>
            </a:solidFill>
            <a:ln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2857488" y="428604"/>
              <a:ext cx="1785950" cy="928694"/>
            </a:xfrm>
            <a:prstGeom prst="ellipse">
              <a:avLst/>
            </a:prstGeom>
            <a:solidFill>
              <a:srgbClr val="3333FF"/>
            </a:solidFill>
            <a:ln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5072066" y="500042"/>
              <a:ext cx="1785950" cy="857256"/>
            </a:xfrm>
            <a:prstGeom prst="ellipse">
              <a:avLst/>
            </a:prstGeom>
            <a:solidFill>
              <a:srgbClr val="3333FF"/>
            </a:solidFill>
            <a:ln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0" name="Овал 29"/>
          <p:cNvSpPr/>
          <p:nvPr/>
        </p:nvSpPr>
        <p:spPr>
          <a:xfrm>
            <a:off x="2500298" y="1571612"/>
            <a:ext cx="1428760" cy="157163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421" name="Рисунок 73" descr="Описание: C:\Users\Khasanov\Desktop\бред\6-7\телке.JPG"/>
          <p:cNvPicPr>
            <a:picLocks noChangeAspect="1" noChangeArrowheads="1"/>
          </p:cNvPicPr>
          <p:nvPr/>
        </p:nvPicPr>
        <p:blipFill>
          <a:blip r:embed="rId12" cstate="print">
            <a:lum bright="-10000" contrast="20000"/>
          </a:blip>
          <a:srcRect l="274" t="4348" r="2394" b="4348"/>
          <a:stretch>
            <a:fillRect/>
          </a:stretch>
        </p:blipFill>
        <p:spPr bwMode="auto">
          <a:xfrm rot="5400000" flipV="1">
            <a:off x="2504609" y="1893430"/>
            <a:ext cx="1389077" cy="1031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9" name="Равнобедренный треугольник 8"/>
          <p:cNvSpPr/>
          <p:nvPr/>
        </p:nvSpPr>
        <p:spPr>
          <a:xfrm>
            <a:off x="642910" y="1643050"/>
            <a:ext cx="1857388" cy="2000264"/>
          </a:xfrm>
          <a:prstGeom prst="triangle">
            <a:avLst>
              <a:gd name="adj" fmla="val 50551"/>
            </a:avLst>
          </a:prstGeom>
          <a:solidFill>
            <a:srgbClr val="C000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357422" y="1428736"/>
            <a:ext cx="1696441" cy="1819229"/>
          </a:xfrm>
          <a:prstGeom prst="ellipse">
            <a:avLst/>
          </a:prstGeom>
          <a:solidFill>
            <a:srgbClr val="127417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5857884" y="1428736"/>
            <a:ext cx="1928826" cy="2014146"/>
          </a:xfrm>
          <a:prstGeom prst="triangle">
            <a:avLst>
              <a:gd name="adj" fmla="val 50551"/>
            </a:avLst>
          </a:prstGeom>
          <a:solidFill>
            <a:srgbClr val="127417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3714744" y="1357298"/>
            <a:ext cx="2071702" cy="2143140"/>
          </a:xfrm>
          <a:prstGeom prst="triangle">
            <a:avLst>
              <a:gd name="adj" fmla="val 50551"/>
            </a:avLst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500298" y="4000504"/>
            <a:ext cx="1826939" cy="1884201"/>
          </a:xfrm>
          <a:prstGeom prst="rect">
            <a:avLst/>
          </a:prstGeom>
          <a:solidFill>
            <a:srgbClr val="C000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572000" y="4000504"/>
            <a:ext cx="1892185" cy="1884201"/>
          </a:xfrm>
          <a:prstGeom prst="rect">
            <a:avLst/>
          </a:prstGeom>
          <a:solidFill>
            <a:srgbClr val="127417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643702" y="4000504"/>
            <a:ext cx="1826939" cy="1884201"/>
          </a:xfrm>
          <a:prstGeom prst="rect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7177563" y="687860"/>
            <a:ext cx="1109213" cy="1169504"/>
          </a:xfrm>
          <a:prstGeom prst="ellipse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1214414" y="5429264"/>
            <a:ext cx="1071570" cy="1214446"/>
          </a:xfrm>
          <a:prstGeom prst="ellipse">
            <a:avLst/>
          </a:prstGeom>
          <a:solidFill>
            <a:srgbClr val="C000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круг"/>
          <p:cNvGrpSpPr/>
          <p:nvPr/>
        </p:nvGrpSpPr>
        <p:grpSpPr>
          <a:xfrm>
            <a:off x="71438" y="71363"/>
            <a:ext cx="1857356" cy="1786001"/>
            <a:chOff x="1571604" y="857232"/>
            <a:chExt cx="5429288" cy="5643605"/>
          </a:xfrm>
        </p:grpSpPr>
        <p:sp>
          <p:nvSpPr>
            <p:cNvPr id="118" name="Овал 117"/>
            <p:cNvSpPr/>
            <p:nvPr/>
          </p:nvSpPr>
          <p:spPr>
            <a:xfrm>
              <a:off x="1571604" y="857232"/>
              <a:ext cx="5429288" cy="564360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9" name="Прямая соединительная линия 118"/>
            <p:cNvCxnSpPr/>
            <p:nvPr/>
          </p:nvCxnSpPr>
          <p:spPr>
            <a:xfrm rot="16200000" flipH="1">
              <a:off x="3893341" y="4250538"/>
              <a:ext cx="2286016" cy="1357323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Прямая соединительная линия 119"/>
            <p:cNvCxnSpPr/>
            <p:nvPr/>
          </p:nvCxnSpPr>
          <p:spPr>
            <a:xfrm>
              <a:off x="4506321" y="3751387"/>
              <a:ext cx="2280258" cy="1034936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Прямая соединительная линия 120"/>
            <p:cNvCxnSpPr/>
            <p:nvPr/>
          </p:nvCxnSpPr>
          <p:spPr>
            <a:xfrm flipV="1">
              <a:off x="4500561" y="2857496"/>
              <a:ext cx="2357454" cy="749183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Прямая соединительная линия 121"/>
            <p:cNvCxnSpPr/>
            <p:nvPr/>
          </p:nvCxnSpPr>
          <p:spPr>
            <a:xfrm rot="5400000" flipH="1" flipV="1">
              <a:off x="3984044" y="1732837"/>
              <a:ext cx="2249381" cy="1498303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Прямая соединительная линия 122"/>
            <p:cNvCxnSpPr/>
            <p:nvPr/>
          </p:nvCxnSpPr>
          <p:spPr>
            <a:xfrm rot="5400000">
              <a:off x="2750331" y="4964919"/>
              <a:ext cx="2786084" cy="285751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Прямая соединительная линия 123"/>
            <p:cNvCxnSpPr/>
            <p:nvPr/>
          </p:nvCxnSpPr>
          <p:spPr>
            <a:xfrm rot="16200000" flipV="1">
              <a:off x="2767666" y="2161501"/>
              <a:ext cx="2749451" cy="140914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Прямая соединительная линия 124"/>
            <p:cNvCxnSpPr>
              <a:endCxn id="118" idx="1"/>
            </p:cNvCxnSpPr>
            <p:nvPr/>
          </p:nvCxnSpPr>
          <p:spPr>
            <a:xfrm rot="16200000" flipV="1">
              <a:off x="2328296" y="1722126"/>
              <a:ext cx="1922961" cy="1846143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Прямая соединительная линия 125"/>
            <p:cNvCxnSpPr/>
            <p:nvPr/>
          </p:nvCxnSpPr>
          <p:spPr>
            <a:xfrm rot="10800000" flipV="1">
              <a:off x="2143108" y="3786188"/>
              <a:ext cx="2071702" cy="1643075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Прямая соединительная линия 126"/>
            <p:cNvCxnSpPr/>
            <p:nvPr/>
          </p:nvCxnSpPr>
          <p:spPr>
            <a:xfrm>
              <a:off x="1571604" y="3500438"/>
              <a:ext cx="2571768" cy="214315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Равнобедренный треугольник 127"/>
            <p:cNvSpPr/>
            <p:nvPr/>
          </p:nvSpPr>
          <p:spPr>
            <a:xfrm>
              <a:off x="3000364" y="1142983"/>
              <a:ext cx="880414" cy="868246"/>
            </a:xfrm>
            <a:prstGeom prst="triangle">
              <a:avLst/>
            </a:prstGeom>
            <a:solidFill>
              <a:srgbClr val="FFFF00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9" name="Равнобедренный треугольник 128"/>
            <p:cNvSpPr/>
            <p:nvPr/>
          </p:nvSpPr>
          <p:spPr>
            <a:xfrm>
              <a:off x="5643570" y="1785926"/>
              <a:ext cx="880414" cy="868246"/>
            </a:xfrm>
            <a:prstGeom prst="triangle">
              <a:avLst/>
            </a:prstGeom>
            <a:solidFill>
              <a:srgbClr val="FF0000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0" name="Равнобедренный треугольник 129"/>
            <p:cNvSpPr/>
            <p:nvPr/>
          </p:nvSpPr>
          <p:spPr>
            <a:xfrm>
              <a:off x="5977601" y="3346573"/>
              <a:ext cx="880414" cy="868246"/>
            </a:xfrm>
            <a:prstGeom prst="triangle">
              <a:avLst/>
            </a:prstGeom>
            <a:solidFill>
              <a:srgbClr val="00FF00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Овал 130"/>
            <p:cNvSpPr/>
            <p:nvPr/>
          </p:nvSpPr>
          <p:spPr>
            <a:xfrm>
              <a:off x="4334528" y="1071547"/>
              <a:ext cx="880414" cy="868246"/>
            </a:xfrm>
            <a:prstGeom prst="ellipse">
              <a:avLst/>
            </a:prstGeom>
            <a:solidFill>
              <a:srgbClr val="00FF00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Овал 131"/>
            <p:cNvSpPr/>
            <p:nvPr/>
          </p:nvSpPr>
          <p:spPr>
            <a:xfrm>
              <a:off x="5429256" y="4775332"/>
              <a:ext cx="880414" cy="868246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3" name="Овал 132"/>
            <p:cNvSpPr/>
            <p:nvPr/>
          </p:nvSpPr>
          <p:spPr>
            <a:xfrm>
              <a:off x="1857356" y="3929066"/>
              <a:ext cx="880414" cy="868246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4" name="Прямоугольник 133"/>
            <p:cNvSpPr/>
            <p:nvPr/>
          </p:nvSpPr>
          <p:spPr>
            <a:xfrm>
              <a:off x="2000233" y="2571745"/>
              <a:ext cx="733679" cy="723539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5" name="Прямоугольник 134"/>
            <p:cNvSpPr/>
            <p:nvPr/>
          </p:nvSpPr>
          <p:spPr>
            <a:xfrm>
              <a:off x="2928926" y="5143512"/>
              <a:ext cx="733679" cy="723539"/>
            </a:xfrm>
            <a:prstGeom prst="rect">
              <a:avLst/>
            </a:prstGeom>
            <a:solidFill>
              <a:srgbClr val="00FF00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6" name="Прямоугольник 135"/>
            <p:cNvSpPr/>
            <p:nvPr/>
          </p:nvSpPr>
          <p:spPr>
            <a:xfrm>
              <a:off x="4429124" y="5500702"/>
              <a:ext cx="733679" cy="723539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3"/>
          <p:cNvGrpSpPr/>
          <p:nvPr/>
        </p:nvGrpSpPr>
        <p:grpSpPr>
          <a:xfrm rot="605229">
            <a:off x="571472" y="500042"/>
            <a:ext cx="785818" cy="857256"/>
            <a:chOff x="642910" y="571480"/>
            <a:chExt cx="785818" cy="857256"/>
          </a:xfrm>
        </p:grpSpPr>
        <p:cxnSp>
          <p:nvCxnSpPr>
            <p:cNvPr id="138" name="Прямая со стрелкой 137"/>
            <p:cNvCxnSpPr/>
            <p:nvPr/>
          </p:nvCxnSpPr>
          <p:spPr>
            <a:xfrm rot="21292968">
              <a:off x="1074473" y="993070"/>
              <a:ext cx="354255" cy="4356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Прямая со стрелкой 138"/>
            <p:cNvCxnSpPr/>
            <p:nvPr/>
          </p:nvCxnSpPr>
          <p:spPr>
            <a:xfrm rot="10492968">
              <a:off x="642910" y="571480"/>
              <a:ext cx="404864" cy="471972"/>
            </a:xfrm>
            <a:prstGeom prst="straightConnector1">
              <a:avLst/>
            </a:prstGeom>
            <a:ln w="38100">
              <a:noFill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Группа 144"/>
          <p:cNvGrpSpPr/>
          <p:nvPr/>
        </p:nvGrpSpPr>
        <p:grpSpPr>
          <a:xfrm rot="1455212">
            <a:off x="572957" y="519352"/>
            <a:ext cx="785818" cy="857256"/>
            <a:chOff x="642910" y="571480"/>
            <a:chExt cx="785818" cy="857256"/>
          </a:xfrm>
        </p:grpSpPr>
        <p:cxnSp>
          <p:nvCxnSpPr>
            <p:cNvPr id="146" name="Прямая со стрелкой 145"/>
            <p:cNvCxnSpPr/>
            <p:nvPr/>
          </p:nvCxnSpPr>
          <p:spPr>
            <a:xfrm rot="21292968">
              <a:off x="1074473" y="993070"/>
              <a:ext cx="354255" cy="4356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Прямая со стрелкой 146"/>
            <p:cNvCxnSpPr/>
            <p:nvPr/>
          </p:nvCxnSpPr>
          <p:spPr>
            <a:xfrm rot="10492968">
              <a:off x="642910" y="571480"/>
              <a:ext cx="404864" cy="471972"/>
            </a:xfrm>
            <a:prstGeom prst="straightConnector1">
              <a:avLst/>
            </a:prstGeom>
            <a:ln w="38100">
              <a:noFill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47"/>
          <p:cNvGrpSpPr/>
          <p:nvPr/>
        </p:nvGrpSpPr>
        <p:grpSpPr>
          <a:xfrm rot="16595081">
            <a:off x="564962" y="582321"/>
            <a:ext cx="785818" cy="857256"/>
            <a:chOff x="642910" y="571480"/>
            <a:chExt cx="785818" cy="857256"/>
          </a:xfrm>
        </p:grpSpPr>
        <p:cxnSp>
          <p:nvCxnSpPr>
            <p:cNvPr id="149" name="Прямая со стрелкой 148"/>
            <p:cNvCxnSpPr/>
            <p:nvPr/>
          </p:nvCxnSpPr>
          <p:spPr>
            <a:xfrm rot="21292968">
              <a:off x="1074473" y="993070"/>
              <a:ext cx="354255" cy="4356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Прямая со стрелкой 149"/>
            <p:cNvCxnSpPr/>
            <p:nvPr/>
          </p:nvCxnSpPr>
          <p:spPr>
            <a:xfrm rot="10492968">
              <a:off x="642910" y="571480"/>
              <a:ext cx="404864" cy="471972"/>
            </a:xfrm>
            <a:prstGeom prst="straightConnector1">
              <a:avLst/>
            </a:prstGeom>
            <a:ln w="38100">
              <a:noFill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50"/>
          <p:cNvGrpSpPr/>
          <p:nvPr/>
        </p:nvGrpSpPr>
        <p:grpSpPr>
          <a:xfrm rot="11998658">
            <a:off x="635000" y="608489"/>
            <a:ext cx="785818" cy="857256"/>
            <a:chOff x="642910" y="571480"/>
            <a:chExt cx="785818" cy="857256"/>
          </a:xfrm>
        </p:grpSpPr>
        <p:cxnSp>
          <p:nvCxnSpPr>
            <p:cNvPr id="152" name="Прямая со стрелкой 151"/>
            <p:cNvCxnSpPr/>
            <p:nvPr/>
          </p:nvCxnSpPr>
          <p:spPr>
            <a:xfrm rot="21292968">
              <a:off x="1074473" y="993070"/>
              <a:ext cx="354255" cy="4356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Прямая со стрелкой 152"/>
            <p:cNvCxnSpPr/>
            <p:nvPr/>
          </p:nvCxnSpPr>
          <p:spPr>
            <a:xfrm rot="10492968">
              <a:off x="642910" y="571480"/>
              <a:ext cx="404864" cy="471972"/>
            </a:xfrm>
            <a:prstGeom prst="straightConnector1">
              <a:avLst/>
            </a:prstGeom>
            <a:ln w="38100">
              <a:noFill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Группа 153"/>
          <p:cNvGrpSpPr/>
          <p:nvPr/>
        </p:nvGrpSpPr>
        <p:grpSpPr>
          <a:xfrm rot="4063761">
            <a:off x="581247" y="454580"/>
            <a:ext cx="785818" cy="857256"/>
            <a:chOff x="642910" y="571480"/>
            <a:chExt cx="785818" cy="857256"/>
          </a:xfrm>
        </p:grpSpPr>
        <p:cxnSp>
          <p:nvCxnSpPr>
            <p:cNvPr id="155" name="Прямая со стрелкой 154"/>
            <p:cNvCxnSpPr/>
            <p:nvPr/>
          </p:nvCxnSpPr>
          <p:spPr>
            <a:xfrm rot="21292968">
              <a:off x="1074473" y="993070"/>
              <a:ext cx="354255" cy="4356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Прямая со стрелкой 155"/>
            <p:cNvCxnSpPr/>
            <p:nvPr/>
          </p:nvCxnSpPr>
          <p:spPr>
            <a:xfrm rot="10492968">
              <a:off x="642910" y="571480"/>
              <a:ext cx="404864" cy="471972"/>
            </a:xfrm>
            <a:prstGeom prst="straightConnector1">
              <a:avLst/>
            </a:prstGeom>
            <a:ln w="38100">
              <a:noFill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Группа 156"/>
          <p:cNvGrpSpPr/>
          <p:nvPr/>
        </p:nvGrpSpPr>
        <p:grpSpPr>
          <a:xfrm rot="9837270">
            <a:off x="611181" y="591945"/>
            <a:ext cx="785818" cy="857256"/>
            <a:chOff x="642910" y="571480"/>
            <a:chExt cx="785818" cy="857256"/>
          </a:xfrm>
        </p:grpSpPr>
        <p:cxnSp>
          <p:nvCxnSpPr>
            <p:cNvPr id="158" name="Прямая со стрелкой 157"/>
            <p:cNvCxnSpPr/>
            <p:nvPr/>
          </p:nvCxnSpPr>
          <p:spPr>
            <a:xfrm rot="21292968">
              <a:off x="1074473" y="993070"/>
              <a:ext cx="354255" cy="4356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Прямая со стрелкой 158"/>
            <p:cNvCxnSpPr/>
            <p:nvPr/>
          </p:nvCxnSpPr>
          <p:spPr>
            <a:xfrm rot="10492968">
              <a:off x="642910" y="571480"/>
              <a:ext cx="404864" cy="471972"/>
            </a:xfrm>
            <a:prstGeom prst="straightConnector1">
              <a:avLst/>
            </a:prstGeom>
            <a:ln w="38100">
              <a:noFill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Группа 159"/>
          <p:cNvGrpSpPr/>
          <p:nvPr/>
        </p:nvGrpSpPr>
        <p:grpSpPr>
          <a:xfrm rot="18955409">
            <a:off x="526825" y="540335"/>
            <a:ext cx="785818" cy="857256"/>
            <a:chOff x="642910" y="571480"/>
            <a:chExt cx="785818" cy="857256"/>
          </a:xfrm>
        </p:grpSpPr>
        <p:cxnSp>
          <p:nvCxnSpPr>
            <p:cNvPr id="161" name="Прямая со стрелкой 160"/>
            <p:cNvCxnSpPr/>
            <p:nvPr/>
          </p:nvCxnSpPr>
          <p:spPr>
            <a:xfrm rot="21292968">
              <a:off x="1074473" y="993070"/>
              <a:ext cx="354255" cy="4356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Прямая со стрелкой 161"/>
            <p:cNvCxnSpPr/>
            <p:nvPr/>
          </p:nvCxnSpPr>
          <p:spPr>
            <a:xfrm rot="10492968">
              <a:off x="642910" y="571480"/>
              <a:ext cx="404864" cy="471972"/>
            </a:xfrm>
            <a:prstGeom prst="straightConnector1">
              <a:avLst/>
            </a:prstGeom>
            <a:ln w="38100">
              <a:noFill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165"/>
          <p:cNvGrpSpPr/>
          <p:nvPr/>
        </p:nvGrpSpPr>
        <p:grpSpPr>
          <a:xfrm rot="14085564">
            <a:off x="615873" y="646195"/>
            <a:ext cx="785818" cy="857256"/>
            <a:chOff x="642910" y="571480"/>
            <a:chExt cx="785818" cy="857256"/>
          </a:xfrm>
        </p:grpSpPr>
        <p:cxnSp>
          <p:nvCxnSpPr>
            <p:cNvPr id="167" name="Прямая со стрелкой 166"/>
            <p:cNvCxnSpPr/>
            <p:nvPr/>
          </p:nvCxnSpPr>
          <p:spPr>
            <a:xfrm rot="21292968">
              <a:off x="1074473" y="993070"/>
              <a:ext cx="354255" cy="4356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Прямая со стрелкой 167"/>
            <p:cNvCxnSpPr/>
            <p:nvPr/>
          </p:nvCxnSpPr>
          <p:spPr>
            <a:xfrm rot="10492968">
              <a:off x="642910" y="571480"/>
              <a:ext cx="404864" cy="471972"/>
            </a:xfrm>
            <a:prstGeom prst="straightConnector1">
              <a:avLst/>
            </a:prstGeom>
            <a:ln w="38100">
              <a:noFill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Группа 168"/>
          <p:cNvGrpSpPr/>
          <p:nvPr/>
        </p:nvGrpSpPr>
        <p:grpSpPr>
          <a:xfrm rot="21224347">
            <a:off x="472997" y="468897"/>
            <a:ext cx="785818" cy="857256"/>
            <a:chOff x="642910" y="571480"/>
            <a:chExt cx="785818" cy="857256"/>
          </a:xfrm>
        </p:grpSpPr>
        <p:cxnSp>
          <p:nvCxnSpPr>
            <p:cNvPr id="170" name="Прямая со стрелкой 169"/>
            <p:cNvCxnSpPr/>
            <p:nvPr/>
          </p:nvCxnSpPr>
          <p:spPr>
            <a:xfrm rot="21292968">
              <a:off x="1074473" y="993070"/>
              <a:ext cx="354255" cy="4356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Прямая со стрелкой 170"/>
            <p:cNvCxnSpPr/>
            <p:nvPr/>
          </p:nvCxnSpPr>
          <p:spPr>
            <a:xfrm rot="10492968">
              <a:off x="642910" y="571480"/>
              <a:ext cx="404864" cy="471972"/>
            </a:xfrm>
            <a:prstGeom prst="straightConnector1">
              <a:avLst/>
            </a:prstGeom>
            <a:ln w="38100">
              <a:noFill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Группа 162"/>
          <p:cNvGrpSpPr/>
          <p:nvPr/>
        </p:nvGrpSpPr>
        <p:grpSpPr>
          <a:xfrm rot="6939272">
            <a:off x="684207" y="497259"/>
            <a:ext cx="785818" cy="857256"/>
            <a:chOff x="642910" y="571480"/>
            <a:chExt cx="785818" cy="857256"/>
          </a:xfrm>
        </p:grpSpPr>
        <p:cxnSp>
          <p:nvCxnSpPr>
            <p:cNvPr id="164" name="Прямая со стрелкой 163"/>
            <p:cNvCxnSpPr/>
            <p:nvPr/>
          </p:nvCxnSpPr>
          <p:spPr>
            <a:xfrm rot="21292968">
              <a:off x="1074473" y="993070"/>
              <a:ext cx="354255" cy="4356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Прямая со стрелкой 164"/>
            <p:cNvCxnSpPr/>
            <p:nvPr/>
          </p:nvCxnSpPr>
          <p:spPr>
            <a:xfrm rot="10492968">
              <a:off x="642910" y="571480"/>
              <a:ext cx="404864" cy="471972"/>
            </a:xfrm>
            <a:prstGeom prst="straightConnector1">
              <a:avLst/>
            </a:prstGeom>
            <a:ln w="38100">
              <a:noFill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0" name="Овал 139"/>
          <p:cNvSpPr/>
          <p:nvPr/>
        </p:nvSpPr>
        <p:spPr>
          <a:xfrm>
            <a:off x="785786" y="785794"/>
            <a:ext cx="357190" cy="357190"/>
          </a:xfrm>
          <a:prstGeom prst="ellipse">
            <a:avLst/>
          </a:prstGeom>
          <a:solidFill>
            <a:srgbClr val="0000FF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482" name="Picture 2" descr="https://im0-tub-ru.yandex.net/i?id=c2c5f23abb050c97099a8e8e5694cc37-srl&amp;n=13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lum contrast="40000"/>
          </a:blip>
          <a:srcRect r="43049"/>
          <a:stretch>
            <a:fillRect/>
          </a:stretch>
        </p:blipFill>
        <p:spPr bwMode="auto">
          <a:xfrm>
            <a:off x="8585196" y="6000033"/>
            <a:ext cx="558804" cy="857967"/>
          </a:xfrm>
          <a:prstGeom prst="rect">
            <a:avLst/>
          </a:prstGeom>
          <a:noFill/>
        </p:spPr>
      </p:pic>
      <p:sp>
        <p:nvSpPr>
          <p:cNvPr id="83" name="Стрелка влево 82">
            <a:hlinkClick r:id="rId14" action="ppaction://hlinksldjump"/>
          </p:cNvPr>
          <p:cNvSpPr/>
          <p:nvPr/>
        </p:nvSpPr>
        <p:spPr>
          <a:xfrm>
            <a:off x="0" y="6237288"/>
            <a:ext cx="792163" cy="62071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4" name="TextBox 83">
            <a:hlinkClick r:id="" action="ppaction://hlinkshowjump?jump=nextslide"/>
          </p:cNvPr>
          <p:cNvSpPr txBox="1"/>
          <p:nvPr/>
        </p:nvSpPr>
        <p:spPr>
          <a:xfrm>
            <a:off x="8028384" y="6450012"/>
            <a:ext cx="1115616" cy="340519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7" grpId="0" animBg="1"/>
      <p:bldP spid="8" grpId="0" animBg="1"/>
      <p:bldP spid="10" grpId="0" animBg="1"/>
      <p:bldP spid="11" grpId="0" animBg="1"/>
      <p:bldP spid="12" grpId="0" animBg="1"/>
      <p:bldP spid="6" grpId="0" animBg="1"/>
      <p:bldP spid="3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Овал 32"/>
          <p:cNvSpPr/>
          <p:nvPr/>
        </p:nvSpPr>
        <p:spPr>
          <a:xfrm>
            <a:off x="7740352" y="5589240"/>
            <a:ext cx="773674" cy="71438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Black" pitchFamily="34" charset="0"/>
              </a:rPr>
              <a:t>10</a:t>
            </a:r>
            <a:endParaRPr lang="ru-RU" sz="2000" dirty="0">
              <a:solidFill>
                <a:schemeClr val="tx1"/>
              </a:solidFill>
              <a:latin typeface="Arial Black" pitchFamily="34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23" name="Picture 3" descr="https://flagof.ru/wp-content/uploads/2018/10/Flag_of_Tatarstana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-1"/>
              <a:ext cx="9144000" cy="6858001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395536" y="332656"/>
              <a:ext cx="8280920" cy="619268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6" name="Picture 17" descr="C:\Users\роза\Desktop\сканер пиктограмма\сканер 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836712"/>
            <a:ext cx="906244" cy="142398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4" name="Picture 15" descr="C:\Users\роза\Desktop\сканер пиктограмма\сканер 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916832"/>
            <a:ext cx="1447231" cy="117244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7" name="Picture 6" descr="C:\Users\роза\Desktop\сканер пиктограмма\сканер 0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2996952"/>
            <a:ext cx="1325997" cy="1214446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20" name="Picture 14" descr="C:\Users\роза\Desktop\сканер пиктограмма\сканер 0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4509120"/>
            <a:ext cx="1093789" cy="1500189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3" name="Picture 26" descr="C:\Users\роза\Desktop\сканер пиктограмма\сканер 000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71934" y="3857628"/>
            <a:ext cx="1000132" cy="1557047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9" name="Picture 24" descr="C:\Users\роза\Desktop\сканер пиктограмма\сканер 000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71736" y="4857760"/>
            <a:ext cx="1000132" cy="144231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21" name="Picture 8" descr="C:\Users\роза\Desktop\сканер пиктограмма\сканер 019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5786" y="4572008"/>
            <a:ext cx="1214446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2" name="Picture 7" descr="C:\Users\роза\Desktop\сканер пиктограмма\сканер 01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214414" y="2928934"/>
            <a:ext cx="1285904" cy="95858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5" name="Picture 10" descr="C:\Users\роза\Desktop\сканер пиктограмма\сканер 021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38042" y="1625380"/>
            <a:ext cx="1318790" cy="10842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8" name="Picture 4" descr="C:\Users\роза\Desktop\сканер пиктограмма\сканер 015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24164" y="476102"/>
            <a:ext cx="965200" cy="16541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2" name="Овал 1"/>
          <p:cNvSpPr/>
          <p:nvPr/>
        </p:nvSpPr>
        <p:spPr>
          <a:xfrm>
            <a:off x="2123728" y="1196752"/>
            <a:ext cx="1714512" cy="1785950"/>
          </a:xfrm>
          <a:prstGeom prst="ellipse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>
                <a:solidFill>
                  <a:schemeClr val="tx1"/>
                </a:solidFill>
                <a:latin typeface="Arial Black" pitchFamily="34" charset="0"/>
              </a:rPr>
              <a:t>2</a:t>
            </a:r>
            <a:endParaRPr lang="ru-RU" sz="72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500034" y="4286256"/>
            <a:ext cx="1714512" cy="1785950"/>
          </a:xfrm>
          <a:prstGeom prst="ellipse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>
                <a:solidFill>
                  <a:schemeClr val="tx1"/>
                </a:solidFill>
                <a:latin typeface="Arial Black" pitchFamily="34" charset="0"/>
              </a:rPr>
              <a:t>4</a:t>
            </a:r>
            <a:endParaRPr lang="ru-RU" sz="72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786182" y="3714752"/>
            <a:ext cx="1714512" cy="1785950"/>
          </a:xfrm>
          <a:prstGeom prst="ellipse">
            <a:avLst/>
          </a:prstGeom>
          <a:solidFill>
            <a:srgbClr val="FFFF00"/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>
                <a:solidFill>
                  <a:schemeClr val="tx1"/>
                </a:solidFill>
                <a:latin typeface="Arial Black" pitchFamily="34" charset="0"/>
              </a:rPr>
              <a:t>6</a:t>
            </a:r>
            <a:endParaRPr lang="ru-RU" sz="72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285984" y="4714884"/>
            <a:ext cx="1714512" cy="17859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>
                <a:solidFill>
                  <a:schemeClr val="tx1"/>
                </a:solidFill>
                <a:latin typeface="Arial Black" pitchFamily="34" charset="0"/>
              </a:rPr>
              <a:t>5</a:t>
            </a:r>
            <a:endParaRPr lang="ru-RU" sz="72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95536" y="404664"/>
            <a:ext cx="1714512" cy="178595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1</a:t>
            </a:r>
            <a:endParaRPr lang="ru-RU" sz="7200" b="1" dirty="0">
              <a:solidFill>
                <a:schemeClr val="tx1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57224" y="2500306"/>
            <a:ext cx="1714512" cy="178595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>
                <a:solidFill>
                  <a:schemeClr val="tx1"/>
                </a:solidFill>
                <a:latin typeface="Arial Black" pitchFamily="34" charset="0"/>
              </a:rPr>
              <a:t>3</a:t>
            </a:r>
            <a:endParaRPr lang="ru-RU" sz="72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444208" y="692696"/>
            <a:ext cx="1856818" cy="1785950"/>
          </a:xfrm>
          <a:prstGeom prst="ellipse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400" dirty="0" smtClean="0">
                <a:solidFill>
                  <a:schemeClr val="tx1"/>
                </a:solidFill>
                <a:latin typeface="Arial Black" pitchFamily="34" charset="0"/>
              </a:rPr>
              <a:t>10</a:t>
            </a:r>
            <a:endParaRPr lang="ru-RU" sz="6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580112" y="4437112"/>
            <a:ext cx="1714512" cy="178595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>
                <a:solidFill>
                  <a:schemeClr val="tx1"/>
                </a:solidFill>
                <a:latin typeface="Arial Black" pitchFamily="34" charset="0"/>
              </a:rPr>
              <a:t>7</a:t>
            </a:r>
            <a:endParaRPr lang="ru-RU" sz="72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804248" y="2780928"/>
            <a:ext cx="1714512" cy="178595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>
                <a:solidFill>
                  <a:schemeClr val="tx1"/>
                </a:solidFill>
                <a:latin typeface="Arial Black" pitchFamily="34" charset="0"/>
              </a:rPr>
              <a:t>8</a:t>
            </a:r>
            <a:endParaRPr lang="ru-RU" sz="72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4716016" y="1628800"/>
            <a:ext cx="1714512" cy="17859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>
                <a:solidFill>
                  <a:schemeClr val="tx1"/>
                </a:solidFill>
                <a:latin typeface="Arial Black" pitchFamily="34" charset="0"/>
              </a:rPr>
              <a:t>9</a:t>
            </a:r>
            <a:endParaRPr lang="ru-RU" sz="72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7668344" y="5589240"/>
            <a:ext cx="714380" cy="71438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 Black" pitchFamily="34" charset="0"/>
              </a:rPr>
              <a:t>8</a:t>
            </a:r>
            <a:endParaRPr lang="ru-RU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7" name="Стрелка влево 36">
            <a:hlinkClick r:id="rId13" action="ppaction://hlinksldjump"/>
          </p:cNvPr>
          <p:cNvSpPr/>
          <p:nvPr/>
        </p:nvSpPr>
        <p:spPr>
          <a:xfrm>
            <a:off x="0" y="6120656"/>
            <a:ext cx="792163" cy="62071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TextBox 37">
            <a:hlinkClick r:id="" action="ppaction://hlinkshowjump?jump=nextslide"/>
          </p:cNvPr>
          <p:cNvSpPr txBox="1"/>
          <p:nvPr/>
        </p:nvSpPr>
        <p:spPr>
          <a:xfrm>
            <a:off x="8028384" y="6450012"/>
            <a:ext cx="1115616" cy="340519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  <p:sp>
        <p:nvSpPr>
          <p:cNvPr id="27" name="Овал 26"/>
          <p:cNvSpPr/>
          <p:nvPr/>
        </p:nvSpPr>
        <p:spPr>
          <a:xfrm>
            <a:off x="7668344" y="5589240"/>
            <a:ext cx="714380" cy="714380"/>
          </a:xfrm>
          <a:prstGeom prst="ellipse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 Black" pitchFamily="34" charset="0"/>
              </a:rPr>
              <a:t>2</a:t>
            </a:r>
            <a:endParaRPr lang="ru-RU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7668344" y="5589240"/>
            <a:ext cx="714380" cy="7143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 Black" pitchFamily="34" charset="0"/>
              </a:rPr>
              <a:t>5</a:t>
            </a:r>
            <a:endParaRPr lang="ru-RU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7668344" y="5589240"/>
            <a:ext cx="714380" cy="71438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 Black" pitchFamily="34" charset="0"/>
              </a:rPr>
              <a:t>7</a:t>
            </a:r>
            <a:endParaRPr lang="ru-RU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7668344" y="5589240"/>
            <a:ext cx="714380" cy="714380"/>
          </a:xfrm>
          <a:prstGeom prst="ellipse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 Black" pitchFamily="34" charset="0"/>
              </a:rPr>
              <a:t>4</a:t>
            </a:r>
            <a:endParaRPr lang="ru-RU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7668344" y="5589240"/>
            <a:ext cx="714380" cy="7143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 Black" pitchFamily="34" charset="0"/>
              </a:rPr>
              <a:t>9</a:t>
            </a:r>
            <a:endParaRPr lang="ru-RU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7668344" y="5589240"/>
            <a:ext cx="714380" cy="71438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 Black" pitchFamily="34" charset="0"/>
              </a:rPr>
              <a:t>3</a:t>
            </a:r>
            <a:endParaRPr lang="ru-RU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7668344" y="5589240"/>
            <a:ext cx="714380" cy="714380"/>
          </a:xfrm>
          <a:prstGeom prst="ellipse">
            <a:avLst/>
          </a:prstGeom>
          <a:solidFill>
            <a:srgbClr val="FFFF66"/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 Black" pitchFamily="34" charset="0"/>
              </a:rPr>
              <a:t>6</a:t>
            </a:r>
            <a:endParaRPr lang="ru-RU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7668344" y="5594940"/>
            <a:ext cx="714380" cy="71438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1</a:t>
            </a:r>
            <a:endParaRPr lang="ru-RU" sz="2400" b="1" dirty="0">
              <a:solidFill>
                <a:schemeClr val="tx1"/>
              </a:solidFill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18434" name="Picture 2" descr="http://img76.static.darudar.org/s600/00/00/a7/cc/a7cc4f3d4e27fc7003047ec5203c97a5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BFBE3"/>
              </a:clrFrom>
              <a:clrTo>
                <a:srgbClr val="FBFBE3">
                  <a:alpha val="0"/>
                </a:srgbClr>
              </a:clrTo>
            </a:clrChange>
            <a:lum bright="10000" contrast="40000"/>
          </a:blip>
          <a:srcRect l="19500" r="18999"/>
          <a:stretch>
            <a:fillRect/>
          </a:stretch>
        </p:blipFill>
        <p:spPr bwMode="auto">
          <a:xfrm>
            <a:off x="7452320" y="5013176"/>
            <a:ext cx="1056253" cy="144267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4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0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000"/>
                            </p:stCondLst>
                            <p:childTnLst>
                              <p:par>
                                <p:cTn id="147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000"/>
                            </p:stCondLst>
                            <p:childTnLst>
                              <p:par>
                                <p:cTn id="1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1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000"/>
                            </p:stCondLst>
                            <p:childTnLst>
                              <p:par>
                                <p:cTn id="16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000"/>
                            </p:stCondLst>
                            <p:childTnLst>
                              <p:par>
                                <p:cTn id="178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000"/>
                            </p:stCondLst>
                            <p:childTnLst>
                              <p:par>
                                <p:cTn id="18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2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000"/>
                            </p:stCondLst>
                            <p:childTnLst>
                              <p:par>
                                <p:cTn id="1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000"/>
                            </p:stCondLst>
                            <p:childTnLst>
                              <p:par>
                                <p:cTn id="209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2000"/>
                            </p:stCondLst>
                            <p:childTnLst>
                              <p:par>
                                <p:cTn id="2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3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1000"/>
                            </p:stCondLst>
                            <p:childTnLst>
                              <p:par>
                                <p:cTn id="240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2000"/>
                            </p:stCondLst>
                            <p:childTnLst>
                              <p:par>
                                <p:cTn id="2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8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4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1000"/>
                            </p:stCondLst>
                            <p:childTnLst>
                              <p:par>
                                <p:cTn id="2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1000"/>
                            </p:stCondLst>
                            <p:childTnLst>
                              <p:par>
                                <p:cTn id="271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3" dur="5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7" fill="hold">
                            <p:stCondLst>
                              <p:cond delay="500"/>
                            </p:stCondLst>
                            <p:childTnLst>
                              <p:par>
                                <p:cTn id="28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1000"/>
                            </p:stCondLst>
                            <p:childTnLst>
                              <p:par>
                                <p:cTn id="302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3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2" grpId="0" animBg="1"/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35" grpId="0" animBg="1"/>
      <p:bldP spid="35" grpId="1" animBg="1"/>
      <p:bldP spid="27" grpId="0" animBg="1"/>
      <p:bldP spid="27" grpId="1" animBg="1"/>
      <p:bldP spid="30" grpId="0" animBg="1"/>
      <p:bldP spid="30" grpId="1" animBg="1"/>
      <p:bldP spid="34" grpId="0" animBg="1"/>
      <p:bldP spid="34" grpId="1" animBg="1"/>
      <p:bldP spid="28" grpId="0" animBg="1"/>
      <p:bldP spid="28" grpId="1" animBg="1"/>
      <p:bldP spid="36" grpId="0" animBg="1"/>
      <p:bldP spid="36" grpId="1" animBg="1"/>
      <p:bldP spid="32" grpId="0" animBg="1"/>
      <p:bldP spid="29" grpId="0" animBg="1"/>
      <p:bldP spid="29" grpId="1" animBg="1"/>
      <p:bldP spid="31" grpId="0" animBg="1"/>
      <p:bldP spid="31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6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Овал 84"/>
          <p:cNvSpPr/>
          <p:nvPr/>
        </p:nvSpPr>
        <p:spPr>
          <a:xfrm>
            <a:off x="1403648" y="692696"/>
            <a:ext cx="6192688" cy="4464496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403648" y="1052736"/>
            <a:ext cx="1080120" cy="108012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555776" y="404664"/>
            <a:ext cx="1080120" cy="10801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827584" y="2204864"/>
            <a:ext cx="1080120" cy="108012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2483768" y="4221088"/>
            <a:ext cx="1080120" cy="108012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1331640" y="3573016"/>
            <a:ext cx="1080120" cy="108012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3851920" y="260648"/>
            <a:ext cx="1080120" cy="10801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>
            <a:hlinkClick r:id="rId3" action="ppaction://hlinksldjump"/>
          </p:cNvPr>
          <p:cNvSpPr/>
          <p:nvPr/>
        </p:nvSpPr>
        <p:spPr>
          <a:xfrm>
            <a:off x="3347864" y="5589240"/>
            <a:ext cx="1080120" cy="10801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/>
          <p:cNvSpPr/>
          <p:nvPr/>
        </p:nvSpPr>
        <p:spPr>
          <a:xfrm>
            <a:off x="2123728" y="5589240"/>
            <a:ext cx="1080120" cy="10801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Овал 90"/>
          <p:cNvSpPr/>
          <p:nvPr/>
        </p:nvSpPr>
        <p:spPr>
          <a:xfrm>
            <a:off x="971600" y="5517232"/>
            <a:ext cx="1080120" cy="108012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Овал 91"/>
          <p:cNvSpPr/>
          <p:nvPr/>
        </p:nvSpPr>
        <p:spPr>
          <a:xfrm>
            <a:off x="6876256" y="5517232"/>
            <a:ext cx="1080120" cy="108012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Овал 92"/>
          <p:cNvSpPr/>
          <p:nvPr/>
        </p:nvSpPr>
        <p:spPr>
          <a:xfrm>
            <a:off x="4572000" y="5589240"/>
            <a:ext cx="1080120" cy="108012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Овал 94"/>
          <p:cNvSpPr/>
          <p:nvPr/>
        </p:nvSpPr>
        <p:spPr>
          <a:xfrm>
            <a:off x="5724128" y="5589240"/>
            <a:ext cx="1080120" cy="108012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Стрелка влево 95">
            <a:hlinkClick r:id="rId4" action="ppaction://hlinksldjump"/>
          </p:cNvPr>
          <p:cNvSpPr/>
          <p:nvPr/>
        </p:nvSpPr>
        <p:spPr>
          <a:xfrm>
            <a:off x="0" y="6120656"/>
            <a:ext cx="792163" cy="62071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7" name="TextBox 96">
            <a:hlinkClick r:id="" action="ppaction://hlinkshowjump?jump=nextslide"/>
          </p:cNvPr>
          <p:cNvSpPr txBox="1"/>
          <p:nvPr/>
        </p:nvSpPr>
        <p:spPr>
          <a:xfrm>
            <a:off x="8028384" y="6450012"/>
            <a:ext cx="1115616" cy="340519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</p:childTnLst>
        </p:cTn>
      </p:par>
    </p:tnLst>
    <p:bldLst>
      <p:bldP spid="87" grpId="0" animBg="1"/>
      <p:bldP spid="91" grpId="0" animBg="1"/>
      <p:bldP spid="92" grpId="0" animBg="1"/>
      <p:bldP spid="93" grpId="0" animBg="1"/>
      <p:bldP spid="9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6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Овал 84"/>
          <p:cNvSpPr/>
          <p:nvPr/>
        </p:nvSpPr>
        <p:spPr>
          <a:xfrm>
            <a:off x="1403648" y="692696"/>
            <a:ext cx="6192688" cy="4464496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403648" y="1052736"/>
            <a:ext cx="1080120" cy="108012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555776" y="404664"/>
            <a:ext cx="1080120" cy="10801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827584" y="2204864"/>
            <a:ext cx="1080120" cy="108012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2483768" y="4221088"/>
            <a:ext cx="1080120" cy="108012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1331640" y="3573016"/>
            <a:ext cx="1080120" cy="108012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3851920" y="260648"/>
            <a:ext cx="1080120" cy="10801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>
            <a:hlinkClick r:id="rId3" action="ppaction://hlinksldjump"/>
          </p:cNvPr>
          <p:cNvSpPr/>
          <p:nvPr/>
        </p:nvSpPr>
        <p:spPr>
          <a:xfrm>
            <a:off x="3707904" y="4581128"/>
            <a:ext cx="1080120" cy="10801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>
            <a:hlinkClick r:id="rId4" action="ppaction://hlinksldjump"/>
          </p:cNvPr>
          <p:cNvSpPr/>
          <p:nvPr/>
        </p:nvSpPr>
        <p:spPr>
          <a:xfrm>
            <a:off x="2123728" y="5589240"/>
            <a:ext cx="1080120" cy="10801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Овал 90"/>
          <p:cNvSpPr/>
          <p:nvPr/>
        </p:nvSpPr>
        <p:spPr>
          <a:xfrm>
            <a:off x="971600" y="5517232"/>
            <a:ext cx="1080120" cy="108012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Овал 91"/>
          <p:cNvSpPr/>
          <p:nvPr/>
        </p:nvSpPr>
        <p:spPr>
          <a:xfrm>
            <a:off x="6876256" y="5517232"/>
            <a:ext cx="1080120" cy="108012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Овал 92"/>
          <p:cNvSpPr/>
          <p:nvPr/>
        </p:nvSpPr>
        <p:spPr>
          <a:xfrm>
            <a:off x="4572000" y="5589240"/>
            <a:ext cx="1080120" cy="108012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Овал 94"/>
          <p:cNvSpPr/>
          <p:nvPr/>
        </p:nvSpPr>
        <p:spPr>
          <a:xfrm>
            <a:off x="5724128" y="5589240"/>
            <a:ext cx="1080120" cy="108012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Стрелка влево 95">
            <a:hlinkClick r:id="rId5" action="ppaction://hlinksldjump"/>
          </p:cNvPr>
          <p:cNvSpPr/>
          <p:nvPr/>
        </p:nvSpPr>
        <p:spPr>
          <a:xfrm>
            <a:off x="0" y="6120656"/>
            <a:ext cx="792163" cy="62071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7" name="TextBox 96">
            <a:hlinkClick r:id="" action="ppaction://hlinkshowjump?jump=nextslide"/>
          </p:cNvPr>
          <p:cNvSpPr txBox="1"/>
          <p:nvPr/>
        </p:nvSpPr>
        <p:spPr>
          <a:xfrm>
            <a:off x="8028384" y="6450012"/>
            <a:ext cx="1115616" cy="340519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</p:childTnLst>
        </p:cTn>
      </p:par>
    </p:tnLst>
    <p:bldLst>
      <p:bldP spid="87" grpId="0" animBg="1"/>
      <p:bldP spid="91" grpId="0" animBg="1"/>
      <p:bldP spid="92" grpId="0" animBg="1"/>
      <p:bldP spid="93" grpId="0" animBg="1"/>
      <p:bldP spid="9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6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Овал 84"/>
          <p:cNvSpPr/>
          <p:nvPr/>
        </p:nvSpPr>
        <p:spPr>
          <a:xfrm>
            <a:off x="1403648" y="692696"/>
            <a:ext cx="6192688" cy="4464496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403648" y="1052736"/>
            <a:ext cx="1080120" cy="108012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555776" y="404664"/>
            <a:ext cx="1080120" cy="10801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827584" y="2204864"/>
            <a:ext cx="1080120" cy="108012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2483768" y="4221088"/>
            <a:ext cx="1080120" cy="108012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1331640" y="3573016"/>
            <a:ext cx="1080120" cy="108012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3851920" y="260648"/>
            <a:ext cx="1080120" cy="10801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>
            <a:hlinkClick r:id="rId3" action="ppaction://hlinksldjump"/>
          </p:cNvPr>
          <p:cNvSpPr/>
          <p:nvPr/>
        </p:nvSpPr>
        <p:spPr>
          <a:xfrm>
            <a:off x="3707904" y="4581128"/>
            <a:ext cx="1080120" cy="10801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/>
          <p:cNvSpPr/>
          <p:nvPr/>
        </p:nvSpPr>
        <p:spPr>
          <a:xfrm>
            <a:off x="5076056" y="4437112"/>
            <a:ext cx="1080120" cy="10801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Овал 90"/>
          <p:cNvSpPr/>
          <p:nvPr/>
        </p:nvSpPr>
        <p:spPr>
          <a:xfrm>
            <a:off x="971600" y="5517232"/>
            <a:ext cx="1080120" cy="108012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Овал 91"/>
          <p:cNvSpPr/>
          <p:nvPr/>
        </p:nvSpPr>
        <p:spPr>
          <a:xfrm>
            <a:off x="6876256" y="5517232"/>
            <a:ext cx="1080120" cy="108012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Овал 92">
            <a:hlinkClick r:id="rId4" action="ppaction://hlinksldjump"/>
          </p:cNvPr>
          <p:cNvSpPr/>
          <p:nvPr/>
        </p:nvSpPr>
        <p:spPr>
          <a:xfrm>
            <a:off x="4572000" y="5589240"/>
            <a:ext cx="1080120" cy="108012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Овал 94"/>
          <p:cNvSpPr/>
          <p:nvPr/>
        </p:nvSpPr>
        <p:spPr>
          <a:xfrm>
            <a:off x="5724128" y="5589240"/>
            <a:ext cx="1080120" cy="108012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Стрелка влево 95">
            <a:hlinkClick r:id="rId5" action="ppaction://hlinksldjump"/>
          </p:cNvPr>
          <p:cNvSpPr/>
          <p:nvPr/>
        </p:nvSpPr>
        <p:spPr>
          <a:xfrm>
            <a:off x="0" y="6120656"/>
            <a:ext cx="792163" cy="62071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7" name="TextBox 96">
            <a:hlinkClick r:id="" action="ppaction://hlinkshowjump?jump=nextslide"/>
          </p:cNvPr>
          <p:cNvSpPr txBox="1"/>
          <p:nvPr/>
        </p:nvSpPr>
        <p:spPr>
          <a:xfrm>
            <a:off x="8028384" y="6450012"/>
            <a:ext cx="1115616" cy="340519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</p:childTnLst>
        </p:cTn>
      </p:par>
    </p:tnLst>
    <p:bldLst>
      <p:bldP spid="87" grpId="0" animBg="1"/>
      <p:bldP spid="91" grpId="0" animBg="1"/>
      <p:bldP spid="92" grpId="0" animBg="1"/>
      <p:bldP spid="93" grpId="0" animBg="1"/>
      <p:bldP spid="9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6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Овал 84"/>
          <p:cNvSpPr/>
          <p:nvPr/>
        </p:nvSpPr>
        <p:spPr>
          <a:xfrm>
            <a:off x="1403648" y="692696"/>
            <a:ext cx="6192688" cy="4464496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403648" y="1052736"/>
            <a:ext cx="1080120" cy="108012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555776" y="404664"/>
            <a:ext cx="1080120" cy="10801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827584" y="2204864"/>
            <a:ext cx="1080120" cy="108012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2483768" y="4221088"/>
            <a:ext cx="1080120" cy="108012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1331640" y="3573016"/>
            <a:ext cx="1080120" cy="108012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3851920" y="260648"/>
            <a:ext cx="1080120" cy="10801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>
            <a:hlinkClick r:id="rId3" action="ppaction://hlinksldjump"/>
          </p:cNvPr>
          <p:cNvSpPr/>
          <p:nvPr/>
        </p:nvSpPr>
        <p:spPr>
          <a:xfrm>
            <a:off x="3707904" y="4581128"/>
            <a:ext cx="1080120" cy="10801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/>
          <p:cNvSpPr/>
          <p:nvPr/>
        </p:nvSpPr>
        <p:spPr>
          <a:xfrm>
            <a:off x="5076056" y="4437112"/>
            <a:ext cx="1080120" cy="10801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Овал 90"/>
          <p:cNvSpPr/>
          <p:nvPr/>
        </p:nvSpPr>
        <p:spPr>
          <a:xfrm>
            <a:off x="971600" y="5517232"/>
            <a:ext cx="1080120" cy="108012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Овал 91">
            <a:hlinkClick r:id="rId4" action="ppaction://hlinksldjump"/>
          </p:cNvPr>
          <p:cNvSpPr/>
          <p:nvPr/>
        </p:nvSpPr>
        <p:spPr>
          <a:xfrm>
            <a:off x="6876256" y="5517232"/>
            <a:ext cx="1080120" cy="108012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Овал 92"/>
          <p:cNvSpPr/>
          <p:nvPr/>
        </p:nvSpPr>
        <p:spPr>
          <a:xfrm>
            <a:off x="6300192" y="3717032"/>
            <a:ext cx="1080120" cy="108012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Овал 94"/>
          <p:cNvSpPr/>
          <p:nvPr/>
        </p:nvSpPr>
        <p:spPr>
          <a:xfrm>
            <a:off x="5724128" y="5589240"/>
            <a:ext cx="1080120" cy="108012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Стрелка влево 95">
            <a:hlinkClick r:id="rId5" action="ppaction://hlinksldjump"/>
          </p:cNvPr>
          <p:cNvSpPr/>
          <p:nvPr/>
        </p:nvSpPr>
        <p:spPr>
          <a:xfrm>
            <a:off x="0" y="6120656"/>
            <a:ext cx="792163" cy="62071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7" name="TextBox 96">
            <a:hlinkClick r:id="" action="ppaction://hlinkshowjump?jump=nextslide"/>
          </p:cNvPr>
          <p:cNvSpPr txBox="1"/>
          <p:nvPr/>
        </p:nvSpPr>
        <p:spPr>
          <a:xfrm>
            <a:off x="8028384" y="6450012"/>
            <a:ext cx="1115616" cy="340519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</p:childTnLst>
        </p:cTn>
      </p:par>
    </p:tnLst>
    <p:bldLst>
      <p:bldP spid="87" grpId="0" animBg="1"/>
      <p:bldP spid="91" grpId="0" animBg="1"/>
      <p:bldP spid="92" grpId="0" animBg="1"/>
      <p:bldP spid="93" grpId="0" animBg="1"/>
      <p:bldP spid="9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6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Овал 84"/>
          <p:cNvSpPr/>
          <p:nvPr/>
        </p:nvSpPr>
        <p:spPr>
          <a:xfrm>
            <a:off x="1403648" y="692696"/>
            <a:ext cx="6192688" cy="4464496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403648" y="1052736"/>
            <a:ext cx="1080120" cy="108012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555776" y="404664"/>
            <a:ext cx="1080120" cy="10801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827584" y="2204864"/>
            <a:ext cx="1080120" cy="108012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2483768" y="4221088"/>
            <a:ext cx="1080120" cy="108012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1331640" y="3573016"/>
            <a:ext cx="1080120" cy="108012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3851920" y="260648"/>
            <a:ext cx="1080120" cy="10801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>
            <a:hlinkClick r:id="rId3" action="ppaction://hlinksldjump"/>
          </p:cNvPr>
          <p:cNvSpPr/>
          <p:nvPr/>
        </p:nvSpPr>
        <p:spPr>
          <a:xfrm>
            <a:off x="3707904" y="4581128"/>
            <a:ext cx="1080120" cy="10801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/>
          <p:cNvSpPr/>
          <p:nvPr/>
        </p:nvSpPr>
        <p:spPr>
          <a:xfrm>
            <a:off x="5076056" y="4437112"/>
            <a:ext cx="1080120" cy="10801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Овал 90">
            <a:hlinkClick r:id="rId4" action="ppaction://hlinksldjump"/>
          </p:cNvPr>
          <p:cNvSpPr/>
          <p:nvPr/>
        </p:nvSpPr>
        <p:spPr>
          <a:xfrm>
            <a:off x="971600" y="5517232"/>
            <a:ext cx="1080120" cy="108012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Овал 91"/>
          <p:cNvSpPr/>
          <p:nvPr/>
        </p:nvSpPr>
        <p:spPr>
          <a:xfrm>
            <a:off x="7092280" y="2636912"/>
            <a:ext cx="1080120" cy="108012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Овал 92"/>
          <p:cNvSpPr/>
          <p:nvPr/>
        </p:nvSpPr>
        <p:spPr>
          <a:xfrm>
            <a:off x="6300192" y="3717032"/>
            <a:ext cx="1080120" cy="108012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Овал 94"/>
          <p:cNvSpPr/>
          <p:nvPr/>
        </p:nvSpPr>
        <p:spPr>
          <a:xfrm>
            <a:off x="5724128" y="5589240"/>
            <a:ext cx="1080120" cy="108012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Стрелка влево 95">
            <a:hlinkClick r:id="rId5" action="ppaction://hlinksldjump"/>
          </p:cNvPr>
          <p:cNvSpPr/>
          <p:nvPr/>
        </p:nvSpPr>
        <p:spPr>
          <a:xfrm>
            <a:off x="0" y="6120656"/>
            <a:ext cx="792163" cy="62071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7" name="TextBox 96">
            <a:hlinkClick r:id="" action="ppaction://hlinkshowjump?jump=nextslide"/>
          </p:cNvPr>
          <p:cNvSpPr txBox="1"/>
          <p:nvPr/>
        </p:nvSpPr>
        <p:spPr>
          <a:xfrm>
            <a:off x="8028384" y="6450012"/>
            <a:ext cx="1115616" cy="340519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</p:childTnLst>
        </p:cTn>
      </p:par>
    </p:tnLst>
    <p:bldLst>
      <p:bldP spid="87" grpId="0" animBg="1"/>
      <p:bldP spid="91" grpId="0" animBg="1"/>
      <p:bldP spid="92" grpId="0" animBg="1"/>
      <p:bldP spid="93" grpId="0" animBg="1"/>
      <p:bldP spid="9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6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Овал 84"/>
          <p:cNvSpPr/>
          <p:nvPr/>
        </p:nvSpPr>
        <p:spPr>
          <a:xfrm>
            <a:off x="1403648" y="692696"/>
            <a:ext cx="6192688" cy="4464496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403648" y="1052736"/>
            <a:ext cx="1080120" cy="108012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555776" y="404664"/>
            <a:ext cx="1080120" cy="10801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827584" y="2204864"/>
            <a:ext cx="1080120" cy="108012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2483768" y="4221088"/>
            <a:ext cx="1080120" cy="108012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1331640" y="3573016"/>
            <a:ext cx="1080120" cy="108012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3851920" y="260648"/>
            <a:ext cx="1080120" cy="10801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>
            <a:hlinkClick r:id="rId3" action="ppaction://hlinksldjump"/>
          </p:cNvPr>
          <p:cNvSpPr/>
          <p:nvPr/>
        </p:nvSpPr>
        <p:spPr>
          <a:xfrm>
            <a:off x="3707904" y="4581128"/>
            <a:ext cx="1080120" cy="10801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/>
          <p:cNvSpPr/>
          <p:nvPr/>
        </p:nvSpPr>
        <p:spPr>
          <a:xfrm>
            <a:off x="5076056" y="4437112"/>
            <a:ext cx="1080120" cy="10801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Овал 90"/>
          <p:cNvSpPr/>
          <p:nvPr/>
        </p:nvSpPr>
        <p:spPr>
          <a:xfrm>
            <a:off x="6660232" y="1268760"/>
            <a:ext cx="1080120" cy="108012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Овал 91"/>
          <p:cNvSpPr/>
          <p:nvPr/>
        </p:nvSpPr>
        <p:spPr>
          <a:xfrm>
            <a:off x="7092280" y="2636912"/>
            <a:ext cx="1080120" cy="108012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Овал 92"/>
          <p:cNvSpPr/>
          <p:nvPr/>
        </p:nvSpPr>
        <p:spPr>
          <a:xfrm>
            <a:off x="6300192" y="3717032"/>
            <a:ext cx="1080120" cy="108012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Овал 94">
            <a:hlinkClick r:id="rId4" action="ppaction://hlinksldjump"/>
          </p:cNvPr>
          <p:cNvSpPr/>
          <p:nvPr/>
        </p:nvSpPr>
        <p:spPr>
          <a:xfrm>
            <a:off x="5724128" y="5589240"/>
            <a:ext cx="1080120" cy="108012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Стрелка влево 95">
            <a:hlinkClick r:id="rId5" action="ppaction://hlinksldjump"/>
          </p:cNvPr>
          <p:cNvSpPr/>
          <p:nvPr/>
        </p:nvSpPr>
        <p:spPr>
          <a:xfrm>
            <a:off x="0" y="6120656"/>
            <a:ext cx="792163" cy="62071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7" name="TextBox 96">
            <a:hlinkClick r:id="" action="ppaction://hlinkshowjump?jump=nextslide"/>
          </p:cNvPr>
          <p:cNvSpPr txBox="1"/>
          <p:nvPr/>
        </p:nvSpPr>
        <p:spPr>
          <a:xfrm>
            <a:off x="8028384" y="6450012"/>
            <a:ext cx="1115616" cy="340519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</p:childTnLst>
        </p:cTn>
      </p:par>
    </p:tnLst>
    <p:bldLst>
      <p:bldP spid="87" grpId="0" animBg="1"/>
      <p:bldP spid="91" grpId="0" animBg="1"/>
      <p:bldP spid="92" grpId="0" animBg="1"/>
      <p:bldP spid="93" grpId="0" animBg="1"/>
      <p:bldP spid="9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6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Овал 84"/>
          <p:cNvSpPr/>
          <p:nvPr/>
        </p:nvSpPr>
        <p:spPr>
          <a:xfrm>
            <a:off x="1403648" y="692696"/>
            <a:ext cx="6192688" cy="4464496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403648" y="1052736"/>
            <a:ext cx="1080120" cy="108012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555776" y="404664"/>
            <a:ext cx="1080120" cy="10801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827584" y="2204864"/>
            <a:ext cx="1080120" cy="108012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2483768" y="4221088"/>
            <a:ext cx="1080120" cy="108012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1331640" y="3573016"/>
            <a:ext cx="1080120" cy="108012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3851920" y="260648"/>
            <a:ext cx="1080120" cy="10801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>
            <a:hlinkClick r:id="rId3" action="ppaction://hlinksldjump"/>
          </p:cNvPr>
          <p:cNvSpPr/>
          <p:nvPr/>
        </p:nvSpPr>
        <p:spPr>
          <a:xfrm>
            <a:off x="3707904" y="4581128"/>
            <a:ext cx="1080120" cy="10801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/>
          <p:cNvSpPr/>
          <p:nvPr/>
        </p:nvSpPr>
        <p:spPr>
          <a:xfrm>
            <a:off x="5076056" y="4437112"/>
            <a:ext cx="1080120" cy="10801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Овал 90"/>
          <p:cNvSpPr/>
          <p:nvPr/>
        </p:nvSpPr>
        <p:spPr>
          <a:xfrm>
            <a:off x="6660232" y="1268760"/>
            <a:ext cx="1080120" cy="1080120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Овал 91"/>
          <p:cNvSpPr/>
          <p:nvPr/>
        </p:nvSpPr>
        <p:spPr>
          <a:xfrm>
            <a:off x="7092280" y="2636912"/>
            <a:ext cx="1080120" cy="108012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Овал 92"/>
          <p:cNvSpPr/>
          <p:nvPr/>
        </p:nvSpPr>
        <p:spPr>
          <a:xfrm>
            <a:off x="6300192" y="3717032"/>
            <a:ext cx="1080120" cy="108012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Овал 94"/>
          <p:cNvSpPr/>
          <p:nvPr/>
        </p:nvSpPr>
        <p:spPr>
          <a:xfrm>
            <a:off x="5364088" y="404664"/>
            <a:ext cx="1080120" cy="108012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Стрелка влево 95">
            <a:hlinkClick r:id="rId4" action="ppaction://hlinksldjump"/>
          </p:cNvPr>
          <p:cNvSpPr/>
          <p:nvPr/>
        </p:nvSpPr>
        <p:spPr>
          <a:xfrm>
            <a:off x="0" y="6120656"/>
            <a:ext cx="792163" cy="620712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7" name="TextBox 96">
            <a:hlinkClick r:id="" action="ppaction://hlinkshowjump?jump=nextslide"/>
          </p:cNvPr>
          <p:cNvSpPr txBox="1"/>
          <p:nvPr/>
        </p:nvSpPr>
        <p:spPr>
          <a:xfrm>
            <a:off x="8028384" y="6450012"/>
            <a:ext cx="1115616" cy="340519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chemeClr val="bg1"/>
                </a:solidFill>
                <a:latin typeface="Arial Black" pitchFamily="34" charset="0"/>
              </a:rPr>
              <a:t>ГОТОВО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</p:childTnLst>
        </p:cTn>
      </p:par>
    </p:tnLst>
    <p:bldLst>
      <p:bldP spid="87" grpId="0" animBg="1"/>
      <p:bldP spid="91" grpId="0" animBg="1"/>
      <p:bldP spid="92" grpId="0" animBg="1"/>
      <p:bldP spid="93" grpId="0" animBg="1"/>
      <p:bldP spid="9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7" name="Picture 13" descr="C:\Users\Аяз\Desktop\УМКК\умк  4.png"/>
          <p:cNvPicPr>
            <a:picLocks noChangeAspect="1" noChangeArrowheads="1"/>
          </p:cNvPicPr>
          <p:nvPr/>
        </p:nvPicPr>
        <p:blipFill>
          <a:blip r:embed="rId2" cstate="print"/>
          <a:srcRect r="1551"/>
          <a:stretch>
            <a:fillRect/>
          </a:stretch>
        </p:blipFill>
        <p:spPr bwMode="auto">
          <a:xfrm>
            <a:off x="0" y="0"/>
            <a:ext cx="4644008" cy="6858000"/>
          </a:xfrm>
          <a:prstGeom prst="rect">
            <a:avLst/>
          </a:prstGeom>
          <a:noFill/>
        </p:spPr>
      </p:pic>
      <p:pic>
        <p:nvPicPr>
          <p:cNvPr id="14" name="Picture 13" descr="C:\Users\Аяз\Desktop\УМКК\умк  4.png"/>
          <p:cNvPicPr>
            <a:picLocks noChangeAspect="1" noChangeArrowheads="1"/>
          </p:cNvPicPr>
          <p:nvPr/>
        </p:nvPicPr>
        <p:blipFill>
          <a:blip r:embed="rId2" cstate="print"/>
          <a:srcRect r="1575"/>
          <a:stretch>
            <a:fillRect/>
          </a:stretch>
        </p:blipFill>
        <p:spPr bwMode="auto">
          <a:xfrm flipH="1">
            <a:off x="4644008" y="0"/>
            <a:ext cx="4499990" cy="6858000"/>
          </a:xfrm>
          <a:prstGeom prst="rect">
            <a:avLst/>
          </a:prstGeom>
          <a:noFill/>
        </p:spPr>
      </p:pic>
      <p:pic>
        <p:nvPicPr>
          <p:cNvPr id="26636" name="Picture 4" descr="C:\Users\Аяз\Downloads\orig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40" y="2996952"/>
            <a:ext cx="2934394" cy="2934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Стрелка влево 14">
            <a:hlinkClick r:id="rId4" action="ppaction://hlinksldjump"/>
          </p:cNvPr>
          <p:cNvSpPr/>
          <p:nvPr/>
        </p:nvSpPr>
        <p:spPr>
          <a:xfrm>
            <a:off x="216396" y="5876925"/>
            <a:ext cx="611188" cy="549275"/>
          </a:xfrm>
          <a:prstGeom prst="left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1835696" y="836713"/>
            <a:ext cx="6048672" cy="2520279"/>
          </a:xfrm>
          <a:prstGeom prst="rect">
            <a:avLst/>
          </a:prstGeom>
          <a:noFill/>
        </p:spPr>
        <p:txBody>
          <a:bodyPr wrap="square" rtlCol="0">
            <a:prstTxWarp prst="textDeflate">
              <a:avLst/>
            </a:prstTxWarp>
            <a:spAutoFit/>
          </a:bodyPr>
          <a:lstStyle/>
          <a:p>
            <a:r>
              <a:rPr lang="ru-RU" dirty="0" smtClean="0">
                <a:ln>
                  <a:solidFill>
                    <a:schemeClr val="accent5">
                      <a:lumMod val="25000"/>
                    </a:schemeClr>
                  </a:solidFill>
                </a:ln>
                <a:solidFill>
                  <a:srgbClr val="0000FF"/>
                </a:solidFill>
                <a:latin typeface="Arial Black" pitchFamily="34" charset="0"/>
              </a:rPr>
              <a:t>МОЛОДЕЦ!</a:t>
            </a:r>
          </a:p>
          <a:p>
            <a:endParaRPr lang="ru-RU" dirty="0">
              <a:ln>
                <a:solidFill>
                  <a:schemeClr val="accent5">
                    <a:lumMod val="25000"/>
                  </a:schemeClr>
                </a:solidFill>
              </a:ln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1556</TotalTime>
  <Words>366</Words>
  <Application>Microsoft Office PowerPoint</Application>
  <PresentationFormat>Экран (4:3)</PresentationFormat>
  <Paragraphs>261</Paragraphs>
  <Slides>46</Slides>
  <Notes>12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8" baseType="lpstr">
      <vt:lpstr>Оформление по умолчанию</vt:lpstr>
      <vt:lpstr>Точечный рисунок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Незнаю потом think</cp:lastModifiedBy>
  <cp:revision>168</cp:revision>
  <dcterms:created xsi:type="dcterms:W3CDTF">2010-04-23T03:00:43Z</dcterms:created>
  <dcterms:modified xsi:type="dcterms:W3CDTF">2020-10-04T08:26:21Z</dcterms:modified>
</cp:coreProperties>
</file>