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F334B-DEFE-4D68-B20C-7379034B51EE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6F0B24-A060-4EAA-9FFF-82C3C0A2A535}">
      <dgm:prSet phldrT="[Текст]" custT="1"/>
      <dgm:spPr>
        <a:solidFill>
          <a:srgbClr val="FF0000"/>
        </a:solidFill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4800" dirty="0" smtClean="0"/>
            <a:t>ВТОРАЯ МЛАДШАЯ ГРУППА</a:t>
          </a:r>
          <a:endParaRPr lang="ru-RU" sz="4800" dirty="0"/>
        </a:p>
      </dgm:t>
    </dgm:pt>
    <dgm:pt modelId="{DA5C4D65-426B-469B-9900-89977CBD25EA}" type="parTrans" cxnId="{F8D01B2F-C734-4B3A-93E8-C228FE065484}">
      <dgm:prSet/>
      <dgm:spPr/>
      <dgm:t>
        <a:bodyPr/>
        <a:lstStyle/>
        <a:p>
          <a:endParaRPr lang="ru-RU"/>
        </a:p>
      </dgm:t>
    </dgm:pt>
    <dgm:pt modelId="{16A8ACCD-7BD1-40AA-A453-0EF2C9F2CDE8}" type="sibTrans" cxnId="{F8D01B2F-C734-4B3A-93E8-C228FE065484}">
      <dgm:prSet/>
      <dgm:spPr/>
      <dgm:t>
        <a:bodyPr/>
        <a:lstStyle/>
        <a:p>
          <a:endParaRPr lang="ru-RU"/>
        </a:p>
      </dgm:t>
    </dgm:pt>
    <dgm:pt modelId="{709EAC68-4301-4BE4-93F4-560E07758981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«Йога для малышей»</a:t>
          </a:r>
          <a:endParaRPr lang="ru-RU" b="1" dirty="0">
            <a:solidFill>
              <a:schemeClr val="tx1"/>
            </a:solidFill>
          </a:endParaRPr>
        </a:p>
      </dgm:t>
    </dgm:pt>
    <dgm:pt modelId="{48176F7E-823B-4A22-A754-2A8A238B1E9F}" type="parTrans" cxnId="{FCC8819A-DD5C-404E-A087-E3FFA272F6E8}">
      <dgm:prSet/>
      <dgm:spPr/>
      <dgm:t>
        <a:bodyPr/>
        <a:lstStyle/>
        <a:p>
          <a:endParaRPr lang="ru-RU"/>
        </a:p>
      </dgm:t>
    </dgm:pt>
    <dgm:pt modelId="{F576864E-60CC-4958-BE9E-0BAEEAA9CA5E}" type="sibTrans" cxnId="{FCC8819A-DD5C-404E-A087-E3FFA272F6E8}">
      <dgm:prSet/>
      <dgm:spPr/>
      <dgm:t>
        <a:bodyPr/>
        <a:lstStyle/>
        <a:p>
          <a:endParaRPr lang="ru-RU"/>
        </a:p>
      </dgm:t>
    </dgm:pt>
    <dgm:pt modelId="{24E8E07E-7764-4F0C-8D26-CA5806C1F259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«Спортивная гимнастика»</a:t>
          </a:r>
          <a:endParaRPr lang="ru-RU" b="1" dirty="0">
            <a:solidFill>
              <a:schemeClr val="tx1"/>
            </a:solidFill>
          </a:endParaRPr>
        </a:p>
      </dgm:t>
    </dgm:pt>
    <dgm:pt modelId="{047A9552-9C4F-46DA-BEA0-8A8AAC135832}" type="parTrans" cxnId="{0B1973C0-9D8F-417E-9194-C3076AE286B6}">
      <dgm:prSet/>
      <dgm:spPr/>
      <dgm:t>
        <a:bodyPr/>
        <a:lstStyle/>
        <a:p>
          <a:endParaRPr lang="ru-RU"/>
        </a:p>
      </dgm:t>
    </dgm:pt>
    <dgm:pt modelId="{01193D96-0894-458B-9C6A-4456B2CE7DB4}" type="sibTrans" cxnId="{0B1973C0-9D8F-417E-9194-C3076AE286B6}">
      <dgm:prSet/>
      <dgm:spPr/>
      <dgm:t>
        <a:bodyPr/>
        <a:lstStyle/>
        <a:p>
          <a:endParaRPr lang="ru-RU"/>
        </a:p>
      </dgm:t>
    </dgm:pt>
    <dgm:pt modelId="{4E5E826B-A9EA-4FDB-B723-F58D60406A60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Творческий кружок</a:t>
          </a:r>
        </a:p>
        <a:p>
          <a:r>
            <a:rPr lang="ru-RU" b="1" dirty="0" smtClean="0">
              <a:solidFill>
                <a:schemeClr val="tx1"/>
              </a:solidFill>
            </a:rPr>
            <a:t>«Изо – студия»</a:t>
          </a:r>
        </a:p>
        <a:p>
          <a:endParaRPr lang="ru-RU" dirty="0">
            <a:solidFill>
              <a:schemeClr val="tx1"/>
            </a:solidFill>
          </a:endParaRPr>
        </a:p>
      </dgm:t>
    </dgm:pt>
    <dgm:pt modelId="{F262EE2A-8266-45EF-BDD5-8B73D65CDF52}" type="parTrans" cxnId="{E9D43C86-A38C-41A9-9AE4-73E63EB7E277}">
      <dgm:prSet/>
      <dgm:spPr/>
      <dgm:t>
        <a:bodyPr/>
        <a:lstStyle/>
        <a:p>
          <a:endParaRPr lang="ru-RU"/>
        </a:p>
      </dgm:t>
    </dgm:pt>
    <dgm:pt modelId="{03E80B91-CEFB-48FB-B017-9C9AF67D5AC7}" type="sibTrans" cxnId="{E9D43C86-A38C-41A9-9AE4-73E63EB7E277}">
      <dgm:prSet/>
      <dgm:spPr/>
      <dgm:t>
        <a:bodyPr/>
        <a:lstStyle/>
        <a:p>
          <a:endParaRPr lang="ru-RU"/>
        </a:p>
      </dgm:t>
    </dgm:pt>
    <dgm:pt modelId="{C823BE34-C292-4DDC-B20A-7D0F35FD7EF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Логопедический кружок </a:t>
          </a:r>
          <a:r>
            <a:rPr lang="ru-RU" b="1" dirty="0" smtClean="0">
              <a:solidFill>
                <a:schemeClr val="tx1"/>
              </a:solidFill>
            </a:rPr>
            <a:t>«</a:t>
          </a:r>
          <a:r>
            <a:rPr lang="ru-RU" b="1" dirty="0" err="1" smtClean="0">
              <a:solidFill>
                <a:schemeClr val="tx1"/>
              </a:solidFill>
            </a:rPr>
            <a:t>Логоритмика</a:t>
          </a:r>
          <a:r>
            <a:rPr lang="ru-RU" b="1" dirty="0" smtClean="0">
              <a:solidFill>
                <a:schemeClr val="tx1"/>
              </a:solidFill>
            </a:rPr>
            <a:t>» </a:t>
          </a:r>
          <a:endParaRPr lang="ru-RU" b="1" dirty="0">
            <a:solidFill>
              <a:schemeClr val="tx1"/>
            </a:solidFill>
          </a:endParaRPr>
        </a:p>
      </dgm:t>
    </dgm:pt>
    <dgm:pt modelId="{BFD77584-DCF2-4E96-ADD8-9DD033A14D6A}" type="parTrans" cxnId="{ADA9918B-2235-4B22-A200-5EF4378F5EF6}">
      <dgm:prSet/>
      <dgm:spPr/>
      <dgm:t>
        <a:bodyPr/>
        <a:lstStyle/>
        <a:p>
          <a:endParaRPr lang="ru-RU"/>
        </a:p>
      </dgm:t>
    </dgm:pt>
    <dgm:pt modelId="{3991C81C-81BA-4ED2-9E2D-CB82CEDB516C}" type="sibTrans" cxnId="{ADA9918B-2235-4B22-A200-5EF4378F5EF6}">
      <dgm:prSet/>
      <dgm:spPr/>
      <dgm:t>
        <a:bodyPr/>
        <a:lstStyle/>
        <a:p>
          <a:endParaRPr lang="ru-RU"/>
        </a:p>
      </dgm:t>
    </dgm:pt>
    <dgm:pt modelId="{9D975D98-C830-48B0-B9FF-1C137DB2D535}" type="pres">
      <dgm:prSet presAssocID="{292F334B-DEFE-4D68-B20C-7379034B51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E466DBA-A9CE-45F5-9A53-826C12CC2F74}" type="pres">
      <dgm:prSet presAssocID="{526F0B24-A060-4EAA-9FFF-82C3C0A2A535}" presName="hierRoot1" presStyleCnt="0">
        <dgm:presLayoutVars>
          <dgm:hierBranch val="init"/>
        </dgm:presLayoutVars>
      </dgm:prSet>
      <dgm:spPr/>
    </dgm:pt>
    <dgm:pt modelId="{B94BF182-F1D6-4CB0-966D-F7AD3DF3A22C}" type="pres">
      <dgm:prSet presAssocID="{526F0B24-A060-4EAA-9FFF-82C3C0A2A535}" presName="rootComposite1" presStyleCnt="0"/>
      <dgm:spPr/>
    </dgm:pt>
    <dgm:pt modelId="{75FCEE0B-93F9-4C1C-AC72-3FB642539D8A}" type="pres">
      <dgm:prSet presAssocID="{526F0B24-A060-4EAA-9FFF-82C3C0A2A535}" presName="rootText1" presStyleLbl="node0" presStyleIdx="0" presStyleCnt="1" custScaleX="348885" custScaleY="149654" custLinFactNeighborX="389" custLinFactNeighborY="-8395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6432EBD-F2D9-46E8-9DDF-D6908FE798EE}" type="pres">
      <dgm:prSet presAssocID="{526F0B24-A060-4EAA-9FFF-82C3C0A2A53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79FED8D-F9A6-422F-9A63-7A6A7118D8FF}" type="pres">
      <dgm:prSet presAssocID="{526F0B24-A060-4EAA-9FFF-82C3C0A2A535}" presName="hierChild2" presStyleCnt="0"/>
      <dgm:spPr/>
    </dgm:pt>
    <dgm:pt modelId="{31265681-B038-4466-A9FF-25C9EEB4F3A1}" type="pres">
      <dgm:prSet presAssocID="{48176F7E-823B-4A22-A754-2A8A238B1E9F}" presName="Name37" presStyleLbl="parChTrans1D2" presStyleIdx="0" presStyleCnt="4"/>
      <dgm:spPr/>
      <dgm:t>
        <a:bodyPr/>
        <a:lstStyle/>
        <a:p>
          <a:endParaRPr lang="ru-RU"/>
        </a:p>
      </dgm:t>
    </dgm:pt>
    <dgm:pt modelId="{765767F4-C205-46C3-8F0B-DA522B8B4AD4}" type="pres">
      <dgm:prSet presAssocID="{709EAC68-4301-4BE4-93F4-560E07758981}" presName="hierRoot2" presStyleCnt="0">
        <dgm:presLayoutVars>
          <dgm:hierBranch val="init"/>
        </dgm:presLayoutVars>
      </dgm:prSet>
      <dgm:spPr/>
    </dgm:pt>
    <dgm:pt modelId="{DC8CB067-5418-4424-A524-1583CBEFC280}" type="pres">
      <dgm:prSet presAssocID="{709EAC68-4301-4BE4-93F4-560E07758981}" presName="rootComposite" presStyleCnt="0"/>
      <dgm:spPr/>
    </dgm:pt>
    <dgm:pt modelId="{F3AE714B-3132-45FB-A740-D67D188109D2}" type="pres">
      <dgm:prSet presAssocID="{709EAC68-4301-4BE4-93F4-560E07758981}" presName="rootText" presStyleLbl="node2" presStyleIdx="0" presStyleCnt="4" custLinFactNeighborY="-1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BEBB37-9C6C-4ABC-9221-9C53BCE01565}" type="pres">
      <dgm:prSet presAssocID="{709EAC68-4301-4BE4-93F4-560E07758981}" presName="rootConnector" presStyleLbl="node2" presStyleIdx="0" presStyleCnt="4"/>
      <dgm:spPr/>
      <dgm:t>
        <a:bodyPr/>
        <a:lstStyle/>
        <a:p>
          <a:endParaRPr lang="ru-RU"/>
        </a:p>
      </dgm:t>
    </dgm:pt>
    <dgm:pt modelId="{8568C835-0114-4C0C-8339-5C2193D8A876}" type="pres">
      <dgm:prSet presAssocID="{709EAC68-4301-4BE4-93F4-560E07758981}" presName="hierChild4" presStyleCnt="0"/>
      <dgm:spPr/>
    </dgm:pt>
    <dgm:pt modelId="{FD401DBB-25EA-4AF4-BE48-FA8F3502BCF3}" type="pres">
      <dgm:prSet presAssocID="{709EAC68-4301-4BE4-93F4-560E07758981}" presName="hierChild5" presStyleCnt="0"/>
      <dgm:spPr/>
    </dgm:pt>
    <dgm:pt modelId="{788F3F6E-95BE-4A48-8637-FC4B29D0BEA7}" type="pres">
      <dgm:prSet presAssocID="{047A9552-9C4F-46DA-BEA0-8A8AAC135832}" presName="Name37" presStyleLbl="parChTrans1D2" presStyleIdx="1" presStyleCnt="4"/>
      <dgm:spPr/>
      <dgm:t>
        <a:bodyPr/>
        <a:lstStyle/>
        <a:p>
          <a:endParaRPr lang="ru-RU"/>
        </a:p>
      </dgm:t>
    </dgm:pt>
    <dgm:pt modelId="{CBBDAC09-B8E8-4997-8982-27B686AD6B1C}" type="pres">
      <dgm:prSet presAssocID="{24E8E07E-7764-4F0C-8D26-CA5806C1F259}" presName="hierRoot2" presStyleCnt="0">
        <dgm:presLayoutVars>
          <dgm:hierBranch val="init"/>
        </dgm:presLayoutVars>
      </dgm:prSet>
      <dgm:spPr/>
    </dgm:pt>
    <dgm:pt modelId="{188C649D-729B-4822-848F-6B996DEC07FF}" type="pres">
      <dgm:prSet presAssocID="{24E8E07E-7764-4F0C-8D26-CA5806C1F259}" presName="rootComposite" presStyleCnt="0"/>
      <dgm:spPr/>
    </dgm:pt>
    <dgm:pt modelId="{2AF42A04-FE81-4317-93C4-AC8E6EA95EF2}" type="pres">
      <dgm:prSet presAssocID="{24E8E07E-7764-4F0C-8D26-CA5806C1F259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3FD3A7-0169-466A-BBAC-5A51E52A69D0}" type="pres">
      <dgm:prSet presAssocID="{24E8E07E-7764-4F0C-8D26-CA5806C1F259}" presName="rootConnector" presStyleLbl="node2" presStyleIdx="1" presStyleCnt="4"/>
      <dgm:spPr/>
      <dgm:t>
        <a:bodyPr/>
        <a:lstStyle/>
        <a:p>
          <a:endParaRPr lang="ru-RU"/>
        </a:p>
      </dgm:t>
    </dgm:pt>
    <dgm:pt modelId="{CE99FC50-66FE-42AB-99FC-EE8E538E5FE0}" type="pres">
      <dgm:prSet presAssocID="{24E8E07E-7764-4F0C-8D26-CA5806C1F259}" presName="hierChild4" presStyleCnt="0"/>
      <dgm:spPr/>
    </dgm:pt>
    <dgm:pt modelId="{C02321CF-0209-4BA4-8CB4-2BDD3F117677}" type="pres">
      <dgm:prSet presAssocID="{24E8E07E-7764-4F0C-8D26-CA5806C1F259}" presName="hierChild5" presStyleCnt="0"/>
      <dgm:spPr/>
    </dgm:pt>
    <dgm:pt modelId="{2CD034E4-D982-43F2-A0C8-76FB58D31EC4}" type="pres">
      <dgm:prSet presAssocID="{F262EE2A-8266-45EF-BDD5-8B73D65CDF52}" presName="Name37" presStyleLbl="parChTrans1D2" presStyleIdx="2" presStyleCnt="4"/>
      <dgm:spPr/>
      <dgm:t>
        <a:bodyPr/>
        <a:lstStyle/>
        <a:p>
          <a:endParaRPr lang="ru-RU"/>
        </a:p>
      </dgm:t>
    </dgm:pt>
    <dgm:pt modelId="{4517FF70-1CC4-498F-9E98-FC54A442E620}" type="pres">
      <dgm:prSet presAssocID="{4E5E826B-A9EA-4FDB-B723-F58D60406A60}" presName="hierRoot2" presStyleCnt="0">
        <dgm:presLayoutVars>
          <dgm:hierBranch val="init"/>
        </dgm:presLayoutVars>
      </dgm:prSet>
      <dgm:spPr/>
    </dgm:pt>
    <dgm:pt modelId="{7712C8B4-7175-487B-9D00-029DE7772344}" type="pres">
      <dgm:prSet presAssocID="{4E5E826B-A9EA-4FDB-B723-F58D60406A60}" presName="rootComposite" presStyleCnt="0"/>
      <dgm:spPr/>
    </dgm:pt>
    <dgm:pt modelId="{B82923FA-AF09-4FD5-8CAF-F9D4EDB9BF1D}" type="pres">
      <dgm:prSet presAssocID="{4E5E826B-A9EA-4FDB-B723-F58D60406A60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D3E18-9873-460C-B410-53A0379CDCC7}" type="pres">
      <dgm:prSet presAssocID="{4E5E826B-A9EA-4FDB-B723-F58D60406A60}" presName="rootConnector" presStyleLbl="node2" presStyleIdx="2" presStyleCnt="4"/>
      <dgm:spPr/>
      <dgm:t>
        <a:bodyPr/>
        <a:lstStyle/>
        <a:p>
          <a:endParaRPr lang="ru-RU"/>
        </a:p>
      </dgm:t>
    </dgm:pt>
    <dgm:pt modelId="{E8F4ADCB-99C0-47EA-AA63-DC94E649AC0C}" type="pres">
      <dgm:prSet presAssocID="{4E5E826B-A9EA-4FDB-B723-F58D60406A60}" presName="hierChild4" presStyleCnt="0"/>
      <dgm:spPr/>
    </dgm:pt>
    <dgm:pt modelId="{62F916FA-CD1B-4D63-B207-FB93E6148D24}" type="pres">
      <dgm:prSet presAssocID="{4E5E826B-A9EA-4FDB-B723-F58D60406A60}" presName="hierChild5" presStyleCnt="0"/>
      <dgm:spPr/>
    </dgm:pt>
    <dgm:pt modelId="{A683F9F9-DDDD-43F5-BA79-0283B1EDCD91}" type="pres">
      <dgm:prSet presAssocID="{BFD77584-DCF2-4E96-ADD8-9DD033A14D6A}" presName="Name37" presStyleLbl="parChTrans1D2" presStyleIdx="3" presStyleCnt="4"/>
      <dgm:spPr/>
      <dgm:t>
        <a:bodyPr/>
        <a:lstStyle/>
        <a:p>
          <a:endParaRPr lang="ru-RU"/>
        </a:p>
      </dgm:t>
    </dgm:pt>
    <dgm:pt modelId="{42DC7A54-342B-4CF9-BB7B-E1B68B258F6A}" type="pres">
      <dgm:prSet presAssocID="{C823BE34-C292-4DDC-B20A-7D0F35FD7EF9}" presName="hierRoot2" presStyleCnt="0">
        <dgm:presLayoutVars>
          <dgm:hierBranch val="init"/>
        </dgm:presLayoutVars>
      </dgm:prSet>
      <dgm:spPr/>
    </dgm:pt>
    <dgm:pt modelId="{C5D0D3F5-8CEC-437D-8FC2-31A5C9B2B4C3}" type="pres">
      <dgm:prSet presAssocID="{C823BE34-C292-4DDC-B20A-7D0F35FD7EF9}" presName="rootComposite" presStyleCnt="0"/>
      <dgm:spPr/>
    </dgm:pt>
    <dgm:pt modelId="{9CFAA201-DAA7-4AC1-A0EC-8CF53F7F5617}" type="pres">
      <dgm:prSet presAssocID="{C823BE34-C292-4DDC-B20A-7D0F35FD7EF9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2B4DEF-3126-442B-9E05-0F17E4BEE6B5}" type="pres">
      <dgm:prSet presAssocID="{C823BE34-C292-4DDC-B20A-7D0F35FD7EF9}" presName="rootConnector" presStyleLbl="node2" presStyleIdx="3" presStyleCnt="4"/>
      <dgm:spPr/>
      <dgm:t>
        <a:bodyPr/>
        <a:lstStyle/>
        <a:p>
          <a:endParaRPr lang="ru-RU"/>
        </a:p>
      </dgm:t>
    </dgm:pt>
    <dgm:pt modelId="{99D4C793-98AE-4352-AB67-934C5C3DA6D2}" type="pres">
      <dgm:prSet presAssocID="{C823BE34-C292-4DDC-B20A-7D0F35FD7EF9}" presName="hierChild4" presStyleCnt="0"/>
      <dgm:spPr/>
    </dgm:pt>
    <dgm:pt modelId="{FFE66C11-CF13-4684-95B9-0E51A09C9AB8}" type="pres">
      <dgm:prSet presAssocID="{C823BE34-C292-4DDC-B20A-7D0F35FD7EF9}" presName="hierChild5" presStyleCnt="0"/>
      <dgm:spPr/>
    </dgm:pt>
    <dgm:pt modelId="{8EB91179-2C97-4FDD-B75C-184C1293AD6B}" type="pres">
      <dgm:prSet presAssocID="{526F0B24-A060-4EAA-9FFF-82C3C0A2A535}" presName="hierChild3" presStyleCnt="0"/>
      <dgm:spPr/>
    </dgm:pt>
  </dgm:ptLst>
  <dgm:cxnLst>
    <dgm:cxn modelId="{60E8E627-D25E-4E12-BE9E-B3AAAF654E8B}" type="presOf" srcId="{C823BE34-C292-4DDC-B20A-7D0F35FD7EF9}" destId="{FC2B4DEF-3126-442B-9E05-0F17E4BEE6B5}" srcOrd="1" destOrd="0" presId="urn:microsoft.com/office/officeart/2005/8/layout/orgChart1"/>
    <dgm:cxn modelId="{B10DBF5C-6F9C-4E72-90D0-540170F9115A}" type="presOf" srcId="{709EAC68-4301-4BE4-93F4-560E07758981}" destId="{24BEBB37-9C6C-4ABC-9221-9C53BCE01565}" srcOrd="1" destOrd="0" presId="urn:microsoft.com/office/officeart/2005/8/layout/orgChart1"/>
    <dgm:cxn modelId="{8189B6C3-0A42-4E63-8FD2-F60C895999C4}" type="presOf" srcId="{C823BE34-C292-4DDC-B20A-7D0F35FD7EF9}" destId="{9CFAA201-DAA7-4AC1-A0EC-8CF53F7F5617}" srcOrd="0" destOrd="0" presId="urn:microsoft.com/office/officeart/2005/8/layout/orgChart1"/>
    <dgm:cxn modelId="{7C220566-31AD-4934-96EE-F0BB8F65791E}" type="presOf" srcId="{526F0B24-A060-4EAA-9FFF-82C3C0A2A535}" destId="{75FCEE0B-93F9-4C1C-AC72-3FB642539D8A}" srcOrd="0" destOrd="0" presId="urn:microsoft.com/office/officeart/2005/8/layout/orgChart1"/>
    <dgm:cxn modelId="{E96124D2-EB48-4561-A026-4EA1CE1EA0CB}" type="presOf" srcId="{24E8E07E-7764-4F0C-8D26-CA5806C1F259}" destId="{2AF42A04-FE81-4317-93C4-AC8E6EA95EF2}" srcOrd="0" destOrd="0" presId="urn:microsoft.com/office/officeart/2005/8/layout/orgChart1"/>
    <dgm:cxn modelId="{1656C17A-506B-4B0F-A266-2FE65676C38F}" type="presOf" srcId="{709EAC68-4301-4BE4-93F4-560E07758981}" destId="{F3AE714B-3132-45FB-A740-D67D188109D2}" srcOrd="0" destOrd="0" presId="urn:microsoft.com/office/officeart/2005/8/layout/orgChart1"/>
    <dgm:cxn modelId="{ADA9918B-2235-4B22-A200-5EF4378F5EF6}" srcId="{526F0B24-A060-4EAA-9FFF-82C3C0A2A535}" destId="{C823BE34-C292-4DDC-B20A-7D0F35FD7EF9}" srcOrd="3" destOrd="0" parTransId="{BFD77584-DCF2-4E96-ADD8-9DD033A14D6A}" sibTransId="{3991C81C-81BA-4ED2-9E2D-CB82CEDB516C}"/>
    <dgm:cxn modelId="{748DC9CB-B47B-4094-B756-7099EFB2CD1B}" type="presOf" srcId="{4E5E826B-A9EA-4FDB-B723-F58D60406A60}" destId="{45DD3E18-9873-460C-B410-53A0379CDCC7}" srcOrd="1" destOrd="0" presId="urn:microsoft.com/office/officeart/2005/8/layout/orgChart1"/>
    <dgm:cxn modelId="{F8D01B2F-C734-4B3A-93E8-C228FE065484}" srcId="{292F334B-DEFE-4D68-B20C-7379034B51EE}" destId="{526F0B24-A060-4EAA-9FFF-82C3C0A2A535}" srcOrd="0" destOrd="0" parTransId="{DA5C4D65-426B-469B-9900-89977CBD25EA}" sibTransId="{16A8ACCD-7BD1-40AA-A453-0EF2C9F2CDE8}"/>
    <dgm:cxn modelId="{0B1973C0-9D8F-417E-9194-C3076AE286B6}" srcId="{526F0B24-A060-4EAA-9FFF-82C3C0A2A535}" destId="{24E8E07E-7764-4F0C-8D26-CA5806C1F259}" srcOrd="1" destOrd="0" parTransId="{047A9552-9C4F-46DA-BEA0-8A8AAC135832}" sibTransId="{01193D96-0894-458B-9C6A-4456B2CE7DB4}"/>
    <dgm:cxn modelId="{A6D9D7AC-AE3E-4414-8530-950F1E548DAE}" type="presOf" srcId="{292F334B-DEFE-4D68-B20C-7379034B51EE}" destId="{9D975D98-C830-48B0-B9FF-1C137DB2D535}" srcOrd="0" destOrd="0" presId="urn:microsoft.com/office/officeart/2005/8/layout/orgChart1"/>
    <dgm:cxn modelId="{22AC5EB0-B304-41C4-8714-E65FA37E5A9E}" type="presOf" srcId="{48176F7E-823B-4A22-A754-2A8A238B1E9F}" destId="{31265681-B038-4466-A9FF-25C9EEB4F3A1}" srcOrd="0" destOrd="0" presId="urn:microsoft.com/office/officeart/2005/8/layout/orgChart1"/>
    <dgm:cxn modelId="{E9D43C86-A38C-41A9-9AE4-73E63EB7E277}" srcId="{526F0B24-A060-4EAA-9FFF-82C3C0A2A535}" destId="{4E5E826B-A9EA-4FDB-B723-F58D60406A60}" srcOrd="2" destOrd="0" parTransId="{F262EE2A-8266-45EF-BDD5-8B73D65CDF52}" sibTransId="{03E80B91-CEFB-48FB-B017-9C9AF67D5AC7}"/>
    <dgm:cxn modelId="{3100ADC3-5619-49E0-A3E7-18B93F10D16D}" type="presOf" srcId="{047A9552-9C4F-46DA-BEA0-8A8AAC135832}" destId="{788F3F6E-95BE-4A48-8637-FC4B29D0BEA7}" srcOrd="0" destOrd="0" presId="urn:microsoft.com/office/officeart/2005/8/layout/orgChart1"/>
    <dgm:cxn modelId="{FCC8819A-DD5C-404E-A087-E3FFA272F6E8}" srcId="{526F0B24-A060-4EAA-9FFF-82C3C0A2A535}" destId="{709EAC68-4301-4BE4-93F4-560E07758981}" srcOrd="0" destOrd="0" parTransId="{48176F7E-823B-4A22-A754-2A8A238B1E9F}" sibTransId="{F576864E-60CC-4958-BE9E-0BAEEAA9CA5E}"/>
    <dgm:cxn modelId="{0047DB47-0EC5-42FB-BFF6-1F872979DFE5}" type="presOf" srcId="{24E8E07E-7764-4F0C-8D26-CA5806C1F259}" destId="{443FD3A7-0169-466A-BBAC-5A51E52A69D0}" srcOrd="1" destOrd="0" presId="urn:microsoft.com/office/officeart/2005/8/layout/orgChart1"/>
    <dgm:cxn modelId="{02233F66-5958-4127-96BE-3DE14A688A9C}" type="presOf" srcId="{4E5E826B-A9EA-4FDB-B723-F58D60406A60}" destId="{B82923FA-AF09-4FD5-8CAF-F9D4EDB9BF1D}" srcOrd="0" destOrd="0" presId="urn:microsoft.com/office/officeart/2005/8/layout/orgChart1"/>
    <dgm:cxn modelId="{36E48BCD-23F3-4B64-AA03-C09D9FB66A84}" type="presOf" srcId="{F262EE2A-8266-45EF-BDD5-8B73D65CDF52}" destId="{2CD034E4-D982-43F2-A0C8-76FB58D31EC4}" srcOrd="0" destOrd="0" presId="urn:microsoft.com/office/officeart/2005/8/layout/orgChart1"/>
    <dgm:cxn modelId="{C0A45FFB-D480-4997-B8A5-9C7DBB0AE312}" type="presOf" srcId="{BFD77584-DCF2-4E96-ADD8-9DD033A14D6A}" destId="{A683F9F9-DDDD-43F5-BA79-0283B1EDCD91}" srcOrd="0" destOrd="0" presId="urn:microsoft.com/office/officeart/2005/8/layout/orgChart1"/>
    <dgm:cxn modelId="{471522F4-CAFE-41A7-81CB-29EBF3486BD9}" type="presOf" srcId="{526F0B24-A060-4EAA-9FFF-82C3C0A2A535}" destId="{06432EBD-F2D9-46E8-9DDF-D6908FE798EE}" srcOrd="1" destOrd="0" presId="urn:microsoft.com/office/officeart/2005/8/layout/orgChart1"/>
    <dgm:cxn modelId="{7F54FEF4-F203-46E3-9B54-99745B540FA8}" type="presParOf" srcId="{9D975D98-C830-48B0-B9FF-1C137DB2D535}" destId="{7E466DBA-A9CE-45F5-9A53-826C12CC2F74}" srcOrd="0" destOrd="0" presId="urn:microsoft.com/office/officeart/2005/8/layout/orgChart1"/>
    <dgm:cxn modelId="{A67B03BF-C87F-435A-ADEF-D67857EAE3DE}" type="presParOf" srcId="{7E466DBA-A9CE-45F5-9A53-826C12CC2F74}" destId="{B94BF182-F1D6-4CB0-966D-F7AD3DF3A22C}" srcOrd="0" destOrd="0" presId="urn:microsoft.com/office/officeart/2005/8/layout/orgChart1"/>
    <dgm:cxn modelId="{E9574FA5-AAEB-44BC-9A56-8B17CFA6751D}" type="presParOf" srcId="{B94BF182-F1D6-4CB0-966D-F7AD3DF3A22C}" destId="{75FCEE0B-93F9-4C1C-AC72-3FB642539D8A}" srcOrd="0" destOrd="0" presId="urn:microsoft.com/office/officeart/2005/8/layout/orgChart1"/>
    <dgm:cxn modelId="{B0BB2B89-9E24-4E00-B4CC-13121B14CD2F}" type="presParOf" srcId="{B94BF182-F1D6-4CB0-966D-F7AD3DF3A22C}" destId="{06432EBD-F2D9-46E8-9DDF-D6908FE798EE}" srcOrd="1" destOrd="0" presId="urn:microsoft.com/office/officeart/2005/8/layout/orgChart1"/>
    <dgm:cxn modelId="{5467014B-E281-4D92-B4C4-5421296593F0}" type="presParOf" srcId="{7E466DBA-A9CE-45F5-9A53-826C12CC2F74}" destId="{879FED8D-F9A6-422F-9A63-7A6A7118D8FF}" srcOrd="1" destOrd="0" presId="urn:microsoft.com/office/officeart/2005/8/layout/orgChart1"/>
    <dgm:cxn modelId="{9A41B90E-0E1B-4597-859C-F1F6D8D3B9FF}" type="presParOf" srcId="{879FED8D-F9A6-422F-9A63-7A6A7118D8FF}" destId="{31265681-B038-4466-A9FF-25C9EEB4F3A1}" srcOrd="0" destOrd="0" presId="urn:microsoft.com/office/officeart/2005/8/layout/orgChart1"/>
    <dgm:cxn modelId="{DEDD4F5F-6AFE-41E2-AD9A-3C77C47A25C5}" type="presParOf" srcId="{879FED8D-F9A6-422F-9A63-7A6A7118D8FF}" destId="{765767F4-C205-46C3-8F0B-DA522B8B4AD4}" srcOrd="1" destOrd="0" presId="urn:microsoft.com/office/officeart/2005/8/layout/orgChart1"/>
    <dgm:cxn modelId="{33E751A6-0737-444F-A408-26696EC24B8B}" type="presParOf" srcId="{765767F4-C205-46C3-8F0B-DA522B8B4AD4}" destId="{DC8CB067-5418-4424-A524-1583CBEFC280}" srcOrd="0" destOrd="0" presId="urn:microsoft.com/office/officeart/2005/8/layout/orgChart1"/>
    <dgm:cxn modelId="{EC870FB8-AEE6-4945-BD94-7E89225368A3}" type="presParOf" srcId="{DC8CB067-5418-4424-A524-1583CBEFC280}" destId="{F3AE714B-3132-45FB-A740-D67D188109D2}" srcOrd="0" destOrd="0" presId="urn:microsoft.com/office/officeart/2005/8/layout/orgChart1"/>
    <dgm:cxn modelId="{CA1CE0CC-B692-417C-8F2B-12602561F0A8}" type="presParOf" srcId="{DC8CB067-5418-4424-A524-1583CBEFC280}" destId="{24BEBB37-9C6C-4ABC-9221-9C53BCE01565}" srcOrd="1" destOrd="0" presId="urn:microsoft.com/office/officeart/2005/8/layout/orgChart1"/>
    <dgm:cxn modelId="{C25989AA-2EC8-4125-9AC9-69CF720D848D}" type="presParOf" srcId="{765767F4-C205-46C3-8F0B-DA522B8B4AD4}" destId="{8568C835-0114-4C0C-8339-5C2193D8A876}" srcOrd="1" destOrd="0" presId="urn:microsoft.com/office/officeart/2005/8/layout/orgChart1"/>
    <dgm:cxn modelId="{568CA767-9C85-4A24-941D-1CE43323ECAD}" type="presParOf" srcId="{765767F4-C205-46C3-8F0B-DA522B8B4AD4}" destId="{FD401DBB-25EA-4AF4-BE48-FA8F3502BCF3}" srcOrd="2" destOrd="0" presId="urn:microsoft.com/office/officeart/2005/8/layout/orgChart1"/>
    <dgm:cxn modelId="{D2E63006-CEC5-489A-9580-34BC68698685}" type="presParOf" srcId="{879FED8D-F9A6-422F-9A63-7A6A7118D8FF}" destId="{788F3F6E-95BE-4A48-8637-FC4B29D0BEA7}" srcOrd="2" destOrd="0" presId="urn:microsoft.com/office/officeart/2005/8/layout/orgChart1"/>
    <dgm:cxn modelId="{AD107410-7FE5-4DA4-8A46-B3A643227711}" type="presParOf" srcId="{879FED8D-F9A6-422F-9A63-7A6A7118D8FF}" destId="{CBBDAC09-B8E8-4997-8982-27B686AD6B1C}" srcOrd="3" destOrd="0" presId="urn:microsoft.com/office/officeart/2005/8/layout/orgChart1"/>
    <dgm:cxn modelId="{290F69FE-B529-40C3-BEE9-9D9EBFCF19A4}" type="presParOf" srcId="{CBBDAC09-B8E8-4997-8982-27B686AD6B1C}" destId="{188C649D-729B-4822-848F-6B996DEC07FF}" srcOrd="0" destOrd="0" presId="urn:microsoft.com/office/officeart/2005/8/layout/orgChart1"/>
    <dgm:cxn modelId="{91494F51-EB4B-438C-B5BF-88CAD662B7F5}" type="presParOf" srcId="{188C649D-729B-4822-848F-6B996DEC07FF}" destId="{2AF42A04-FE81-4317-93C4-AC8E6EA95EF2}" srcOrd="0" destOrd="0" presId="urn:microsoft.com/office/officeart/2005/8/layout/orgChart1"/>
    <dgm:cxn modelId="{2C4F9514-849D-4450-8C71-68AA61C0841C}" type="presParOf" srcId="{188C649D-729B-4822-848F-6B996DEC07FF}" destId="{443FD3A7-0169-466A-BBAC-5A51E52A69D0}" srcOrd="1" destOrd="0" presId="urn:microsoft.com/office/officeart/2005/8/layout/orgChart1"/>
    <dgm:cxn modelId="{22ECA49E-1F65-4F3F-B4D9-D0CC41057E8D}" type="presParOf" srcId="{CBBDAC09-B8E8-4997-8982-27B686AD6B1C}" destId="{CE99FC50-66FE-42AB-99FC-EE8E538E5FE0}" srcOrd="1" destOrd="0" presId="urn:microsoft.com/office/officeart/2005/8/layout/orgChart1"/>
    <dgm:cxn modelId="{6749F158-857C-469F-8169-8CEF00556C24}" type="presParOf" srcId="{CBBDAC09-B8E8-4997-8982-27B686AD6B1C}" destId="{C02321CF-0209-4BA4-8CB4-2BDD3F117677}" srcOrd="2" destOrd="0" presId="urn:microsoft.com/office/officeart/2005/8/layout/orgChart1"/>
    <dgm:cxn modelId="{BBF1CB8C-D4DB-4BEA-9996-DE27764861F8}" type="presParOf" srcId="{879FED8D-F9A6-422F-9A63-7A6A7118D8FF}" destId="{2CD034E4-D982-43F2-A0C8-76FB58D31EC4}" srcOrd="4" destOrd="0" presId="urn:microsoft.com/office/officeart/2005/8/layout/orgChart1"/>
    <dgm:cxn modelId="{91D74CB0-A9FA-43DF-AA78-E4706A432CB8}" type="presParOf" srcId="{879FED8D-F9A6-422F-9A63-7A6A7118D8FF}" destId="{4517FF70-1CC4-498F-9E98-FC54A442E620}" srcOrd="5" destOrd="0" presId="urn:microsoft.com/office/officeart/2005/8/layout/orgChart1"/>
    <dgm:cxn modelId="{85DBAB06-3FB0-4C15-B947-B3F4C6B40E9C}" type="presParOf" srcId="{4517FF70-1CC4-498F-9E98-FC54A442E620}" destId="{7712C8B4-7175-487B-9D00-029DE7772344}" srcOrd="0" destOrd="0" presId="urn:microsoft.com/office/officeart/2005/8/layout/orgChart1"/>
    <dgm:cxn modelId="{57483D2E-CDF1-454C-8265-0D6DA979FADB}" type="presParOf" srcId="{7712C8B4-7175-487B-9D00-029DE7772344}" destId="{B82923FA-AF09-4FD5-8CAF-F9D4EDB9BF1D}" srcOrd="0" destOrd="0" presId="urn:microsoft.com/office/officeart/2005/8/layout/orgChart1"/>
    <dgm:cxn modelId="{61C8B964-4941-42C0-B527-A02F1435A8F1}" type="presParOf" srcId="{7712C8B4-7175-487B-9D00-029DE7772344}" destId="{45DD3E18-9873-460C-B410-53A0379CDCC7}" srcOrd="1" destOrd="0" presId="urn:microsoft.com/office/officeart/2005/8/layout/orgChart1"/>
    <dgm:cxn modelId="{69A3F5A0-2758-4D68-ACF1-447D72E0E10A}" type="presParOf" srcId="{4517FF70-1CC4-498F-9E98-FC54A442E620}" destId="{E8F4ADCB-99C0-47EA-AA63-DC94E649AC0C}" srcOrd="1" destOrd="0" presId="urn:microsoft.com/office/officeart/2005/8/layout/orgChart1"/>
    <dgm:cxn modelId="{9E866F51-075E-410A-8557-BC3590CD7C03}" type="presParOf" srcId="{4517FF70-1CC4-498F-9E98-FC54A442E620}" destId="{62F916FA-CD1B-4D63-B207-FB93E6148D24}" srcOrd="2" destOrd="0" presId="urn:microsoft.com/office/officeart/2005/8/layout/orgChart1"/>
    <dgm:cxn modelId="{FEE0BB7C-A55D-449A-A565-C298B59231C3}" type="presParOf" srcId="{879FED8D-F9A6-422F-9A63-7A6A7118D8FF}" destId="{A683F9F9-DDDD-43F5-BA79-0283B1EDCD91}" srcOrd="6" destOrd="0" presId="urn:microsoft.com/office/officeart/2005/8/layout/orgChart1"/>
    <dgm:cxn modelId="{A421B50A-4551-4BBA-84B0-D09AA3F163C6}" type="presParOf" srcId="{879FED8D-F9A6-422F-9A63-7A6A7118D8FF}" destId="{42DC7A54-342B-4CF9-BB7B-E1B68B258F6A}" srcOrd="7" destOrd="0" presId="urn:microsoft.com/office/officeart/2005/8/layout/orgChart1"/>
    <dgm:cxn modelId="{92A47512-1053-4509-8EC8-5338C12EE65D}" type="presParOf" srcId="{42DC7A54-342B-4CF9-BB7B-E1B68B258F6A}" destId="{C5D0D3F5-8CEC-437D-8FC2-31A5C9B2B4C3}" srcOrd="0" destOrd="0" presId="urn:microsoft.com/office/officeart/2005/8/layout/orgChart1"/>
    <dgm:cxn modelId="{5BEE8833-5499-42A1-A737-5E09E8A0A037}" type="presParOf" srcId="{C5D0D3F5-8CEC-437D-8FC2-31A5C9B2B4C3}" destId="{9CFAA201-DAA7-4AC1-A0EC-8CF53F7F5617}" srcOrd="0" destOrd="0" presId="urn:microsoft.com/office/officeart/2005/8/layout/orgChart1"/>
    <dgm:cxn modelId="{A17831C7-6D15-47AE-B4C7-2B6A8E95FBA6}" type="presParOf" srcId="{C5D0D3F5-8CEC-437D-8FC2-31A5C9B2B4C3}" destId="{FC2B4DEF-3126-442B-9E05-0F17E4BEE6B5}" srcOrd="1" destOrd="0" presId="urn:microsoft.com/office/officeart/2005/8/layout/orgChart1"/>
    <dgm:cxn modelId="{41739151-D0BD-49EC-9D3C-ECAE60BFEB57}" type="presParOf" srcId="{42DC7A54-342B-4CF9-BB7B-E1B68B258F6A}" destId="{99D4C793-98AE-4352-AB67-934C5C3DA6D2}" srcOrd="1" destOrd="0" presId="urn:microsoft.com/office/officeart/2005/8/layout/orgChart1"/>
    <dgm:cxn modelId="{391503C2-D288-4A99-B74B-B588585AE1AE}" type="presParOf" srcId="{42DC7A54-342B-4CF9-BB7B-E1B68B258F6A}" destId="{FFE66C11-CF13-4684-95B9-0E51A09C9AB8}" srcOrd="2" destOrd="0" presId="urn:microsoft.com/office/officeart/2005/8/layout/orgChart1"/>
    <dgm:cxn modelId="{AFB3F555-5AA6-4FEF-98F6-FE010A70BAEA}" type="presParOf" srcId="{7E466DBA-A9CE-45F5-9A53-826C12CC2F74}" destId="{8EB91179-2C97-4FDD-B75C-184C1293AD6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2F334B-DEFE-4D68-B20C-7379034B51EE}" type="doc">
      <dgm:prSet loTypeId="urn:microsoft.com/office/officeart/2005/8/layout/hierarchy4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6F0B24-A060-4EAA-9FFF-82C3C0A2A535}">
      <dgm:prSet phldrT="[Текст]" custT="1"/>
      <dgm:spPr>
        <a:solidFill>
          <a:srgbClr val="FF0000"/>
        </a:solidFill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4800" smtClean="0"/>
            <a:t>СРЕДНЯЯ </a:t>
          </a:r>
          <a:r>
            <a:rPr lang="ru-RU" sz="4800" dirty="0" smtClean="0"/>
            <a:t>ГРУППА</a:t>
          </a:r>
          <a:endParaRPr lang="ru-RU" sz="4800" dirty="0"/>
        </a:p>
      </dgm:t>
    </dgm:pt>
    <dgm:pt modelId="{DA5C4D65-426B-469B-9900-89977CBD25EA}" type="parTrans" cxnId="{F8D01B2F-C734-4B3A-93E8-C228FE065484}">
      <dgm:prSet/>
      <dgm:spPr/>
      <dgm:t>
        <a:bodyPr/>
        <a:lstStyle/>
        <a:p>
          <a:endParaRPr lang="ru-RU"/>
        </a:p>
      </dgm:t>
    </dgm:pt>
    <dgm:pt modelId="{16A8ACCD-7BD1-40AA-A453-0EF2C9F2CDE8}" type="sibTrans" cxnId="{F8D01B2F-C734-4B3A-93E8-C228FE065484}">
      <dgm:prSet/>
      <dgm:spPr/>
      <dgm:t>
        <a:bodyPr/>
        <a:lstStyle/>
        <a:p>
          <a:endParaRPr lang="ru-RU"/>
        </a:p>
      </dgm:t>
    </dgm:pt>
    <dgm:pt modelId="{709EAC68-4301-4BE4-93F4-560E0775898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«Йога для малышей»</a:t>
          </a:r>
          <a:endParaRPr lang="ru-RU" sz="1600" b="1" dirty="0">
            <a:solidFill>
              <a:schemeClr val="tx1"/>
            </a:solidFill>
          </a:endParaRPr>
        </a:p>
      </dgm:t>
    </dgm:pt>
    <dgm:pt modelId="{48176F7E-823B-4A22-A754-2A8A238B1E9F}" type="parTrans" cxnId="{FCC8819A-DD5C-404E-A087-E3FFA272F6E8}">
      <dgm:prSet/>
      <dgm:spPr/>
      <dgm:t>
        <a:bodyPr/>
        <a:lstStyle/>
        <a:p>
          <a:endParaRPr lang="ru-RU"/>
        </a:p>
      </dgm:t>
    </dgm:pt>
    <dgm:pt modelId="{F576864E-60CC-4958-BE9E-0BAEEAA9CA5E}" type="sibTrans" cxnId="{FCC8819A-DD5C-404E-A087-E3FFA272F6E8}">
      <dgm:prSet/>
      <dgm:spPr/>
      <dgm:t>
        <a:bodyPr/>
        <a:lstStyle/>
        <a:p>
          <a:endParaRPr lang="ru-RU"/>
        </a:p>
      </dgm:t>
    </dgm:pt>
    <dgm:pt modelId="{24E8E07E-7764-4F0C-8D26-CA5806C1F25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«Спортивная гимнастика»</a:t>
          </a:r>
          <a:endParaRPr lang="ru-RU" sz="1600" b="1" dirty="0">
            <a:solidFill>
              <a:schemeClr val="tx1"/>
            </a:solidFill>
          </a:endParaRPr>
        </a:p>
      </dgm:t>
    </dgm:pt>
    <dgm:pt modelId="{047A9552-9C4F-46DA-BEA0-8A8AAC135832}" type="parTrans" cxnId="{0B1973C0-9D8F-417E-9194-C3076AE286B6}">
      <dgm:prSet/>
      <dgm:spPr/>
      <dgm:t>
        <a:bodyPr/>
        <a:lstStyle/>
        <a:p>
          <a:endParaRPr lang="ru-RU"/>
        </a:p>
      </dgm:t>
    </dgm:pt>
    <dgm:pt modelId="{01193D96-0894-458B-9C6A-4456B2CE7DB4}" type="sibTrans" cxnId="{0B1973C0-9D8F-417E-9194-C3076AE286B6}">
      <dgm:prSet/>
      <dgm:spPr/>
      <dgm:t>
        <a:bodyPr/>
        <a:lstStyle/>
        <a:p>
          <a:endParaRPr lang="ru-RU"/>
        </a:p>
      </dgm:t>
    </dgm:pt>
    <dgm:pt modelId="{4E5E826B-A9EA-4FDB-B723-F58D60406A6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Творческий кружок</a:t>
          </a:r>
        </a:p>
        <a:p>
          <a:r>
            <a:rPr lang="ru-RU" sz="1600" b="1" dirty="0" smtClean="0">
              <a:solidFill>
                <a:schemeClr val="tx1"/>
              </a:solidFill>
            </a:rPr>
            <a:t>«Изо – студия»</a:t>
          </a:r>
        </a:p>
      </dgm:t>
    </dgm:pt>
    <dgm:pt modelId="{F262EE2A-8266-45EF-BDD5-8B73D65CDF52}" type="parTrans" cxnId="{E9D43C86-A38C-41A9-9AE4-73E63EB7E277}">
      <dgm:prSet/>
      <dgm:spPr/>
      <dgm:t>
        <a:bodyPr/>
        <a:lstStyle/>
        <a:p>
          <a:endParaRPr lang="ru-RU"/>
        </a:p>
      </dgm:t>
    </dgm:pt>
    <dgm:pt modelId="{03E80B91-CEFB-48FB-B017-9C9AF67D5AC7}" type="sibTrans" cxnId="{E9D43C86-A38C-41A9-9AE4-73E63EB7E277}">
      <dgm:prSet/>
      <dgm:spPr/>
      <dgm:t>
        <a:bodyPr/>
        <a:lstStyle/>
        <a:p>
          <a:endParaRPr lang="ru-RU"/>
        </a:p>
      </dgm:t>
    </dgm:pt>
    <dgm:pt modelId="{C823BE34-C292-4DDC-B20A-7D0F35FD7EF9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600" b="1" dirty="0" smtClean="0">
              <a:solidFill>
                <a:schemeClr val="tx1"/>
              </a:solidFill>
            </a:rPr>
            <a:t>«Дельфин»</a:t>
          </a:r>
          <a:endParaRPr lang="ru-RU" sz="1600" dirty="0">
            <a:solidFill>
              <a:schemeClr val="tx1"/>
            </a:solidFill>
          </a:endParaRPr>
        </a:p>
      </dgm:t>
    </dgm:pt>
    <dgm:pt modelId="{BFD77584-DCF2-4E96-ADD8-9DD033A14D6A}" type="parTrans" cxnId="{ADA9918B-2235-4B22-A200-5EF4378F5EF6}">
      <dgm:prSet/>
      <dgm:spPr/>
      <dgm:t>
        <a:bodyPr/>
        <a:lstStyle/>
        <a:p>
          <a:endParaRPr lang="ru-RU"/>
        </a:p>
      </dgm:t>
    </dgm:pt>
    <dgm:pt modelId="{3991C81C-81BA-4ED2-9E2D-CB82CEDB516C}" type="sibTrans" cxnId="{ADA9918B-2235-4B22-A200-5EF4378F5EF6}">
      <dgm:prSet/>
      <dgm:spPr/>
      <dgm:t>
        <a:bodyPr/>
        <a:lstStyle/>
        <a:p>
          <a:endParaRPr lang="ru-RU"/>
        </a:p>
      </dgm:t>
    </dgm:pt>
    <dgm:pt modelId="{542EB773-EA6C-4374-91E6-A1AEA635C742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Логопедический</a:t>
          </a:r>
          <a:r>
            <a:rPr lang="ru-RU" sz="1600" b="0" dirty="0" smtClean="0">
              <a:solidFill>
                <a:schemeClr val="tx1"/>
              </a:solidFill>
            </a:rPr>
            <a:t> кружок </a:t>
          </a:r>
          <a:r>
            <a:rPr lang="ru-RU" sz="1400" b="1" dirty="0" smtClean="0">
              <a:solidFill>
                <a:schemeClr val="tx1"/>
              </a:solidFill>
            </a:rPr>
            <a:t>«</a:t>
          </a:r>
          <a:r>
            <a:rPr lang="ru-RU" sz="1400" b="1" dirty="0" err="1" smtClean="0">
              <a:solidFill>
                <a:schemeClr val="tx1"/>
              </a:solidFill>
            </a:rPr>
            <a:t>Говорунишка</a:t>
          </a:r>
          <a:r>
            <a:rPr lang="ru-RU" sz="1400" b="1" dirty="0" smtClean="0">
              <a:solidFill>
                <a:schemeClr val="tx1"/>
              </a:solidFill>
            </a:rPr>
            <a:t>»</a:t>
          </a:r>
          <a:r>
            <a:rPr lang="ru-RU" sz="1600" b="1" dirty="0" smtClean="0">
              <a:solidFill>
                <a:schemeClr val="tx1"/>
              </a:solidFill>
            </a:rPr>
            <a:t> </a:t>
          </a:r>
          <a:r>
            <a:rPr lang="ru-RU" sz="1600" b="0" dirty="0" smtClean="0">
              <a:solidFill>
                <a:schemeClr val="tx1"/>
              </a:solidFill>
            </a:rPr>
            <a:t>(групповое)</a:t>
          </a:r>
          <a:endParaRPr lang="ru-RU" sz="1600" b="0" dirty="0">
            <a:solidFill>
              <a:schemeClr val="tx1"/>
            </a:solidFill>
          </a:endParaRPr>
        </a:p>
      </dgm:t>
    </dgm:pt>
    <dgm:pt modelId="{A6687253-A2B5-4156-A033-7522002B911A}" type="parTrans" cxnId="{99F5B6EF-9151-4589-853D-691E30D6A533}">
      <dgm:prSet/>
      <dgm:spPr/>
      <dgm:t>
        <a:bodyPr/>
        <a:lstStyle/>
        <a:p>
          <a:endParaRPr lang="ru-RU"/>
        </a:p>
      </dgm:t>
    </dgm:pt>
    <dgm:pt modelId="{4D60BEE5-F94B-465D-ADC4-6911E33A2E78}" type="sibTrans" cxnId="{99F5B6EF-9151-4589-853D-691E30D6A533}">
      <dgm:prSet/>
      <dgm:spPr/>
      <dgm:t>
        <a:bodyPr/>
        <a:lstStyle/>
        <a:p>
          <a:endParaRPr lang="ru-RU"/>
        </a:p>
      </dgm:t>
    </dgm:pt>
    <dgm:pt modelId="{BADD5E48-7530-431E-AFC0-9057298F31B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600" b="0" dirty="0" smtClean="0">
              <a:solidFill>
                <a:schemeClr val="tx1"/>
              </a:solidFill>
            </a:rPr>
            <a:t>Кружок по изучению английского языка </a:t>
          </a:r>
        </a:p>
        <a:p>
          <a:r>
            <a:rPr lang="en-US" sz="1600" b="1" dirty="0" smtClean="0">
              <a:solidFill>
                <a:schemeClr val="tx1"/>
              </a:solidFill>
            </a:rPr>
            <a:t>«English time»</a:t>
          </a:r>
          <a:endParaRPr lang="ru-RU" sz="1600" b="1" dirty="0">
            <a:solidFill>
              <a:schemeClr val="tx1"/>
            </a:solidFill>
          </a:endParaRPr>
        </a:p>
      </dgm:t>
    </dgm:pt>
    <dgm:pt modelId="{8BC7FA60-2C39-49F9-8876-266F0CD7300E}" type="parTrans" cxnId="{8E06B191-D783-4AC0-AEDA-D69C75F2A3DB}">
      <dgm:prSet/>
      <dgm:spPr/>
      <dgm:t>
        <a:bodyPr/>
        <a:lstStyle/>
        <a:p>
          <a:endParaRPr lang="ru-RU"/>
        </a:p>
      </dgm:t>
    </dgm:pt>
    <dgm:pt modelId="{F2C5962A-4C3C-414D-A524-CF94E7F53909}" type="sibTrans" cxnId="{8E06B191-D783-4AC0-AEDA-D69C75F2A3DB}">
      <dgm:prSet/>
      <dgm:spPr/>
      <dgm:t>
        <a:bodyPr/>
        <a:lstStyle/>
        <a:p>
          <a:endParaRPr lang="ru-RU"/>
        </a:p>
      </dgm:t>
    </dgm:pt>
    <dgm:pt modelId="{E976BCD8-0E65-4F4E-A369-A47752CC1F80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600" b="0" dirty="0" smtClean="0">
              <a:solidFill>
                <a:schemeClr val="tx1"/>
              </a:solidFill>
            </a:rPr>
            <a:t>Творческий кружок </a:t>
          </a:r>
        </a:p>
        <a:p>
          <a:r>
            <a:rPr lang="ru-RU" sz="1600" b="1" dirty="0" smtClean="0">
              <a:solidFill>
                <a:schemeClr val="tx1"/>
              </a:solidFill>
            </a:rPr>
            <a:t>«Страна оригами»</a:t>
          </a:r>
          <a:endParaRPr lang="ru-RU" sz="1600" b="1" dirty="0">
            <a:solidFill>
              <a:schemeClr val="tx1"/>
            </a:solidFill>
          </a:endParaRPr>
        </a:p>
      </dgm:t>
    </dgm:pt>
    <dgm:pt modelId="{6FC1B69D-5465-41A3-8AC1-25D2CD3EF8F4}" type="parTrans" cxnId="{258641C9-E1A2-4492-8E9E-30D903B560D0}">
      <dgm:prSet/>
      <dgm:spPr/>
      <dgm:t>
        <a:bodyPr/>
        <a:lstStyle/>
        <a:p>
          <a:endParaRPr lang="ru-RU"/>
        </a:p>
      </dgm:t>
    </dgm:pt>
    <dgm:pt modelId="{5A2ADBCE-C889-4D38-9EA3-B53AA20C600F}" type="sibTrans" cxnId="{258641C9-E1A2-4492-8E9E-30D903B560D0}">
      <dgm:prSet/>
      <dgm:spPr/>
      <dgm:t>
        <a:bodyPr/>
        <a:lstStyle/>
        <a:p>
          <a:endParaRPr lang="ru-RU"/>
        </a:p>
      </dgm:t>
    </dgm:pt>
    <dgm:pt modelId="{BFAE08F3-5A75-4503-8E7F-F1DD090C046A}" type="pres">
      <dgm:prSet presAssocID="{292F334B-DEFE-4D68-B20C-7379034B51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97FFAE-88FF-402B-82BD-5E4FB0C0C7FB}" type="pres">
      <dgm:prSet presAssocID="{526F0B24-A060-4EAA-9FFF-82C3C0A2A535}" presName="vertOne" presStyleCnt="0"/>
      <dgm:spPr/>
    </dgm:pt>
    <dgm:pt modelId="{C77BCA16-D947-425F-B78F-7D09194F0BB8}" type="pres">
      <dgm:prSet presAssocID="{526F0B24-A060-4EAA-9FFF-82C3C0A2A53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E6CDBD-EE0C-4A62-832F-1E3FE6BC8625}" type="pres">
      <dgm:prSet presAssocID="{526F0B24-A060-4EAA-9FFF-82C3C0A2A535}" presName="parTransOne" presStyleCnt="0"/>
      <dgm:spPr/>
    </dgm:pt>
    <dgm:pt modelId="{FEC8358F-29BB-495E-92D9-5EAEC91EADE1}" type="pres">
      <dgm:prSet presAssocID="{526F0B24-A060-4EAA-9FFF-82C3C0A2A535}" presName="horzOne" presStyleCnt="0"/>
      <dgm:spPr/>
    </dgm:pt>
    <dgm:pt modelId="{CD80C6EA-02D5-4059-B8B6-A142DEB4372A}" type="pres">
      <dgm:prSet presAssocID="{709EAC68-4301-4BE4-93F4-560E07758981}" presName="vertTwo" presStyleCnt="0"/>
      <dgm:spPr/>
    </dgm:pt>
    <dgm:pt modelId="{2BD054BC-81A9-4BD9-A43B-7FC4FF3D7115}" type="pres">
      <dgm:prSet presAssocID="{709EAC68-4301-4BE4-93F4-560E07758981}" presName="txTwo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0D74D0-203F-473B-B2CE-4AFFF1F67500}" type="pres">
      <dgm:prSet presAssocID="{709EAC68-4301-4BE4-93F4-560E07758981}" presName="horzTwo" presStyleCnt="0"/>
      <dgm:spPr/>
    </dgm:pt>
    <dgm:pt modelId="{DDE214FE-54CC-4609-972F-3645CCF764AC}" type="pres">
      <dgm:prSet presAssocID="{F576864E-60CC-4958-BE9E-0BAEEAA9CA5E}" presName="sibSpaceTwo" presStyleCnt="0"/>
      <dgm:spPr/>
    </dgm:pt>
    <dgm:pt modelId="{C1B5E213-56A5-4E5D-AF4F-407494E831EA}" type="pres">
      <dgm:prSet presAssocID="{24E8E07E-7764-4F0C-8D26-CA5806C1F259}" presName="vertTwo" presStyleCnt="0"/>
      <dgm:spPr/>
    </dgm:pt>
    <dgm:pt modelId="{287C8E3D-E55E-45D6-B643-FA2F303B94EA}" type="pres">
      <dgm:prSet presAssocID="{24E8E07E-7764-4F0C-8D26-CA5806C1F259}" presName="txTwo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00E622-1B9D-41ED-80C1-8B40C994C789}" type="pres">
      <dgm:prSet presAssocID="{24E8E07E-7764-4F0C-8D26-CA5806C1F259}" presName="horzTwo" presStyleCnt="0"/>
      <dgm:spPr/>
    </dgm:pt>
    <dgm:pt modelId="{4909E287-292C-4338-B59E-9DCC4CE55CAD}" type="pres">
      <dgm:prSet presAssocID="{01193D96-0894-458B-9C6A-4456B2CE7DB4}" presName="sibSpaceTwo" presStyleCnt="0"/>
      <dgm:spPr/>
    </dgm:pt>
    <dgm:pt modelId="{47ACF9B3-FC05-4A10-8E0E-35032E2F7086}" type="pres">
      <dgm:prSet presAssocID="{4E5E826B-A9EA-4FDB-B723-F58D60406A60}" presName="vertTwo" presStyleCnt="0"/>
      <dgm:spPr/>
    </dgm:pt>
    <dgm:pt modelId="{66CC8F56-83E5-4D00-8A5F-72BE39E175BA}" type="pres">
      <dgm:prSet presAssocID="{4E5E826B-A9EA-4FDB-B723-F58D60406A60}" presName="txTwo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FF59F0-F662-492A-8257-75D3B9683F20}" type="pres">
      <dgm:prSet presAssocID="{4E5E826B-A9EA-4FDB-B723-F58D60406A60}" presName="horzTwo" presStyleCnt="0"/>
      <dgm:spPr/>
    </dgm:pt>
    <dgm:pt modelId="{9480C3F7-A671-4E51-BF91-E65D3F0E2A81}" type="pres">
      <dgm:prSet presAssocID="{03E80B91-CEFB-48FB-B017-9C9AF67D5AC7}" presName="sibSpaceTwo" presStyleCnt="0"/>
      <dgm:spPr/>
    </dgm:pt>
    <dgm:pt modelId="{7BC6D394-039C-4229-A58A-676A1778EE31}" type="pres">
      <dgm:prSet presAssocID="{C823BE34-C292-4DDC-B20A-7D0F35FD7EF9}" presName="vertTwo" presStyleCnt="0"/>
      <dgm:spPr/>
    </dgm:pt>
    <dgm:pt modelId="{044C0C9E-F3E2-46CC-B6C8-640C9E1F0BF2}" type="pres">
      <dgm:prSet presAssocID="{C823BE34-C292-4DDC-B20A-7D0F35FD7EF9}" presName="txTwo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84A402-3B25-45FD-8F69-F40B6F1E4D6D}" type="pres">
      <dgm:prSet presAssocID="{C823BE34-C292-4DDC-B20A-7D0F35FD7EF9}" presName="horzTwo" presStyleCnt="0"/>
      <dgm:spPr/>
    </dgm:pt>
    <dgm:pt modelId="{057ED671-F0DC-47D5-87B9-0634E9D12E2C}" type="pres">
      <dgm:prSet presAssocID="{3991C81C-81BA-4ED2-9E2D-CB82CEDB516C}" presName="sibSpaceTwo" presStyleCnt="0"/>
      <dgm:spPr/>
    </dgm:pt>
    <dgm:pt modelId="{BF964E99-2554-43C9-85A2-0D209FFCA34F}" type="pres">
      <dgm:prSet presAssocID="{542EB773-EA6C-4374-91E6-A1AEA635C742}" presName="vertTwo" presStyleCnt="0"/>
      <dgm:spPr/>
    </dgm:pt>
    <dgm:pt modelId="{96EF34C4-C436-470F-838B-A2FEC6666783}" type="pres">
      <dgm:prSet presAssocID="{542EB773-EA6C-4374-91E6-A1AEA635C742}" presName="txTwo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D09C3-D4E4-4F26-934F-27C7997CC78F}" type="pres">
      <dgm:prSet presAssocID="{542EB773-EA6C-4374-91E6-A1AEA635C742}" presName="horzTwo" presStyleCnt="0"/>
      <dgm:spPr/>
    </dgm:pt>
    <dgm:pt modelId="{85A58F3C-CB8C-4A93-8DA4-522FE829A82E}" type="pres">
      <dgm:prSet presAssocID="{4D60BEE5-F94B-465D-ADC4-6911E33A2E78}" presName="sibSpaceTwo" presStyleCnt="0"/>
      <dgm:spPr/>
    </dgm:pt>
    <dgm:pt modelId="{784BFAA1-152E-4100-8777-8621971FD7F8}" type="pres">
      <dgm:prSet presAssocID="{BADD5E48-7530-431E-AFC0-9057298F31BA}" presName="vertTwo" presStyleCnt="0"/>
      <dgm:spPr/>
    </dgm:pt>
    <dgm:pt modelId="{1080620C-2695-4EC0-9A39-1EF568C8121D}" type="pres">
      <dgm:prSet presAssocID="{BADD5E48-7530-431E-AFC0-9057298F31BA}" presName="txTwo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91E4B6-17F1-423A-AEA8-AB96644C8F52}" type="pres">
      <dgm:prSet presAssocID="{BADD5E48-7530-431E-AFC0-9057298F31BA}" presName="horzTwo" presStyleCnt="0"/>
      <dgm:spPr/>
    </dgm:pt>
    <dgm:pt modelId="{DB894514-5BBD-4E41-BAC6-4716C8FD20A4}" type="pres">
      <dgm:prSet presAssocID="{F2C5962A-4C3C-414D-A524-CF94E7F53909}" presName="sibSpaceTwo" presStyleCnt="0"/>
      <dgm:spPr/>
    </dgm:pt>
    <dgm:pt modelId="{EEA1844D-B1A1-4A09-A117-8198CA2EFDE1}" type="pres">
      <dgm:prSet presAssocID="{E976BCD8-0E65-4F4E-A369-A47752CC1F80}" presName="vertTwo" presStyleCnt="0"/>
      <dgm:spPr/>
    </dgm:pt>
    <dgm:pt modelId="{71703BBC-B4A7-4EAA-A7A6-A13A177D878E}" type="pres">
      <dgm:prSet presAssocID="{E976BCD8-0E65-4F4E-A369-A47752CC1F80}" presName="txTwo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9B2CEB-09AE-4B03-993D-32CEA54C5917}" type="pres">
      <dgm:prSet presAssocID="{E976BCD8-0E65-4F4E-A369-A47752CC1F80}" presName="horzTwo" presStyleCnt="0"/>
      <dgm:spPr/>
    </dgm:pt>
  </dgm:ptLst>
  <dgm:cxnLst>
    <dgm:cxn modelId="{ADA9918B-2235-4B22-A200-5EF4378F5EF6}" srcId="{526F0B24-A060-4EAA-9FFF-82C3C0A2A535}" destId="{C823BE34-C292-4DDC-B20A-7D0F35FD7EF9}" srcOrd="3" destOrd="0" parTransId="{BFD77584-DCF2-4E96-ADD8-9DD033A14D6A}" sibTransId="{3991C81C-81BA-4ED2-9E2D-CB82CEDB516C}"/>
    <dgm:cxn modelId="{F8D01B2F-C734-4B3A-93E8-C228FE065484}" srcId="{292F334B-DEFE-4D68-B20C-7379034B51EE}" destId="{526F0B24-A060-4EAA-9FFF-82C3C0A2A535}" srcOrd="0" destOrd="0" parTransId="{DA5C4D65-426B-469B-9900-89977CBD25EA}" sibTransId="{16A8ACCD-7BD1-40AA-A453-0EF2C9F2CDE8}"/>
    <dgm:cxn modelId="{258641C9-E1A2-4492-8E9E-30D903B560D0}" srcId="{526F0B24-A060-4EAA-9FFF-82C3C0A2A535}" destId="{E976BCD8-0E65-4F4E-A369-A47752CC1F80}" srcOrd="6" destOrd="0" parTransId="{6FC1B69D-5465-41A3-8AC1-25D2CD3EF8F4}" sibTransId="{5A2ADBCE-C889-4D38-9EA3-B53AA20C600F}"/>
    <dgm:cxn modelId="{8E06B191-D783-4AC0-AEDA-D69C75F2A3DB}" srcId="{526F0B24-A060-4EAA-9FFF-82C3C0A2A535}" destId="{BADD5E48-7530-431E-AFC0-9057298F31BA}" srcOrd="5" destOrd="0" parTransId="{8BC7FA60-2C39-49F9-8876-266F0CD7300E}" sibTransId="{F2C5962A-4C3C-414D-A524-CF94E7F53909}"/>
    <dgm:cxn modelId="{FCC8819A-DD5C-404E-A087-E3FFA272F6E8}" srcId="{526F0B24-A060-4EAA-9FFF-82C3C0A2A535}" destId="{709EAC68-4301-4BE4-93F4-560E07758981}" srcOrd="0" destOrd="0" parTransId="{48176F7E-823B-4A22-A754-2A8A238B1E9F}" sibTransId="{F576864E-60CC-4958-BE9E-0BAEEAA9CA5E}"/>
    <dgm:cxn modelId="{3DE5D564-D173-45DB-B315-008F4A0001B3}" type="presOf" srcId="{E976BCD8-0E65-4F4E-A369-A47752CC1F80}" destId="{71703BBC-B4A7-4EAA-A7A6-A13A177D878E}" srcOrd="0" destOrd="0" presId="urn:microsoft.com/office/officeart/2005/8/layout/hierarchy4"/>
    <dgm:cxn modelId="{6CC25D4B-0F3B-49DC-B0C1-480D75E09705}" type="presOf" srcId="{709EAC68-4301-4BE4-93F4-560E07758981}" destId="{2BD054BC-81A9-4BD9-A43B-7FC4FF3D7115}" srcOrd="0" destOrd="0" presId="urn:microsoft.com/office/officeart/2005/8/layout/hierarchy4"/>
    <dgm:cxn modelId="{0B1973C0-9D8F-417E-9194-C3076AE286B6}" srcId="{526F0B24-A060-4EAA-9FFF-82C3C0A2A535}" destId="{24E8E07E-7764-4F0C-8D26-CA5806C1F259}" srcOrd="1" destOrd="0" parTransId="{047A9552-9C4F-46DA-BEA0-8A8AAC135832}" sibTransId="{01193D96-0894-458B-9C6A-4456B2CE7DB4}"/>
    <dgm:cxn modelId="{99F5B6EF-9151-4589-853D-691E30D6A533}" srcId="{526F0B24-A060-4EAA-9FFF-82C3C0A2A535}" destId="{542EB773-EA6C-4374-91E6-A1AEA635C742}" srcOrd="4" destOrd="0" parTransId="{A6687253-A2B5-4156-A033-7522002B911A}" sibTransId="{4D60BEE5-F94B-465D-ADC4-6911E33A2E78}"/>
    <dgm:cxn modelId="{EDC4D912-5C03-411A-B2C8-3CBB5B47DDC0}" type="presOf" srcId="{BADD5E48-7530-431E-AFC0-9057298F31BA}" destId="{1080620C-2695-4EC0-9A39-1EF568C8121D}" srcOrd="0" destOrd="0" presId="urn:microsoft.com/office/officeart/2005/8/layout/hierarchy4"/>
    <dgm:cxn modelId="{4A86BFD1-00DE-4593-9810-FEDF402D5B01}" type="presOf" srcId="{292F334B-DEFE-4D68-B20C-7379034B51EE}" destId="{BFAE08F3-5A75-4503-8E7F-F1DD090C046A}" srcOrd="0" destOrd="0" presId="urn:microsoft.com/office/officeart/2005/8/layout/hierarchy4"/>
    <dgm:cxn modelId="{E9D43C86-A38C-41A9-9AE4-73E63EB7E277}" srcId="{526F0B24-A060-4EAA-9FFF-82C3C0A2A535}" destId="{4E5E826B-A9EA-4FDB-B723-F58D60406A60}" srcOrd="2" destOrd="0" parTransId="{F262EE2A-8266-45EF-BDD5-8B73D65CDF52}" sibTransId="{03E80B91-CEFB-48FB-B017-9C9AF67D5AC7}"/>
    <dgm:cxn modelId="{85BAD0D3-F444-4BB5-A43C-F89BD0558A97}" type="presOf" srcId="{C823BE34-C292-4DDC-B20A-7D0F35FD7EF9}" destId="{044C0C9E-F3E2-46CC-B6C8-640C9E1F0BF2}" srcOrd="0" destOrd="0" presId="urn:microsoft.com/office/officeart/2005/8/layout/hierarchy4"/>
    <dgm:cxn modelId="{DF2A22D8-C1DC-4878-9F68-11FB2F61904D}" type="presOf" srcId="{4E5E826B-A9EA-4FDB-B723-F58D60406A60}" destId="{66CC8F56-83E5-4D00-8A5F-72BE39E175BA}" srcOrd="0" destOrd="0" presId="urn:microsoft.com/office/officeart/2005/8/layout/hierarchy4"/>
    <dgm:cxn modelId="{67E7B932-CFB9-40BC-B0B8-E00443328F09}" type="presOf" srcId="{526F0B24-A060-4EAA-9FFF-82C3C0A2A535}" destId="{C77BCA16-D947-425F-B78F-7D09194F0BB8}" srcOrd="0" destOrd="0" presId="urn:microsoft.com/office/officeart/2005/8/layout/hierarchy4"/>
    <dgm:cxn modelId="{239B185D-EF33-487F-AE90-705883F763BE}" type="presOf" srcId="{24E8E07E-7764-4F0C-8D26-CA5806C1F259}" destId="{287C8E3D-E55E-45D6-B643-FA2F303B94EA}" srcOrd="0" destOrd="0" presId="urn:microsoft.com/office/officeart/2005/8/layout/hierarchy4"/>
    <dgm:cxn modelId="{9E4B2051-2F7B-4A9B-9455-8D05B8411AED}" type="presOf" srcId="{542EB773-EA6C-4374-91E6-A1AEA635C742}" destId="{96EF34C4-C436-470F-838B-A2FEC6666783}" srcOrd="0" destOrd="0" presId="urn:microsoft.com/office/officeart/2005/8/layout/hierarchy4"/>
    <dgm:cxn modelId="{F69D8595-43EB-4840-994F-232FF5317CCC}" type="presParOf" srcId="{BFAE08F3-5A75-4503-8E7F-F1DD090C046A}" destId="{AF97FFAE-88FF-402B-82BD-5E4FB0C0C7FB}" srcOrd="0" destOrd="0" presId="urn:microsoft.com/office/officeart/2005/8/layout/hierarchy4"/>
    <dgm:cxn modelId="{14898370-5C41-401D-B4C0-EAEF4205135B}" type="presParOf" srcId="{AF97FFAE-88FF-402B-82BD-5E4FB0C0C7FB}" destId="{C77BCA16-D947-425F-B78F-7D09194F0BB8}" srcOrd="0" destOrd="0" presId="urn:microsoft.com/office/officeart/2005/8/layout/hierarchy4"/>
    <dgm:cxn modelId="{EAEB9CB1-FF74-4CC9-A284-D57126C0476C}" type="presParOf" srcId="{AF97FFAE-88FF-402B-82BD-5E4FB0C0C7FB}" destId="{23E6CDBD-EE0C-4A62-832F-1E3FE6BC8625}" srcOrd="1" destOrd="0" presId="urn:microsoft.com/office/officeart/2005/8/layout/hierarchy4"/>
    <dgm:cxn modelId="{0E55FCBA-8706-42D6-A49D-C6B2FF1BB5F0}" type="presParOf" srcId="{AF97FFAE-88FF-402B-82BD-5E4FB0C0C7FB}" destId="{FEC8358F-29BB-495E-92D9-5EAEC91EADE1}" srcOrd="2" destOrd="0" presId="urn:microsoft.com/office/officeart/2005/8/layout/hierarchy4"/>
    <dgm:cxn modelId="{F40DB661-D0A7-41F3-8C02-CC814079A623}" type="presParOf" srcId="{FEC8358F-29BB-495E-92D9-5EAEC91EADE1}" destId="{CD80C6EA-02D5-4059-B8B6-A142DEB4372A}" srcOrd="0" destOrd="0" presId="urn:microsoft.com/office/officeart/2005/8/layout/hierarchy4"/>
    <dgm:cxn modelId="{8E5444E8-F9AC-4E1A-82C9-B538DF9266F2}" type="presParOf" srcId="{CD80C6EA-02D5-4059-B8B6-A142DEB4372A}" destId="{2BD054BC-81A9-4BD9-A43B-7FC4FF3D7115}" srcOrd="0" destOrd="0" presId="urn:microsoft.com/office/officeart/2005/8/layout/hierarchy4"/>
    <dgm:cxn modelId="{14531384-67FF-4874-A35F-A4A74AB2FB01}" type="presParOf" srcId="{CD80C6EA-02D5-4059-B8B6-A142DEB4372A}" destId="{1B0D74D0-203F-473B-B2CE-4AFFF1F67500}" srcOrd="1" destOrd="0" presId="urn:microsoft.com/office/officeart/2005/8/layout/hierarchy4"/>
    <dgm:cxn modelId="{34A6F877-CDCC-45EF-BC96-C8DBE5D17536}" type="presParOf" srcId="{FEC8358F-29BB-495E-92D9-5EAEC91EADE1}" destId="{DDE214FE-54CC-4609-972F-3645CCF764AC}" srcOrd="1" destOrd="0" presId="urn:microsoft.com/office/officeart/2005/8/layout/hierarchy4"/>
    <dgm:cxn modelId="{9F553BE9-38A6-4322-9A4B-5052520C64CA}" type="presParOf" srcId="{FEC8358F-29BB-495E-92D9-5EAEC91EADE1}" destId="{C1B5E213-56A5-4E5D-AF4F-407494E831EA}" srcOrd="2" destOrd="0" presId="urn:microsoft.com/office/officeart/2005/8/layout/hierarchy4"/>
    <dgm:cxn modelId="{65EBA4EC-26D9-4FDA-933A-35A513784549}" type="presParOf" srcId="{C1B5E213-56A5-4E5D-AF4F-407494E831EA}" destId="{287C8E3D-E55E-45D6-B643-FA2F303B94EA}" srcOrd="0" destOrd="0" presId="urn:microsoft.com/office/officeart/2005/8/layout/hierarchy4"/>
    <dgm:cxn modelId="{A46AFD1E-09DB-408A-BD52-C5CF6990AA70}" type="presParOf" srcId="{C1B5E213-56A5-4E5D-AF4F-407494E831EA}" destId="{F300E622-1B9D-41ED-80C1-8B40C994C789}" srcOrd="1" destOrd="0" presId="urn:microsoft.com/office/officeart/2005/8/layout/hierarchy4"/>
    <dgm:cxn modelId="{DA1838EE-A541-4F4D-8365-0CA22CAA7111}" type="presParOf" srcId="{FEC8358F-29BB-495E-92D9-5EAEC91EADE1}" destId="{4909E287-292C-4338-B59E-9DCC4CE55CAD}" srcOrd="3" destOrd="0" presId="urn:microsoft.com/office/officeart/2005/8/layout/hierarchy4"/>
    <dgm:cxn modelId="{EE6268B4-41C3-4A09-B065-D3AAF303FA29}" type="presParOf" srcId="{FEC8358F-29BB-495E-92D9-5EAEC91EADE1}" destId="{47ACF9B3-FC05-4A10-8E0E-35032E2F7086}" srcOrd="4" destOrd="0" presId="urn:microsoft.com/office/officeart/2005/8/layout/hierarchy4"/>
    <dgm:cxn modelId="{6348BC86-4B9B-462B-AD54-5461DA9CC961}" type="presParOf" srcId="{47ACF9B3-FC05-4A10-8E0E-35032E2F7086}" destId="{66CC8F56-83E5-4D00-8A5F-72BE39E175BA}" srcOrd="0" destOrd="0" presId="urn:microsoft.com/office/officeart/2005/8/layout/hierarchy4"/>
    <dgm:cxn modelId="{2DAA931A-6CC7-46B0-8790-3734FC855018}" type="presParOf" srcId="{47ACF9B3-FC05-4A10-8E0E-35032E2F7086}" destId="{81FF59F0-F662-492A-8257-75D3B9683F20}" srcOrd="1" destOrd="0" presId="urn:microsoft.com/office/officeart/2005/8/layout/hierarchy4"/>
    <dgm:cxn modelId="{4CE2C2F7-E845-409C-8BBC-D83A7535749B}" type="presParOf" srcId="{FEC8358F-29BB-495E-92D9-5EAEC91EADE1}" destId="{9480C3F7-A671-4E51-BF91-E65D3F0E2A81}" srcOrd="5" destOrd="0" presId="urn:microsoft.com/office/officeart/2005/8/layout/hierarchy4"/>
    <dgm:cxn modelId="{340A48CF-1F67-486E-8096-5646EF6904A7}" type="presParOf" srcId="{FEC8358F-29BB-495E-92D9-5EAEC91EADE1}" destId="{7BC6D394-039C-4229-A58A-676A1778EE31}" srcOrd="6" destOrd="0" presId="urn:microsoft.com/office/officeart/2005/8/layout/hierarchy4"/>
    <dgm:cxn modelId="{153E4C9E-73A3-41D1-93F6-C296CCB2BBEA}" type="presParOf" srcId="{7BC6D394-039C-4229-A58A-676A1778EE31}" destId="{044C0C9E-F3E2-46CC-B6C8-640C9E1F0BF2}" srcOrd="0" destOrd="0" presId="urn:microsoft.com/office/officeart/2005/8/layout/hierarchy4"/>
    <dgm:cxn modelId="{76A68B87-7E44-4789-BF62-83FE61272C72}" type="presParOf" srcId="{7BC6D394-039C-4229-A58A-676A1778EE31}" destId="{B884A402-3B25-45FD-8F69-F40B6F1E4D6D}" srcOrd="1" destOrd="0" presId="urn:microsoft.com/office/officeart/2005/8/layout/hierarchy4"/>
    <dgm:cxn modelId="{EC4466A4-240E-4120-9438-4B635064617C}" type="presParOf" srcId="{FEC8358F-29BB-495E-92D9-5EAEC91EADE1}" destId="{057ED671-F0DC-47D5-87B9-0634E9D12E2C}" srcOrd="7" destOrd="0" presId="urn:microsoft.com/office/officeart/2005/8/layout/hierarchy4"/>
    <dgm:cxn modelId="{45DEA647-AC6D-4DC1-95CC-DEEA043DC30F}" type="presParOf" srcId="{FEC8358F-29BB-495E-92D9-5EAEC91EADE1}" destId="{BF964E99-2554-43C9-85A2-0D209FFCA34F}" srcOrd="8" destOrd="0" presId="urn:microsoft.com/office/officeart/2005/8/layout/hierarchy4"/>
    <dgm:cxn modelId="{4606B035-D0F4-4AE1-AEC7-63A03F4245F4}" type="presParOf" srcId="{BF964E99-2554-43C9-85A2-0D209FFCA34F}" destId="{96EF34C4-C436-470F-838B-A2FEC6666783}" srcOrd="0" destOrd="0" presId="urn:microsoft.com/office/officeart/2005/8/layout/hierarchy4"/>
    <dgm:cxn modelId="{2A767102-98FF-47C8-85EB-F8B2B030DE1E}" type="presParOf" srcId="{BF964E99-2554-43C9-85A2-0D209FFCA34F}" destId="{F0BD09C3-D4E4-4F26-934F-27C7997CC78F}" srcOrd="1" destOrd="0" presId="urn:microsoft.com/office/officeart/2005/8/layout/hierarchy4"/>
    <dgm:cxn modelId="{3A523722-A5C6-4DC7-BB1F-9407FDDEEBE8}" type="presParOf" srcId="{FEC8358F-29BB-495E-92D9-5EAEC91EADE1}" destId="{85A58F3C-CB8C-4A93-8DA4-522FE829A82E}" srcOrd="9" destOrd="0" presId="urn:microsoft.com/office/officeart/2005/8/layout/hierarchy4"/>
    <dgm:cxn modelId="{CAA34EEB-6EE6-4B0F-8556-7AEEF2B86F3E}" type="presParOf" srcId="{FEC8358F-29BB-495E-92D9-5EAEC91EADE1}" destId="{784BFAA1-152E-4100-8777-8621971FD7F8}" srcOrd="10" destOrd="0" presId="urn:microsoft.com/office/officeart/2005/8/layout/hierarchy4"/>
    <dgm:cxn modelId="{3555A630-3B97-4B89-9650-A3D2B02B7CB1}" type="presParOf" srcId="{784BFAA1-152E-4100-8777-8621971FD7F8}" destId="{1080620C-2695-4EC0-9A39-1EF568C8121D}" srcOrd="0" destOrd="0" presId="urn:microsoft.com/office/officeart/2005/8/layout/hierarchy4"/>
    <dgm:cxn modelId="{0E79CE69-9502-4F7D-A848-18D2F9CE9F8C}" type="presParOf" srcId="{784BFAA1-152E-4100-8777-8621971FD7F8}" destId="{2391E4B6-17F1-423A-AEA8-AB96644C8F52}" srcOrd="1" destOrd="0" presId="urn:microsoft.com/office/officeart/2005/8/layout/hierarchy4"/>
    <dgm:cxn modelId="{E32653AF-C974-4B8F-8A62-ECF9CA4AD75A}" type="presParOf" srcId="{FEC8358F-29BB-495E-92D9-5EAEC91EADE1}" destId="{DB894514-5BBD-4E41-BAC6-4716C8FD20A4}" srcOrd="11" destOrd="0" presId="urn:microsoft.com/office/officeart/2005/8/layout/hierarchy4"/>
    <dgm:cxn modelId="{C786F72B-9289-4600-815E-D91889A12E28}" type="presParOf" srcId="{FEC8358F-29BB-495E-92D9-5EAEC91EADE1}" destId="{EEA1844D-B1A1-4A09-A117-8198CA2EFDE1}" srcOrd="12" destOrd="0" presId="urn:microsoft.com/office/officeart/2005/8/layout/hierarchy4"/>
    <dgm:cxn modelId="{17EE484A-FCF0-42D0-86C6-FAC1A3856125}" type="presParOf" srcId="{EEA1844D-B1A1-4A09-A117-8198CA2EFDE1}" destId="{71703BBC-B4A7-4EAA-A7A6-A13A177D878E}" srcOrd="0" destOrd="0" presId="urn:microsoft.com/office/officeart/2005/8/layout/hierarchy4"/>
    <dgm:cxn modelId="{FEE6F5B3-51A3-43E6-A806-99A35F499D29}" type="presParOf" srcId="{EEA1844D-B1A1-4A09-A117-8198CA2EFDE1}" destId="{A69B2CEB-09AE-4B03-993D-32CEA54C591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2F334B-DEFE-4D68-B20C-7379034B51EE}" type="doc">
      <dgm:prSet loTypeId="urn:microsoft.com/office/officeart/2005/8/layout/hierarchy4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6F0B24-A060-4EAA-9FFF-82C3C0A2A535}">
      <dgm:prSet phldrT="[Текст]" custT="1"/>
      <dgm:spPr>
        <a:solidFill>
          <a:srgbClr val="FF0000"/>
        </a:solidFill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4800" dirty="0" smtClean="0"/>
            <a:t>СТАРШАЯ ГРУППА</a:t>
          </a:r>
          <a:endParaRPr lang="ru-RU" sz="4800" dirty="0"/>
        </a:p>
      </dgm:t>
    </dgm:pt>
    <dgm:pt modelId="{DA5C4D65-426B-469B-9900-89977CBD25EA}" type="parTrans" cxnId="{F8D01B2F-C734-4B3A-93E8-C228FE065484}">
      <dgm:prSet/>
      <dgm:spPr/>
      <dgm:t>
        <a:bodyPr/>
        <a:lstStyle/>
        <a:p>
          <a:endParaRPr lang="ru-RU"/>
        </a:p>
      </dgm:t>
    </dgm:pt>
    <dgm:pt modelId="{16A8ACCD-7BD1-40AA-A453-0EF2C9F2CDE8}" type="sibTrans" cxnId="{F8D01B2F-C734-4B3A-93E8-C228FE065484}">
      <dgm:prSet/>
      <dgm:spPr/>
      <dgm:t>
        <a:bodyPr/>
        <a:lstStyle/>
        <a:p>
          <a:endParaRPr lang="ru-RU"/>
        </a:p>
      </dgm:t>
    </dgm:pt>
    <dgm:pt modelId="{709EAC68-4301-4BE4-93F4-560E0775898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развитию навыков чтения и письма </a:t>
          </a:r>
          <a:r>
            <a:rPr lang="ru-RU" sz="1400" b="1" dirty="0" smtClean="0">
              <a:solidFill>
                <a:schemeClr val="tx1"/>
              </a:solidFill>
            </a:rPr>
            <a:t>«Абвгдейка»</a:t>
          </a:r>
          <a:endParaRPr lang="ru-RU" sz="1400" b="1" dirty="0">
            <a:solidFill>
              <a:schemeClr val="tx1"/>
            </a:solidFill>
          </a:endParaRPr>
        </a:p>
      </dgm:t>
    </dgm:pt>
    <dgm:pt modelId="{48176F7E-823B-4A22-A754-2A8A238B1E9F}" type="parTrans" cxnId="{FCC8819A-DD5C-404E-A087-E3FFA272F6E8}">
      <dgm:prSet/>
      <dgm:spPr/>
      <dgm:t>
        <a:bodyPr/>
        <a:lstStyle/>
        <a:p>
          <a:endParaRPr lang="ru-RU"/>
        </a:p>
      </dgm:t>
    </dgm:pt>
    <dgm:pt modelId="{F576864E-60CC-4958-BE9E-0BAEEAA9CA5E}" type="sibTrans" cxnId="{FCC8819A-DD5C-404E-A087-E3FFA272F6E8}">
      <dgm:prSet/>
      <dgm:spPr/>
      <dgm:t>
        <a:bodyPr/>
        <a:lstStyle/>
        <a:p>
          <a:endParaRPr lang="ru-RU"/>
        </a:p>
      </dgm:t>
    </dgm:pt>
    <dgm:pt modelId="{24E8E07E-7764-4F0C-8D26-CA5806C1F25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«Спортивная гимнастика»</a:t>
          </a:r>
          <a:endParaRPr lang="ru-RU" sz="1400" b="1" dirty="0">
            <a:solidFill>
              <a:schemeClr val="tx1"/>
            </a:solidFill>
          </a:endParaRPr>
        </a:p>
      </dgm:t>
    </dgm:pt>
    <dgm:pt modelId="{047A9552-9C4F-46DA-BEA0-8A8AAC135832}" type="parTrans" cxnId="{0B1973C0-9D8F-417E-9194-C3076AE286B6}">
      <dgm:prSet/>
      <dgm:spPr/>
      <dgm:t>
        <a:bodyPr/>
        <a:lstStyle/>
        <a:p>
          <a:endParaRPr lang="ru-RU"/>
        </a:p>
      </dgm:t>
    </dgm:pt>
    <dgm:pt modelId="{01193D96-0894-458B-9C6A-4456B2CE7DB4}" type="sibTrans" cxnId="{0B1973C0-9D8F-417E-9194-C3076AE286B6}">
      <dgm:prSet/>
      <dgm:spPr/>
      <dgm:t>
        <a:bodyPr/>
        <a:lstStyle/>
        <a:p>
          <a:endParaRPr lang="ru-RU"/>
        </a:p>
      </dgm:t>
    </dgm:pt>
    <dgm:pt modelId="{4E5E826B-A9EA-4FDB-B723-F58D60406A6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Творческий кружок</a:t>
          </a:r>
        </a:p>
        <a:p>
          <a:r>
            <a:rPr lang="ru-RU" sz="1400" b="1" dirty="0" smtClean="0">
              <a:solidFill>
                <a:schemeClr val="tx1"/>
              </a:solidFill>
            </a:rPr>
            <a:t>«Изо – студия»</a:t>
          </a:r>
        </a:p>
      </dgm:t>
    </dgm:pt>
    <dgm:pt modelId="{F262EE2A-8266-45EF-BDD5-8B73D65CDF52}" type="parTrans" cxnId="{E9D43C86-A38C-41A9-9AE4-73E63EB7E277}">
      <dgm:prSet/>
      <dgm:spPr/>
      <dgm:t>
        <a:bodyPr/>
        <a:lstStyle/>
        <a:p>
          <a:endParaRPr lang="ru-RU"/>
        </a:p>
      </dgm:t>
    </dgm:pt>
    <dgm:pt modelId="{03E80B91-CEFB-48FB-B017-9C9AF67D5AC7}" type="sibTrans" cxnId="{E9D43C86-A38C-41A9-9AE4-73E63EB7E277}">
      <dgm:prSet/>
      <dgm:spPr/>
      <dgm:t>
        <a:bodyPr/>
        <a:lstStyle/>
        <a:p>
          <a:endParaRPr lang="ru-RU"/>
        </a:p>
      </dgm:t>
    </dgm:pt>
    <dgm:pt modelId="{C823BE34-C292-4DDC-B20A-7D0F35FD7EF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400" b="1" dirty="0" smtClean="0">
              <a:solidFill>
                <a:schemeClr val="tx1"/>
              </a:solidFill>
            </a:rPr>
            <a:t>«Дельфин»</a:t>
          </a:r>
          <a:endParaRPr lang="ru-RU" sz="1400" dirty="0">
            <a:solidFill>
              <a:schemeClr val="tx1"/>
            </a:solidFill>
          </a:endParaRPr>
        </a:p>
      </dgm:t>
    </dgm:pt>
    <dgm:pt modelId="{BFD77584-DCF2-4E96-ADD8-9DD033A14D6A}" type="parTrans" cxnId="{ADA9918B-2235-4B22-A200-5EF4378F5EF6}">
      <dgm:prSet/>
      <dgm:spPr/>
      <dgm:t>
        <a:bodyPr/>
        <a:lstStyle/>
        <a:p>
          <a:endParaRPr lang="ru-RU"/>
        </a:p>
      </dgm:t>
    </dgm:pt>
    <dgm:pt modelId="{3991C81C-81BA-4ED2-9E2D-CB82CEDB516C}" type="sibTrans" cxnId="{ADA9918B-2235-4B22-A200-5EF4378F5EF6}">
      <dgm:prSet/>
      <dgm:spPr/>
      <dgm:t>
        <a:bodyPr/>
        <a:lstStyle/>
        <a:p>
          <a:endParaRPr lang="ru-RU"/>
        </a:p>
      </dgm:t>
    </dgm:pt>
    <dgm:pt modelId="{542EB773-EA6C-4374-91E6-A1AEA635C742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развитию логико-математического мышления </a:t>
          </a:r>
          <a:r>
            <a:rPr lang="ru-RU" sz="1400" b="1" dirty="0" smtClean="0">
              <a:solidFill>
                <a:schemeClr val="tx1"/>
              </a:solidFill>
            </a:rPr>
            <a:t>«Эрудит»</a:t>
          </a:r>
          <a:endParaRPr lang="ru-RU" sz="1400" b="1" dirty="0">
            <a:solidFill>
              <a:schemeClr val="tx1"/>
            </a:solidFill>
          </a:endParaRPr>
        </a:p>
      </dgm:t>
    </dgm:pt>
    <dgm:pt modelId="{A6687253-A2B5-4156-A033-7522002B911A}" type="parTrans" cxnId="{99F5B6EF-9151-4589-853D-691E30D6A533}">
      <dgm:prSet/>
      <dgm:spPr/>
      <dgm:t>
        <a:bodyPr/>
        <a:lstStyle/>
        <a:p>
          <a:endParaRPr lang="ru-RU"/>
        </a:p>
      </dgm:t>
    </dgm:pt>
    <dgm:pt modelId="{4D60BEE5-F94B-465D-ADC4-6911E33A2E78}" type="sibTrans" cxnId="{99F5B6EF-9151-4589-853D-691E30D6A533}">
      <dgm:prSet/>
      <dgm:spPr/>
      <dgm:t>
        <a:bodyPr/>
        <a:lstStyle/>
        <a:p>
          <a:endParaRPr lang="ru-RU"/>
        </a:p>
      </dgm:t>
    </dgm:pt>
    <dgm:pt modelId="{BADD5E48-7530-431E-AFC0-9057298F31BA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опытно – экспериментальной деятельности </a:t>
          </a:r>
          <a:r>
            <a:rPr lang="ru-RU" sz="1400" b="1" dirty="0" smtClean="0">
              <a:solidFill>
                <a:schemeClr val="tx1"/>
              </a:solidFill>
            </a:rPr>
            <a:t>«Любознайка»</a:t>
          </a:r>
          <a:endParaRPr lang="ru-RU" sz="1400" b="1" dirty="0">
            <a:solidFill>
              <a:schemeClr val="tx1"/>
            </a:solidFill>
          </a:endParaRPr>
        </a:p>
      </dgm:t>
    </dgm:pt>
    <dgm:pt modelId="{8BC7FA60-2C39-49F9-8876-266F0CD7300E}" type="parTrans" cxnId="{8E06B191-D783-4AC0-AEDA-D69C75F2A3DB}">
      <dgm:prSet/>
      <dgm:spPr/>
      <dgm:t>
        <a:bodyPr/>
        <a:lstStyle/>
        <a:p>
          <a:endParaRPr lang="ru-RU"/>
        </a:p>
      </dgm:t>
    </dgm:pt>
    <dgm:pt modelId="{F2C5962A-4C3C-414D-A524-CF94E7F53909}" type="sibTrans" cxnId="{8E06B191-D783-4AC0-AEDA-D69C75F2A3DB}">
      <dgm:prSet/>
      <dgm:spPr/>
      <dgm:t>
        <a:bodyPr/>
        <a:lstStyle/>
        <a:p>
          <a:endParaRPr lang="ru-RU"/>
        </a:p>
      </dgm:t>
    </dgm:pt>
    <dgm:pt modelId="{E976BCD8-0E65-4F4E-A369-A47752CC1F80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Творческий кружок </a:t>
          </a:r>
          <a:r>
            <a:rPr lang="ru-RU" sz="1400" b="1" dirty="0" smtClean="0">
              <a:solidFill>
                <a:schemeClr val="tx1"/>
              </a:solidFill>
            </a:rPr>
            <a:t>«Страна оригами»</a:t>
          </a:r>
          <a:endParaRPr lang="ru-RU" sz="1400" b="1" dirty="0">
            <a:solidFill>
              <a:schemeClr val="tx1"/>
            </a:solidFill>
          </a:endParaRPr>
        </a:p>
      </dgm:t>
    </dgm:pt>
    <dgm:pt modelId="{6FC1B69D-5465-41A3-8AC1-25D2CD3EF8F4}" type="parTrans" cxnId="{258641C9-E1A2-4492-8E9E-30D903B560D0}">
      <dgm:prSet/>
      <dgm:spPr/>
      <dgm:t>
        <a:bodyPr/>
        <a:lstStyle/>
        <a:p>
          <a:endParaRPr lang="ru-RU"/>
        </a:p>
      </dgm:t>
    </dgm:pt>
    <dgm:pt modelId="{5A2ADBCE-C889-4D38-9EA3-B53AA20C600F}" type="sibTrans" cxnId="{258641C9-E1A2-4492-8E9E-30D903B560D0}">
      <dgm:prSet/>
      <dgm:spPr/>
      <dgm:t>
        <a:bodyPr/>
        <a:lstStyle/>
        <a:p>
          <a:endParaRPr lang="ru-RU"/>
        </a:p>
      </dgm:t>
    </dgm:pt>
    <dgm:pt modelId="{92488B88-44AF-48A6-A230-FB89CD2C0022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изучению татарского языка </a:t>
          </a:r>
          <a:r>
            <a:rPr lang="ru-RU" sz="1400" b="1" dirty="0" smtClean="0">
              <a:solidFill>
                <a:schemeClr val="tx1"/>
              </a:solidFill>
            </a:rPr>
            <a:t>«</a:t>
          </a:r>
          <a:r>
            <a:rPr lang="ru-RU" sz="1400" b="1" dirty="0" err="1" smtClean="0">
              <a:solidFill>
                <a:schemeClr val="tx1"/>
              </a:solidFill>
            </a:rPr>
            <a:t>Аккылы</a:t>
          </a:r>
          <a:r>
            <a:rPr lang="ru-RU" sz="1400" b="1" dirty="0" smtClean="0">
              <a:solidFill>
                <a:schemeClr val="tx1"/>
              </a:solidFill>
            </a:rPr>
            <a:t> </a:t>
          </a:r>
          <a:r>
            <a:rPr lang="ru-RU" sz="1400" b="1" dirty="0" err="1" smtClean="0">
              <a:solidFill>
                <a:schemeClr val="tx1"/>
              </a:solidFill>
            </a:rPr>
            <a:t>уеннар</a:t>
          </a:r>
          <a:r>
            <a:rPr lang="ru-RU" sz="1400" b="1" dirty="0" smtClean="0">
              <a:solidFill>
                <a:schemeClr val="tx1"/>
              </a:solidFill>
            </a:rPr>
            <a:t>»</a:t>
          </a:r>
          <a:endParaRPr lang="ru-RU" sz="1400" b="1" dirty="0">
            <a:solidFill>
              <a:schemeClr val="tx1"/>
            </a:solidFill>
          </a:endParaRPr>
        </a:p>
      </dgm:t>
    </dgm:pt>
    <dgm:pt modelId="{8F071AB3-D13A-4186-8FDD-90C4C82E6FB4}" type="parTrans" cxnId="{89F22705-E385-468A-BAD4-895FC97E57BB}">
      <dgm:prSet/>
      <dgm:spPr/>
      <dgm:t>
        <a:bodyPr/>
        <a:lstStyle/>
        <a:p>
          <a:endParaRPr lang="ru-RU"/>
        </a:p>
      </dgm:t>
    </dgm:pt>
    <dgm:pt modelId="{419D5FD4-EA1D-45AA-9578-1AE2190056DE}" type="sibTrans" cxnId="{89F22705-E385-468A-BAD4-895FC97E57BB}">
      <dgm:prSet/>
      <dgm:spPr/>
      <dgm:t>
        <a:bodyPr/>
        <a:lstStyle/>
        <a:p>
          <a:endParaRPr lang="ru-RU"/>
        </a:p>
      </dgm:t>
    </dgm:pt>
    <dgm:pt modelId="{A20B6689-77F8-4A65-A5AB-62E67275613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Логопедический кружок </a:t>
          </a:r>
          <a:r>
            <a:rPr lang="ru-RU" sz="1400" b="1" dirty="0" smtClean="0">
              <a:solidFill>
                <a:schemeClr val="tx1"/>
              </a:solidFill>
            </a:rPr>
            <a:t>«Грамотейка» </a:t>
          </a:r>
          <a:r>
            <a:rPr lang="ru-RU" sz="900" b="0" dirty="0" smtClean="0">
              <a:solidFill>
                <a:schemeClr val="tx1"/>
              </a:solidFill>
            </a:rPr>
            <a:t>(индивидуально)</a:t>
          </a:r>
          <a:endParaRPr lang="ru-RU" sz="900" b="0" dirty="0">
            <a:solidFill>
              <a:schemeClr val="tx1"/>
            </a:solidFill>
          </a:endParaRPr>
        </a:p>
      </dgm:t>
    </dgm:pt>
    <dgm:pt modelId="{CB574730-F42B-4904-A486-98E62E9E433C}" type="parTrans" cxnId="{3D1233D2-B0FC-4208-B869-AAF93E35297D}">
      <dgm:prSet/>
      <dgm:spPr/>
      <dgm:t>
        <a:bodyPr/>
        <a:lstStyle/>
        <a:p>
          <a:endParaRPr lang="ru-RU"/>
        </a:p>
      </dgm:t>
    </dgm:pt>
    <dgm:pt modelId="{12E20F6B-8534-4560-9071-09DAA4DF1AAB}" type="sibTrans" cxnId="{3D1233D2-B0FC-4208-B869-AAF93E35297D}">
      <dgm:prSet/>
      <dgm:spPr/>
      <dgm:t>
        <a:bodyPr/>
        <a:lstStyle/>
        <a:p>
          <a:endParaRPr lang="ru-RU"/>
        </a:p>
      </dgm:t>
    </dgm:pt>
    <dgm:pt modelId="{5BBC33CC-974C-4AD1-9EE6-7644A23DED36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изучению английского языка </a:t>
          </a:r>
          <a:r>
            <a:rPr lang="en-US" sz="1400" b="1" dirty="0" smtClean="0">
              <a:solidFill>
                <a:schemeClr val="tx1"/>
              </a:solidFill>
            </a:rPr>
            <a:t>«Funny English»</a:t>
          </a:r>
          <a:endParaRPr lang="ru-RU" sz="1400" b="1" dirty="0">
            <a:solidFill>
              <a:schemeClr val="tx1"/>
            </a:solidFill>
          </a:endParaRPr>
        </a:p>
      </dgm:t>
    </dgm:pt>
    <dgm:pt modelId="{9D4AF28C-4C42-4B88-9626-36CF99C8B6EF}" type="parTrans" cxnId="{A32B4B35-FF02-4F8E-8F91-1EB816F860C7}">
      <dgm:prSet/>
      <dgm:spPr/>
      <dgm:t>
        <a:bodyPr/>
        <a:lstStyle/>
        <a:p>
          <a:endParaRPr lang="ru-RU"/>
        </a:p>
      </dgm:t>
    </dgm:pt>
    <dgm:pt modelId="{0CA26149-8AEF-4D7C-9DC7-D193FCD90DB1}" type="sibTrans" cxnId="{A32B4B35-FF02-4F8E-8F91-1EB816F860C7}">
      <dgm:prSet/>
      <dgm:spPr/>
      <dgm:t>
        <a:bodyPr/>
        <a:lstStyle/>
        <a:p>
          <a:endParaRPr lang="ru-RU"/>
        </a:p>
      </dgm:t>
    </dgm:pt>
    <dgm:pt modelId="{BFAE08F3-5A75-4503-8E7F-F1DD090C046A}" type="pres">
      <dgm:prSet presAssocID="{292F334B-DEFE-4D68-B20C-7379034B51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97FFAE-88FF-402B-82BD-5E4FB0C0C7FB}" type="pres">
      <dgm:prSet presAssocID="{526F0B24-A060-4EAA-9FFF-82C3C0A2A535}" presName="vertOne" presStyleCnt="0"/>
      <dgm:spPr/>
    </dgm:pt>
    <dgm:pt modelId="{C77BCA16-D947-425F-B78F-7D09194F0BB8}" type="pres">
      <dgm:prSet presAssocID="{526F0B24-A060-4EAA-9FFF-82C3C0A2A53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E6CDBD-EE0C-4A62-832F-1E3FE6BC8625}" type="pres">
      <dgm:prSet presAssocID="{526F0B24-A060-4EAA-9FFF-82C3C0A2A535}" presName="parTransOne" presStyleCnt="0"/>
      <dgm:spPr/>
    </dgm:pt>
    <dgm:pt modelId="{FEC8358F-29BB-495E-92D9-5EAEC91EADE1}" type="pres">
      <dgm:prSet presAssocID="{526F0B24-A060-4EAA-9FFF-82C3C0A2A535}" presName="horzOne" presStyleCnt="0"/>
      <dgm:spPr/>
    </dgm:pt>
    <dgm:pt modelId="{CD80C6EA-02D5-4059-B8B6-A142DEB4372A}" type="pres">
      <dgm:prSet presAssocID="{709EAC68-4301-4BE4-93F4-560E07758981}" presName="vertTwo" presStyleCnt="0"/>
      <dgm:spPr/>
    </dgm:pt>
    <dgm:pt modelId="{2BD054BC-81A9-4BD9-A43B-7FC4FF3D7115}" type="pres">
      <dgm:prSet presAssocID="{709EAC68-4301-4BE4-93F4-560E07758981}" presName="txTwo" presStyleLbl="node2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0D74D0-203F-473B-B2CE-4AFFF1F67500}" type="pres">
      <dgm:prSet presAssocID="{709EAC68-4301-4BE4-93F4-560E07758981}" presName="horzTwo" presStyleCnt="0"/>
      <dgm:spPr/>
    </dgm:pt>
    <dgm:pt modelId="{DDE214FE-54CC-4609-972F-3645CCF764AC}" type="pres">
      <dgm:prSet presAssocID="{F576864E-60CC-4958-BE9E-0BAEEAA9CA5E}" presName="sibSpaceTwo" presStyleCnt="0"/>
      <dgm:spPr/>
    </dgm:pt>
    <dgm:pt modelId="{C1B5E213-56A5-4E5D-AF4F-407494E831EA}" type="pres">
      <dgm:prSet presAssocID="{24E8E07E-7764-4F0C-8D26-CA5806C1F259}" presName="vertTwo" presStyleCnt="0"/>
      <dgm:spPr/>
    </dgm:pt>
    <dgm:pt modelId="{287C8E3D-E55E-45D6-B643-FA2F303B94EA}" type="pres">
      <dgm:prSet presAssocID="{24E8E07E-7764-4F0C-8D26-CA5806C1F259}" presName="txTwo" presStyleLbl="node2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00E622-1B9D-41ED-80C1-8B40C994C789}" type="pres">
      <dgm:prSet presAssocID="{24E8E07E-7764-4F0C-8D26-CA5806C1F259}" presName="horzTwo" presStyleCnt="0"/>
      <dgm:spPr/>
    </dgm:pt>
    <dgm:pt modelId="{4909E287-292C-4338-B59E-9DCC4CE55CAD}" type="pres">
      <dgm:prSet presAssocID="{01193D96-0894-458B-9C6A-4456B2CE7DB4}" presName="sibSpaceTwo" presStyleCnt="0"/>
      <dgm:spPr/>
    </dgm:pt>
    <dgm:pt modelId="{47ACF9B3-FC05-4A10-8E0E-35032E2F7086}" type="pres">
      <dgm:prSet presAssocID="{4E5E826B-A9EA-4FDB-B723-F58D60406A60}" presName="vertTwo" presStyleCnt="0"/>
      <dgm:spPr/>
    </dgm:pt>
    <dgm:pt modelId="{66CC8F56-83E5-4D00-8A5F-72BE39E175BA}" type="pres">
      <dgm:prSet presAssocID="{4E5E826B-A9EA-4FDB-B723-F58D60406A60}" presName="txTwo" presStyleLbl="node2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FF59F0-F662-492A-8257-75D3B9683F20}" type="pres">
      <dgm:prSet presAssocID="{4E5E826B-A9EA-4FDB-B723-F58D60406A60}" presName="horzTwo" presStyleCnt="0"/>
      <dgm:spPr/>
    </dgm:pt>
    <dgm:pt modelId="{9480C3F7-A671-4E51-BF91-E65D3F0E2A81}" type="pres">
      <dgm:prSet presAssocID="{03E80B91-CEFB-48FB-B017-9C9AF67D5AC7}" presName="sibSpaceTwo" presStyleCnt="0"/>
      <dgm:spPr/>
    </dgm:pt>
    <dgm:pt modelId="{7BC6D394-039C-4229-A58A-676A1778EE31}" type="pres">
      <dgm:prSet presAssocID="{C823BE34-C292-4DDC-B20A-7D0F35FD7EF9}" presName="vertTwo" presStyleCnt="0"/>
      <dgm:spPr/>
    </dgm:pt>
    <dgm:pt modelId="{044C0C9E-F3E2-46CC-B6C8-640C9E1F0BF2}" type="pres">
      <dgm:prSet presAssocID="{C823BE34-C292-4DDC-B20A-7D0F35FD7EF9}" presName="txTwo" presStyleLbl="node2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84A402-3B25-45FD-8F69-F40B6F1E4D6D}" type="pres">
      <dgm:prSet presAssocID="{C823BE34-C292-4DDC-B20A-7D0F35FD7EF9}" presName="horzTwo" presStyleCnt="0"/>
      <dgm:spPr/>
    </dgm:pt>
    <dgm:pt modelId="{057ED671-F0DC-47D5-87B9-0634E9D12E2C}" type="pres">
      <dgm:prSet presAssocID="{3991C81C-81BA-4ED2-9E2D-CB82CEDB516C}" presName="sibSpaceTwo" presStyleCnt="0"/>
      <dgm:spPr/>
    </dgm:pt>
    <dgm:pt modelId="{BF964E99-2554-43C9-85A2-0D209FFCA34F}" type="pres">
      <dgm:prSet presAssocID="{542EB773-EA6C-4374-91E6-A1AEA635C742}" presName="vertTwo" presStyleCnt="0"/>
      <dgm:spPr/>
    </dgm:pt>
    <dgm:pt modelId="{96EF34C4-C436-470F-838B-A2FEC6666783}" type="pres">
      <dgm:prSet presAssocID="{542EB773-EA6C-4374-91E6-A1AEA635C742}" presName="txTwo" presStyleLbl="node2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D09C3-D4E4-4F26-934F-27C7997CC78F}" type="pres">
      <dgm:prSet presAssocID="{542EB773-EA6C-4374-91E6-A1AEA635C742}" presName="horzTwo" presStyleCnt="0"/>
      <dgm:spPr/>
    </dgm:pt>
    <dgm:pt modelId="{85A58F3C-CB8C-4A93-8DA4-522FE829A82E}" type="pres">
      <dgm:prSet presAssocID="{4D60BEE5-F94B-465D-ADC4-6911E33A2E78}" presName="sibSpaceTwo" presStyleCnt="0"/>
      <dgm:spPr/>
    </dgm:pt>
    <dgm:pt modelId="{784BFAA1-152E-4100-8777-8621971FD7F8}" type="pres">
      <dgm:prSet presAssocID="{BADD5E48-7530-431E-AFC0-9057298F31BA}" presName="vertTwo" presStyleCnt="0"/>
      <dgm:spPr/>
    </dgm:pt>
    <dgm:pt modelId="{1080620C-2695-4EC0-9A39-1EF568C8121D}" type="pres">
      <dgm:prSet presAssocID="{BADD5E48-7530-431E-AFC0-9057298F31BA}" presName="txTwo" presStyleLbl="node2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91E4B6-17F1-423A-AEA8-AB96644C8F52}" type="pres">
      <dgm:prSet presAssocID="{BADD5E48-7530-431E-AFC0-9057298F31BA}" presName="horzTwo" presStyleCnt="0"/>
      <dgm:spPr/>
    </dgm:pt>
    <dgm:pt modelId="{DB894514-5BBD-4E41-BAC6-4716C8FD20A4}" type="pres">
      <dgm:prSet presAssocID="{F2C5962A-4C3C-414D-A524-CF94E7F53909}" presName="sibSpaceTwo" presStyleCnt="0"/>
      <dgm:spPr/>
    </dgm:pt>
    <dgm:pt modelId="{EEA1844D-B1A1-4A09-A117-8198CA2EFDE1}" type="pres">
      <dgm:prSet presAssocID="{E976BCD8-0E65-4F4E-A369-A47752CC1F80}" presName="vertTwo" presStyleCnt="0"/>
      <dgm:spPr/>
    </dgm:pt>
    <dgm:pt modelId="{71703BBC-B4A7-4EAA-A7A6-A13A177D878E}" type="pres">
      <dgm:prSet presAssocID="{E976BCD8-0E65-4F4E-A369-A47752CC1F80}" presName="txTwo" presStyleLbl="node2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9B2CEB-09AE-4B03-993D-32CEA54C5917}" type="pres">
      <dgm:prSet presAssocID="{E976BCD8-0E65-4F4E-A369-A47752CC1F80}" presName="horzTwo" presStyleCnt="0"/>
      <dgm:spPr/>
    </dgm:pt>
    <dgm:pt modelId="{34CA0D88-7EFB-48C1-A241-C9C9A46FB0FF}" type="pres">
      <dgm:prSet presAssocID="{5A2ADBCE-C889-4D38-9EA3-B53AA20C600F}" presName="sibSpaceTwo" presStyleCnt="0"/>
      <dgm:spPr/>
    </dgm:pt>
    <dgm:pt modelId="{AB5B928E-4F75-44AC-982C-387656F9BAB7}" type="pres">
      <dgm:prSet presAssocID="{92488B88-44AF-48A6-A230-FB89CD2C0022}" presName="vertTwo" presStyleCnt="0"/>
      <dgm:spPr/>
    </dgm:pt>
    <dgm:pt modelId="{5A422F05-9645-46DA-83DF-830F3792FDEC}" type="pres">
      <dgm:prSet presAssocID="{92488B88-44AF-48A6-A230-FB89CD2C0022}" presName="txTwo" presStyleLbl="node2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831B-A907-4781-9EA4-5F1542E7EC09}" type="pres">
      <dgm:prSet presAssocID="{92488B88-44AF-48A6-A230-FB89CD2C0022}" presName="horzTwo" presStyleCnt="0"/>
      <dgm:spPr/>
    </dgm:pt>
    <dgm:pt modelId="{DCF6E803-D1EE-4DD7-B94A-DBEEA837FE76}" type="pres">
      <dgm:prSet presAssocID="{419D5FD4-EA1D-45AA-9578-1AE2190056DE}" presName="sibSpaceTwo" presStyleCnt="0"/>
      <dgm:spPr/>
    </dgm:pt>
    <dgm:pt modelId="{A470D147-AB98-4379-9747-012B30950628}" type="pres">
      <dgm:prSet presAssocID="{A20B6689-77F8-4A65-A5AB-62E67275613B}" presName="vertTwo" presStyleCnt="0"/>
      <dgm:spPr/>
    </dgm:pt>
    <dgm:pt modelId="{D839BC70-33E4-4EF1-B442-26EB64CA9A6B}" type="pres">
      <dgm:prSet presAssocID="{A20B6689-77F8-4A65-A5AB-62E67275613B}" presName="txTwo" presStyleLbl="node2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E18F1-38D9-4273-855E-65DCD01EFBF6}" type="pres">
      <dgm:prSet presAssocID="{A20B6689-77F8-4A65-A5AB-62E67275613B}" presName="horzTwo" presStyleCnt="0"/>
      <dgm:spPr/>
    </dgm:pt>
    <dgm:pt modelId="{38FE0396-CD44-4DF6-A78A-14C1DB40EE69}" type="pres">
      <dgm:prSet presAssocID="{12E20F6B-8534-4560-9071-09DAA4DF1AAB}" presName="sibSpaceTwo" presStyleCnt="0"/>
      <dgm:spPr/>
    </dgm:pt>
    <dgm:pt modelId="{961CE3BB-5AF1-437C-8D63-E7EDC87F7A0A}" type="pres">
      <dgm:prSet presAssocID="{5BBC33CC-974C-4AD1-9EE6-7644A23DED36}" presName="vertTwo" presStyleCnt="0"/>
      <dgm:spPr/>
    </dgm:pt>
    <dgm:pt modelId="{07E17739-DEFA-490B-89A7-46170311D943}" type="pres">
      <dgm:prSet presAssocID="{5BBC33CC-974C-4AD1-9EE6-7644A23DED36}" presName="txTwo" presStyleLbl="node2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34CF9-9CB3-45FF-A20C-2D7F9F02374C}" type="pres">
      <dgm:prSet presAssocID="{5BBC33CC-974C-4AD1-9EE6-7644A23DED36}" presName="horzTwo" presStyleCnt="0"/>
      <dgm:spPr/>
    </dgm:pt>
  </dgm:ptLst>
  <dgm:cxnLst>
    <dgm:cxn modelId="{67E7B932-CFB9-40BC-B0B8-E00443328F09}" type="presOf" srcId="{526F0B24-A060-4EAA-9FFF-82C3C0A2A535}" destId="{C77BCA16-D947-425F-B78F-7D09194F0BB8}" srcOrd="0" destOrd="0" presId="urn:microsoft.com/office/officeart/2005/8/layout/hierarchy4"/>
    <dgm:cxn modelId="{258641C9-E1A2-4492-8E9E-30D903B560D0}" srcId="{526F0B24-A060-4EAA-9FFF-82C3C0A2A535}" destId="{E976BCD8-0E65-4F4E-A369-A47752CC1F80}" srcOrd="6" destOrd="0" parTransId="{6FC1B69D-5465-41A3-8AC1-25D2CD3EF8F4}" sibTransId="{5A2ADBCE-C889-4D38-9EA3-B53AA20C600F}"/>
    <dgm:cxn modelId="{ADA9918B-2235-4B22-A200-5EF4378F5EF6}" srcId="{526F0B24-A060-4EAA-9FFF-82C3C0A2A535}" destId="{C823BE34-C292-4DDC-B20A-7D0F35FD7EF9}" srcOrd="3" destOrd="0" parTransId="{BFD77584-DCF2-4E96-ADD8-9DD033A14D6A}" sibTransId="{3991C81C-81BA-4ED2-9E2D-CB82CEDB516C}"/>
    <dgm:cxn modelId="{EDC4D912-5C03-411A-B2C8-3CBB5B47DDC0}" type="presOf" srcId="{BADD5E48-7530-431E-AFC0-9057298F31BA}" destId="{1080620C-2695-4EC0-9A39-1EF568C8121D}" srcOrd="0" destOrd="0" presId="urn:microsoft.com/office/officeart/2005/8/layout/hierarchy4"/>
    <dgm:cxn modelId="{E9D43C86-A38C-41A9-9AE4-73E63EB7E277}" srcId="{526F0B24-A060-4EAA-9FFF-82C3C0A2A535}" destId="{4E5E826B-A9EA-4FDB-B723-F58D60406A60}" srcOrd="2" destOrd="0" parTransId="{F262EE2A-8266-45EF-BDD5-8B73D65CDF52}" sibTransId="{03E80B91-CEFB-48FB-B017-9C9AF67D5AC7}"/>
    <dgm:cxn modelId="{4A86BFD1-00DE-4593-9810-FEDF402D5B01}" type="presOf" srcId="{292F334B-DEFE-4D68-B20C-7379034B51EE}" destId="{BFAE08F3-5A75-4503-8E7F-F1DD090C046A}" srcOrd="0" destOrd="0" presId="urn:microsoft.com/office/officeart/2005/8/layout/hierarchy4"/>
    <dgm:cxn modelId="{85BAD0D3-F444-4BB5-A43C-F89BD0558A97}" type="presOf" srcId="{C823BE34-C292-4DDC-B20A-7D0F35FD7EF9}" destId="{044C0C9E-F3E2-46CC-B6C8-640C9E1F0BF2}" srcOrd="0" destOrd="0" presId="urn:microsoft.com/office/officeart/2005/8/layout/hierarchy4"/>
    <dgm:cxn modelId="{8E06B191-D783-4AC0-AEDA-D69C75F2A3DB}" srcId="{526F0B24-A060-4EAA-9FFF-82C3C0A2A535}" destId="{BADD5E48-7530-431E-AFC0-9057298F31BA}" srcOrd="5" destOrd="0" parTransId="{8BC7FA60-2C39-49F9-8876-266F0CD7300E}" sibTransId="{F2C5962A-4C3C-414D-A524-CF94E7F53909}"/>
    <dgm:cxn modelId="{99F5B6EF-9151-4589-853D-691E30D6A533}" srcId="{526F0B24-A060-4EAA-9FFF-82C3C0A2A535}" destId="{542EB773-EA6C-4374-91E6-A1AEA635C742}" srcOrd="4" destOrd="0" parTransId="{A6687253-A2B5-4156-A033-7522002B911A}" sibTransId="{4D60BEE5-F94B-465D-ADC4-6911E33A2E78}"/>
    <dgm:cxn modelId="{89F22705-E385-468A-BAD4-895FC97E57BB}" srcId="{526F0B24-A060-4EAA-9FFF-82C3C0A2A535}" destId="{92488B88-44AF-48A6-A230-FB89CD2C0022}" srcOrd="7" destOrd="0" parTransId="{8F071AB3-D13A-4186-8FDD-90C4C82E6FB4}" sibTransId="{419D5FD4-EA1D-45AA-9578-1AE2190056DE}"/>
    <dgm:cxn modelId="{B6A55B98-119A-4EBE-81AF-AE4750FA0542}" type="presOf" srcId="{A20B6689-77F8-4A65-A5AB-62E67275613B}" destId="{D839BC70-33E4-4EF1-B442-26EB64CA9A6B}" srcOrd="0" destOrd="0" presId="urn:microsoft.com/office/officeart/2005/8/layout/hierarchy4"/>
    <dgm:cxn modelId="{C05C5097-D2F8-4B0B-9715-9FED1D86FF4B}" type="presOf" srcId="{5BBC33CC-974C-4AD1-9EE6-7644A23DED36}" destId="{07E17739-DEFA-490B-89A7-46170311D943}" srcOrd="0" destOrd="0" presId="urn:microsoft.com/office/officeart/2005/8/layout/hierarchy4"/>
    <dgm:cxn modelId="{239B185D-EF33-487F-AE90-705883F763BE}" type="presOf" srcId="{24E8E07E-7764-4F0C-8D26-CA5806C1F259}" destId="{287C8E3D-E55E-45D6-B643-FA2F303B94EA}" srcOrd="0" destOrd="0" presId="urn:microsoft.com/office/officeart/2005/8/layout/hierarchy4"/>
    <dgm:cxn modelId="{3DE5D564-D173-45DB-B315-008F4A0001B3}" type="presOf" srcId="{E976BCD8-0E65-4F4E-A369-A47752CC1F80}" destId="{71703BBC-B4A7-4EAA-A7A6-A13A177D878E}" srcOrd="0" destOrd="0" presId="urn:microsoft.com/office/officeart/2005/8/layout/hierarchy4"/>
    <dgm:cxn modelId="{DF2A22D8-C1DC-4878-9F68-11FB2F61904D}" type="presOf" srcId="{4E5E826B-A9EA-4FDB-B723-F58D60406A60}" destId="{66CC8F56-83E5-4D00-8A5F-72BE39E175BA}" srcOrd="0" destOrd="0" presId="urn:microsoft.com/office/officeart/2005/8/layout/hierarchy4"/>
    <dgm:cxn modelId="{0B1973C0-9D8F-417E-9194-C3076AE286B6}" srcId="{526F0B24-A060-4EAA-9FFF-82C3C0A2A535}" destId="{24E8E07E-7764-4F0C-8D26-CA5806C1F259}" srcOrd="1" destOrd="0" parTransId="{047A9552-9C4F-46DA-BEA0-8A8AAC135832}" sibTransId="{01193D96-0894-458B-9C6A-4456B2CE7DB4}"/>
    <dgm:cxn modelId="{AED4A0AE-29C3-49FD-9FC9-7C43FDCF5A7D}" type="presOf" srcId="{92488B88-44AF-48A6-A230-FB89CD2C0022}" destId="{5A422F05-9645-46DA-83DF-830F3792FDEC}" srcOrd="0" destOrd="0" presId="urn:microsoft.com/office/officeart/2005/8/layout/hierarchy4"/>
    <dgm:cxn modelId="{A32B4B35-FF02-4F8E-8F91-1EB816F860C7}" srcId="{526F0B24-A060-4EAA-9FFF-82C3C0A2A535}" destId="{5BBC33CC-974C-4AD1-9EE6-7644A23DED36}" srcOrd="9" destOrd="0" parTransId="{9D4AF28C-4C42-4B88-9626-36CF99C8B6EF}" sibTransId="{0CA26149-8AEF-4D7C-9DC7-D193FCD90DB1}"/>
    <dgm:cxn modelId="{9E4B2051-2F7B-4A9B-9455-8D05B8411AED}" type="presOf" srcId="{542EB773-EA6C-4374-91E6-A1AEA635C742}" destId="{96EF34C4-C436-470F-838B-A2FEC6666783}" srcOrd="0" destOrd="0" presId="urn:microsoft.com/office/officeart/2005/8/layout/hierarchy4"/>
    <dgm:cxn modelId="{6CC25D4B-0F3B-49DC-B0C1-480D75E09705}" type="presOf" srcId="{709EAC68-4301-4BE4-93F4-560E07758981}" destId="{2BD054BC-81A9-4BD9-A43B-7FC4FF3D7115}" srcOrd="0" destOrd="0" presId="urn:microsoft.com/office/officeart/2005/8/layout/hierarchy4"/>
    <dgm:cxn modelId="{F8D01B2F-C734-4B3A-93E8-C228FE065484}" srcId="{292F334B-DEFE-4D68-B20C-7379034B51EE}" destId="{526F0B24-A060-4EAA-9FFF-82C3C0A2A535}" srcOrd="0" destOrd="0" parTransId="{DA5C4D65-426B-469B-9900-89977CBD25EA}" sibTransId="{16A8ACCD-7BD1-40AA-A453-0EF2C9F2CDE8}"/>
    <dgm:cxn modelId="{FCC8819A-DD5C-404E-A087-E3FFA272F6E8}" srcId="{526F0B24-A060-4EAA-9FFF-82C3C0A2A535}" destId="{709EAC68-4301-4BE4-93F4-560E07758981}" srcOrd="0" destOrd="0" parTransId="{48176F7E-823B-4A22-A754-2A8A238B1E9F}" sibTransId="{F576864E-60CC-4958-BE9E-0BAEEAA9CA5E}"/>
    <dgm:cxn modelId="{3D1233D2-B0FC-4208-B869-AAF93E35297D}" srcId="{526F0B24-A060-4EAA-9FFF-82C3C0A2A535}" destId="{A20B6689-77F8-4A65-A5AB-62E67275613B}" srcOrd="8" destOrd="0" parTransId="{CB574730-F42B-4904-A486-98E62E9E433C}" sibTransId="{12E20F6B-8534-4560-9071-09DAA4DF1AAB}"/>
    <dgm:cxn modelId="{F69D8595-43EB-4840-994F-232FF5317CCC}" type="presParOf" srcId="{BFAE08F3-5A75-4503-8E7F-F1DD090C046A}" destId="{AF97FFAE-88FF-402B-82BD-5E4FB0C0C7FB}" srcOrd="0" destOrd="0" presId="urn:microsoft.com/office/officeart/2005/8/layout/hierarchy4"/>
    <dgm:cxn modelId="{14898370-5C41-401D-B4C0-EAEF4205135B}" type="presParOf" srcId="{AF97FFAE-88FF-402B-82BD-5E4FB0C0C7FB}" destId="{C77BCA16-D947-425F-B78F-7D09194F0BB8}" srcOrd="0" destOrd="0" presId="urn:microsoft.com/office/officeart/2005/8/layout/hierarchy4"/>
    <dgm:cxn modelId="{EAEB9CB1-FF74-4CC9-A284-D57126C0476C}" type="presParOf" srcId="{AF97FFAE-88FF-402B-82BD-5E4FB0C0C7FB}" destId="{23E6CDBD-EE0C-4A62-832F-1E3FE6BC8625}" srcOrd="1" destOrd="0" presId="urn:microsoft.com/office/officeart/2005/8/layout/hierarchy4"/>
    <dgm:cxn modelId="{0E55FCBA-8706-42D6-A49D-C6B2FF1BB5F0}" type="presParOf" srcId="{AF97FFAE-88FF-402B-82BD-5E4FB0C0C7FB}" destId="{FEC8358F-29BB-495E-92D9-5EAEC91EADE1}" srcOrd="2" destOrd="0" presId="urn:microsoft.com/office/officeart/2005/8/layout/hierarchy4"/>
    <dgm:cxn modelId="{F40DB661-D0A7-41F3-8C02-CC814079A623}" type="presParOf" srcId="{FEC8358F-29BB-495E-92D9-5EAEC91EADE1}" destId="{CD80C6EA-02D5-4059-B8B6-A142DEB4372A}" srcOrd="0" destOrd="0" presId="urn:microsoft.com/office/officeart/2005/8/layout/hierarchy4"/>
    <dgm:cxn modelId="{8E5444E8-F9AC-4E1A-82C9-B538DF9266F2}" type="presParOf" srcId="{CD80C6EA-02D5-4059-B8B6-A142DEB4372A}" destId="{2BD054BC-81A9-4BD9-A43B-7FC4FF3D7115}" srcOrd="0" destOrd="0" presId="urn:microsoft.com/office/officeart/2005/8/layout/hierarchy4"/>
    <dgm:cxn modelId="{14531384-67FF-4874-A35F-A4A74AB2FB01}" type="presParOf" srcId="{CD80C6EA-02D5-4059-B8B6-A142DEB4372A}" destId="{1B0D74D0-203F-473B-B2CE-4AFFF1F67500}" srcOrd="1" destOrd="0" presId="urn:microsoft.com/office/officeart/2005/8/layout/hierarchy4"/>
    <dgm:cxn modelId="{34A6F877-CDCC-45EF-BC96-C8DBE5D17536}" type="presParOf" srcId="{FEC8358F-29BB-495E-92D9-5EAEC91EADE1}" destId="{DDE214FE-54CC-4609-972F-3645CCF764AC}" srcOrd="1" destOrd="0" presId="urn:microsoft.com/office/officeart/2005/8/layout/hierarchy4"/>
    <dgm:cxn modelId="{9F553BE9-38A6-4322-9A4B-5052520C64CA}" type="presParOf" srcId="{FEC8358F-29BB-495E-92D9-5EAEC91EADE1}" destId="{C1B5E213-56A5-4E5D-AF4F-407494E831EA}" srcOrd="2" destOrd="0" presId="urn:microsoft.com/office/officeart/2005/8/layout/hierarchy4"/>
    <dgm:cxn modelId="{65EBA4EC-26D9-4FDA-933A-35A513784549}" type="presParOf" srcId="{C1B5E213-56A5-4E5D-AF4F-407494E831EA}" destId="{287C8E3D-E55E-45D6-B643-FA2F303B94EA}" srcOrd="0" destOrd="0" presId="urn:microsoft.com/office/officeart/2005/8/layout/hierarchy4"/>
    <dgm:cxn modelId="{A46AFD1E-09DB-408A-BD52-C5CF6990AA70}" type="presParOf" srcId="{C1B5E213-56A5-4E5D-AF4F-407494E831EA}" destId="{F300E622-1B9D-41ED-80C1-8B40C994C789}" srcOrd="1" destOrd="0" presId="urn:microsoft.com/office/officeart/2005/8/layout/hierarchy4"/>
    <dgm:cxn modelId="{DA1838EE-A541-4F4D-8365-0CA22CAA7111}" type="presParOf" srcId="{FEC8358F-29BB-495E-92D9-5EAEC91EADE1}" destId="{4909E287-292C-4338-B59E-9DCC4CE55CAD}" srcOrd="3" destOrd="0" presId="urn:microsoft.com/office/officeart/2005/8/layout/hierarchy4"/>
    <dgm:cxn modelId="{EE6268B4-41C3-4A09-B065-D3AAF303FA29}" type="presParOf" srcId="{FEC8358F-29BB-495E-92D9-5EAEC91EADE1}" destId="{47ACF9B3-FC05-4A10-8E0E-35032E2F7086}" srcOrd="4" destOrd="0" presId="urn:microsoft.com/office/officeart/2005/8/layout/hierarchy4"/>
    <dgm:cxn modelId="{6348BC86-4B9B-462B-AD54-5461DA9CC961}" type="presParOf" srcId="{47ACF9B3-FC05-4A10-8E0E-35032E2F7086}" destId="{66CC8F56-83E5-4D00-8A5F-72BE39E175BA}" srcOrd="0" destOrd="0" presId="urn:microsoft.com/office/officeart/2005/8/layout/hierarchy4"/>
    <dgm:cxn modelId="{2DAA931A-6CC7-46B0-8790-3734FC855018}" type="presParOf" srcId="{47ACF9B3-FC05-4A10-8E0E-35032E2F7086}" destId="{81FF59F0-F662-492A-8257-75D3B9683F20}" srcOrd="1" destOrd="0" presId="urn:microsoft.com/office/officeart/2005/8/layout/hierarchy4"/>
    <dgm:cxn modelId="{4CE2C2F7-E845-409C-8BBC-D83A7535749B}" type="presParOf" srcId="{FEC8358F-29BB-495E-92D9-5EAEC91EADE1}" destId="{9480C3F7-A671-4E51-BF91-E65D3F0E2A81}" srcOrd="5" destOrd="0" presId="urn:microsoft.com/office/officeart/2005/8/layout/hierarchy4"/>
    <dgm:cxn modelId="{340A48CF-1F67-486E-8096-5646EF6904A7}" type="presParOf" srcId="{FEC8358F-29BB-495E-92D9-5EAEC91EADE1}" destId="{7BC6D394-039C-4229-A58A-676A1778EE31}" srcOrd="6" destOrd="0" presId="urn:microsoft.com/office/officeart/2005/8/layout/hierarchy4"/>
    <dgm:cxn modelId="{153E4C9E-73A3-41D1-93F6-C296CCB2BBEA}" type="presParOf" srcId="{7BC6D394-039C-4229-A58A-676A1778EE31}" destId="{044C0C9E-F3E2-46CC-B6C8-640C9E1F0BF2}" srcOrd="0" destOrd="0" presId="urn:microsoft.com/office/officeart/2005/8/layout/hierarchy4"/>
    <dgm:cxn modelId="{76A68B87-7E44-4789-BF62-83FE61272C72}" type="presParOf" srcId="{7BC6D394-039C-4229-A58A-676A1778EE31}" destId="{B884A402-3B25-45FD-8F69-F40B6F1E4D6D}" srcOrd="1" destOrd="0" presId="urn:microsoft.com/office/officeart/2005/8/layout/hierarchy4"/>
    <dgm:cxn modelId="{EC4466A4-240E-4120-9438-4B635064617C}" type="presParOf" srcId="{FEC8358F-29BB-495E-92D9-5EAEC91EADE1}" destId="{057ED671-F0DC-47D5-87B9-0634E9D12E2C}" srcOrd="7" destOrd="0" presId="urn:microsoft.com/office/officeart/2005/8/layout/hierarchy4"/>
    <dgm:cxn modelId="{45DEA647-AC6D-4DC1-95CC-DEEA043DC30F}" type="presParOf" srcId="{FEC8358F-29BB-495E-92D9-5EAEC91EADE1}" destId="{BF964E99-2554-43C9-85A2-0D209FFCA34F}" srcOrd="8" destOrd="0" presId="urn:microsoft.com/office/officeart/2005/8/layout/hierarchy4"/>
    <dgm:cxn modelId="{4606B035-D0F4-4AE1-AEC7-63A03F4245F4}" type="presParOf" srcId="{BF964E99-2554-43C9-85A2-0D209FFCA34F}" destId="{96EF34C4-C436-470F-838B-A2FEC6666783}" srcOrd="0" destOrd="0" presId="urn:microsoft.com/office/officeart/2005/8/layout/hierarchy4"/>
    <dgm:cxn modelId="{2A767102-98FF-47C8-85EB-F8B2B030DE1E}" type="presParOf" srcId="{BF964E99-2554-43C9-85A2-0D209FFCA34F}" destId="{F0BD09C3-D4E4-4F26-934F-27C7997CC78F}" srcOrd="1" destOrd="0" presId="urn:microsoft.com/office/officeart/2005/8/layout/hierarchy4"/>
    <dgm:cxn modelId="{3A523722-A5C6-4DC7-BB1F-9407FDDEEBE8}" type="presParOf" srcId="{FEC8358F-29BB-495E-92D9-5EAEC91EADE1}" destId="{85A58F3C-CB8C-4A93-8DA4-522FE829A82E}" srcOrd="9" destOrd="0" presId="urn:microsoft.com/office/officeart/2005/8/layout/hierarchy4"/>
    <dgm:cxn modelId="{CAA34EEB-6EE6-4B0F-8556-7AEEF2B86F3E}" type="presParOf" srcId="{FEC8358F-29BB-495E-92D9-5EAEC91EADE1}" destId="{784BFAA1-152E-4100-8777-8621971FD7F8}" srcOrd="10" destOrd="0" presId="urn:microsoft.com/office/officeart/2005/8/layout/hierarchy4"/>
    <dgm:cxn modelId="{3555A630-3B97-4B89-9650-A3D2B02B7CB1}" type="presParOf" srcId="{784BFAA1-152E-4100-8777-8621971FD7F8}" destId="{1080620C-2695-4EC0-9A39-1EF568C8121D}" srcOrd="0" destOrd="0" presId="urn:microsoft.com/office/officeart/2005/8/layout/hierarchy4"/>
    <dgm:cxn modelId="{0E79CE69-9502-4F7D-A848-18D2F9CE9F8C}" type="presParOf" srcId="{784BFAA1-152E-4100-8777-8621971FD7F8}" destId="{2391E4B6-17F1-423A-AEA8-AB96644C8F52}" srcOrd="1" destOrd="0" presId="urn:microsoft.com/office/officeart/2005/8/layout/hierarchy4"/>
    <dgm:cxn modelId="{E32653AF-C974-4B8F-8A62-ECF9CA4AD75A}" type="presParOf" srcId="{FEC8358F-29BB-495E-92D9-5EAEC91EADE1}" destId="{DB894514-5BBD-4E41-BAC6-4716C8FD20A4}" srcOrd="11" destOrd="0" presId="urn:microsoft.com/office/officeart/2005/8/layout/hierarchy4"/>
    <dgm:cxn modelId="{C786F72B-9289-4600-815E-D91889A12E28}" type="presParOf" srcId="{FEC8358F-29BB-495E-92D9-5EAEC91EADE1}" destId="{EEA1844D-B1A1-4A09-A117-8198CA2EFDE1}" srcOrd="12" destOrd="0" presId="urn:microsoft.com/office/officeart/2005/8/layout/hierarchy4"/>
    <dgm:cxn modelId="{17EE484A-FCF0-42D0-86C6-FAC1A3856125}" type="presParOf" srcId="{EEA1844D-B1A1-4A09-A117-8198CA2EFDE1}" destId="{71703BBC-B4A7-4EAA-A7A6-A13A177D878E}" srcOrd="0" destOrd="0" presId="urn:microsoft.com/office/officeart/2005/8/layout/hierarchy4"/>
    <dgm:cxn modelId="{FEE6F5B3-51A3-43E6-A806-99A35F499D29}" type="presParOf" srcId="{EEA1844D-B1A1-4A09-A117-8198CA2EFDE1}" destId="{A69B2CEB-09AE-4B03-993D-32CEA54C5917}" srcOrd="1" destOrd="0" presId="urn:microsoft.com/office/officeart/2005/8/layout/hierarchy4"/>
    <dgm:cxn modelId="{B18B8DDC-F637-4C3C-B20A-75B761FE18F3}" type="presParOf" srcId="{FEC8358F-29BB-495E-92D9-5EAEC91EADE1}" destId="{34CA0D88-7EFB-48C1-A241-C9C9A46FB0FF}" srcOrd="13" destOrd="0" presId="urn:microsoft.com/office/officeart/2005/8/layout/hierarchy4"/>
    <dgm:cxn modelId="{ABCEA5B1-5F83-4BB0-B113-D3DB5752C387}" type="presParOf" srcId="{FEC8358F-29BB-495E-92D9-5EAEC91EADE1}" destId="{AB5B928E-4F75-44AC-982C-387656F9BAB7}" srcOrd="14" destOrd="0" presId="urn:microsoft.com/office/officeart/2005/8/layout/hierarchy4"/>
    <dgm:cxn modelId="{A2090AA9-D056-412D-B0E4-BEEA2EDEE2E9}" type="presParOf" srcId="{AB5B928E-4F75-44AC-982C-387656F9BAB7}" destId="{5A422F05-9645-46DA-83DF-830F3792FDEC}" srcOrd="0" destOrd="0" presId="urn:microsoft.com/office/officeart/2005/8/layout/hierarchy4"/>
    <dgm:cxn modelId="{5CA526FA-4DA1-4E2E-8B5A-0ECB38F7B0BF}" type="presParOf" srcId="{AB5B928E-4F75-44AC-982C-387656F9BAB7}" destId="{A4D4831B-A907-4781-9EA4-5F1542E7EC09}" srcOrd="1" destOrd="0" presId="urn:microsoft.com/office/officeart/2005/8/layout/hierarchy4"/>
    <dgm:cxn modelId="{11DB41AF-E40B-4DF6-AAAF-AB6B05EA2459}" type="presParOf" srcId="{FEC8358F-29BB-495E-92D9-5EAEC91EADE1}" destId="{DCF6E803-D1EE-4DD7-B94A-DBEEA837FE76}" srcOrd="15" destOrd="0" presId="urn:microsoft.com/office/officeart/2005/8/layout/hierarchy4"/>
    <dgm:cxn modelId="{48481692-63E4-4073-BEF7-454722A191E4}" type="presParOf" srcId="{FEC8358F-29BB-495E-92D9-5EAEC91EADE1}" destId="{A470D147-AB98-4379-9747-012B30950628}" srcOrd="16" destOrd="0" presId="urn:microsoft.com/office/officeart/2005/8/layout/hierarchy4"/>
    <dgm:cxn modelId="{2A6C4094-CF09-4A8A-AED5-66F0E31495C6}" type="presParOf" srcId="{A470D147-AB98-4379-9747-012B30950628}" destId="{D839BC70-33E4-4EF1-B442-26EB64CA9A6B}" srcOrd="0" destOrd="0" presId="urn:microsoft.com/office/officeart/2005/8/layout/hierarchy4"/>
    <dgm:cxn modelId="{E2F6693E-C302-4E9D-9A3D-2D41BA42E745}" type="presParOf" srcId="{A470D147-AB98-4379-9747-012B30950628}" destId="{E6BE18F1-38D9-4273-855E-65DCD01EFBF6}" srcOrd="1" destOrd="0" presId="urn:microsoft.com/office/officeart/2005/8/layout/hierarchy4"/>
    <dgm:cxn modelId="{4A333E68-8F2D-433B-B5B9-E96A5F9C8252}" type="presParOf" srcId="{FEC8358F-29BB-495E-92D9-5EAEC91EADE1}" destId="{38FE0396-CD44-4DF6-A78A-14C1DB40EE69}" srcOrd="17" destOrd="0" presId="urn:microsoft.com/office/officeart/2005/8/layout/hierarchy4"/>
    <dgm:cxn modelId="{186D8C7B-B6F6-4F9D-B6EA-800DC9A6587A}" type="presParOf" srcId="{FEC8358F-29BB-495E-92D9-5EAEC91EADE1}" destId="{961CE3BB-5AF1-437C-8D63-E7EDC87F7A0A}" srcOrd="18" destOrd="0" presId="urn:microsoft.com/office/officeart/2005/8/layout/hierarchy4"/>
    <dgm:cxn modelId="{3CAD3660-A211-485B-A475-E4A3397164CE}" type="presParOf" srcId="{961CE3BB-5AF1-437C-8D63-E7EDC87F7A0A}" destId="{07E17739-DEFA-490B-89A7-46170311D943}" srcOrd="0" destOrd="0" presId="urn:microsoft.com/office/officeart/2005/8/layout/hierarchy4"/>
    <dgm:cxn modelId="{D2DA804F-5FAA-459B-8CD5-5B465A1931E2}" type="presParOf" srcId="{961CE3BB-5AF1-437C-8D63-E7EDC87F7A0A}" destId="{55734CF9-9CB3-45FF-A20C-2D7F9F0237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2F334B-DEFE-4D68-B20C-7379034B51EE}" type="doc">
      <dgm:prSet loTypeId="urn:microsoft.com/office/officeart/2005/8/layout/hierarchy4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6F0B24-A060-4EAA-9FFF-82C3C0A2A535}">
      <dgm:prSet phldrT="[Текст]" custT="1"/>
      <dgm:spPr>
        <a:solidFill>
          <a:srgbClr val="FF0000"/>
        </a:solidFill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4800" dirty="0" smtClean="0"/>
            <a:t>ПОДГОТОВИТЕЛЬНАЯ </a:t>
          </a:r>
        </a:p>
        <a:p>
          <a:r>
            <a:rPr lang="ru-RU" sz="4800" dirty="0" smtClean="0"/>
            <a:t>К ШКОЛЕ ГРУППА</a:t>
          </a:r>
          <a:endParaRPr lang="ru-RU" sz="4800" dirty="0"/>
        </a:p>
      </dgm:t>
    </dgm:pt>
    <dgm:pt modelId="{DA5C4D65-426B-469B-9900-89977CBD25EA}" type="parTrans" cxnId="{F8D01B2F-C734-4B3A-93E8-C228FE065484}">
      <dgm:prSet/>
      <dgm:spPr/>
      <dgm:t>
        <a:bodyPr/>
        <a:lstStyle/>
        <a:p>
          <a:endParaRPr lang="ru-RU"/>
        </a:p>
      </dgm:t>
    </dgm:pt>
    <dgm:pt modelId="{16A8ACCD-7BD1-40AA-A453-0EF2C9F2CDE8}" type="sibTrans" cxnId="{F8D01B2F-C734-4B3A-93E8-C228FE065484}">
      <dgm:prSet/>
      <dgm:spPr/>
      <dgm:t>
        <a:bodyPr/>
        <a:lstStyle/>
        <a:p>
          <a:endParaRPr lang="ru-RU"/>
        </a:p>
      </dgm:t>
    </dgm:pt>
    <dgm:pt modelId="{709EAC68-4301-4BE4-93F4-560E0775898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развитию навыков чтения и письма </a:t>
          </a:r>
          <a:r>
            <a:rPr lang="ru-RU" sz="1400" b="1" dirty="0" smtClean="0">
              <a:solidFill>
                <a:schemeClr val="tx1"/>
              </a:solidFill>
            </a:rPr>
            <a:t>«Абвгдейка»</a:t>
          </a:r>
          <a:endParaRPr lang="ru-RU" sz="1400" b="1" dirty="0">
            <a:solidFill>
              <a:schemeClr val="tx1"/>
            </a:solidFill>
          </a:endParaRPr>
        </a:p>
      </dgm:t>
    </dgm:pt>
    <dgm:pt modelId="{48176F7E-823B-4A22-A754-2A8A238B1E9F}" type="parTrans" cxnId="{FCC8819A-DD5C-404E-A087-E3FFA272F6E8}">
      <dgm:prSet/>
      <dgm:spPr/>
      <dgm:t>
        <a:bodyPr/>
        <a:lstStyle/>
        <a:p>
          <a:endParaRPr lang="ru-RU"/>
        </a:p>
      </dgm:t>
    </dgm:pt>
    <dgm:pt modelId="{F576864E-60CC-4958-BE9E-0BAEEAA9CA5E}" type="sibTrans" cxnId="{FCC8819A-DD5C-404E-A087-E3FFA272F6E8}">
      <dgm:prSet/>
      <dgm:spPr/>
      <dgm:t>
        <a:bodyPr/>
        <a:lstStyle/>
        <a:p>
          <a:endParaRPr lang="ru-RU"/>
        </a:p>
      </dgm:t>
    </dgm:pt>
    <dgm:pt modelId="{24E8E07E-7764-4F0C-8D26-CA5806C1F25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«Спортивная гимнастика»</a:t>
          </a:r>
          <a:endParaRPr lang="ru-RU" sz="1400" b="1" dirty="0">
            <a:solidFill>
              <a:schemeClr val="tx1"/>
            </a:solidFill>
          </a:endParaRPr>
        </a:p>
      </dgm:t>
    </dgm:pt>
    <dgm:pt modelId="{047A9552-9C4F-46DA-BEA0-8A8AAC135832}" type="parTrans" cxnId="{0B1973C0-9D8F-417E-9194-C3076AE286B6}">
      <dgm:prSet/>
      <dgm:spPr/>
      <dgm:t>
        <a:bodyPr/>
        <a:lstStyle/>
        <a:p>
          <a:endParaRPr lang="ru-RU"/>
        </a:p>
      </dgm:t>
    </dgm:pt>
    <dgm:pt modelId="{01193D96-0894-458B-9C6A-4456B2CE7DB4}" type="sibTrans" cxnId="{0B1973C0-9D8F-417E-9194-C3076AE286B6}">
      <dgm:prSet/>
      <dgm:spPr/>
      <dgm:t>
        <a:bodyPr/>
        <a:lstStyle/>
        <a:p>
          <a:endParaRPr lang="ru-RU"/>
        </a:p>
      </dgm:t>
    </dgm:pt>
    <dgm:pt modelId="{4E5E826B-A9EA-4FDB-B723-F58D60406A6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Творческий кружок</a:t>
          </a:r>
        </a:p>
        <a:p>
          <a:r>
            <a:rPr lang="ru-RU" sz="1400" b="1" dirty="0" smtClean="0">
              <a:solidFill>
                <a:schemeClr val="tx1"/>
              </a:solidFill>
            </a:rPr>
            <a:t>«Изо – студия»</a:t>
          </a:r>
        </a:p>
      </dgm:t>
    </dgm:pt>
    <dgm:pt modelId="{F262EE2A-8266-45EF-BDD5-8B73D65CDF52}" type="parTrans" cxnId="{E9D43C86-A38C-41A9-9AE4-73E63EB7E277}">
      <dgm:prSet/>
      <dgm:spPr/>
      <dgm:t>
        <a:bodyPr/>
        <a:lstStyle/>
        <a:p>
          <a:endParaRPr lang="ru-RU"/>
        </a:p>
      </dgm:t>
    </dgm:pt>
    <dgm:pt modelId="{03E80B91-CEFB-48FB-B017-9C9AF67D5AC7}" type="sibTrans" cxnId="{E9D43C86-A38C-41A9-9AE4-73E63EB7E277}">
      <dgm:prSet/>
      <dgm:spPr/>
      <dgm:t>
        <a:bodyPr/>
        <a:lstStyle/>
        <a:p>
          <a:endParaRPr lang="ru-RU"/>
        </a:p>
      </dgm:t>
    </dgm:pt>
    <dgm:pt modelId="{C823BE34-C292-4DDC-B20A-7D0F35FD7EF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400" b="1" dirty="0" smtClean="0">
              <a:solidFill>
                <a:schemeClr val="tx1"/>
              </a:solidFill>
            </a:rPr>
            <a:t>«Дельфин»</a:t>
          </a:r>
          <a:endParaRPr lang="ru-RU" sz="1400" dirty="0">
            <a:solidFill>
              <a:schemeClr val="tx1"/>
            </a:solidFill>
          </a:endParaRPr>
        </a:p>
      </dgm:t>
    </dgm:pt>
    <dgm:pt modelId="{BFD77584-DCF2-4E96-ADD8-9DD033A14D6A}" type="parTrans" cxnId="{ADA9918B-2235-4B22-A200-5EF4378F5EF6}">
      <dgm:prSet/>
      <dgm:spPr/>
      <dgm:t>
        <a:bodyPr/>
        <a:lstStyle/>
        <a:p>
          <a:endParaRPr lang="ru-RU"/>
        </a:p>
      </dgm:t>
    </dgm:pt>
    <dgm:pt modelId="{3991C81C-81BA-4ED2-9E2D-CB82CEDB516C}" type="sibTrans" cxnId="{ADA9918B-2235-4B22-A200-5EF4378F5EF6}">
      <dgm:prSet/>
      <dgm:spPr/>
      <dgm:t>
        <a:bodyPr/>
        <a:lstStyle/>
        <a:p>
          <a:endParaRPr lang="ru-RU"/>
        </a:p>
      </dgm:t>
    </dgm:pt>
    <dgm:pt modelId="{542EB773-EA6C-4374-91E6-A1AEA635C742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развитию логико-математического мышления </a:t>
          </a:r>
          <a:r>
            <a:rPr lang="ru-RU" sz="1400" b="1" dirty="0" smtClean="0">
              <a:solidFill>
                <a:schemeClr val="tx1"/>
              </a:solidFill>
            </a:rPr>
            <a:t>«Эрудит»</a:t>
          </a:r>
          <a:endParaRPr lang="ru-RU" sz="1400" b="1" dirty="0">
            <a:solidFill>
              <a:schemeClr val="tx1"/>
            </a:solidFill>
          </a:endParaRPr>
        </a:p>
      </dgm:t>
    </dgm:pt>
    <dgm:pt modelId="{A6687253-A2B5-4156-A033-7522002B911A}" type="parTrans" cxnId="{99F5B6EF-9151-4589-853D-691E30D6A533}">
      <dgm:prSet/>
      <dgm:spPr/>
      <dgm:t>
        <a:bodyPr/>
        <a:lstStyle/>
        <a:p>
          <a:endParaRPr lang="ru-RU"/>
        </a:p>
      </dgm:t>
    </dgm:pt>
    <dgm:pt modelId="{4D60BEE5-F94B-465D-ADC4-6911E33A2E78}" type="sibTrans" cxnId="{99F5B6EF-9151-4589-853D-691E30D6A533}">
      <dgm:prSet/>
      <dgm:spPr/>
      <dgm:t>
        <a:bodyPr/>
        <a:lstStyle/>
        <a:p>
          <a:endParaRPr lang="ru-RU"/>
        </a:p>
      </dgm:t>
    </dgm:pt>
    <dgm:pt modelId="{BADD5E48-7530-431E-AFC0-9057298F31BA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опытно – экспериментальной деятельности </a:t>
          </a:r>
          <a:r>
            <a:rPr lang="ru-RU" sz="1400" b="1" dirty="0" smtClean="0">
              <a:solidFill>
                <a:schemeClr val="tx1"/>
              </a:solidFill>
            </a:rPr>
            <a:t>«Любознайка»</a:t>
          </a:r>
          <a:endParaRPr lang="ru-RU" sz="1400" b="1" dirty="0">
            <a:solidFill>
              <a:schemeClr val="tx1"/>
            </a:solidFill>
          </a:endParaRPr>
        </a:p>
      </dgm:t>
    </dgm:pt>
    <dgm:pt modelId="{8BC7FA60-2C39-49F9-8876-266F0CD7300E}" type="parTrans" cxnId="{8E06B191-D783-4AC0-AEDA-D69C75F2A3DB}">
      <dgm:prSet/>
      <dgm:spPr/>
      <dgm:t>
        <a:bodyPr/>
        <a:lstStyle/>
        <a:p>
          <a:endParaRPr lang="ru-RU"/>
        </a:p>
      </dgm:t>
    </dgm:pt>
    <dgm:pt modelId="{F2C5962A-4C3C-414D-A524-CF94E7F53909}" type="sibTrans" cxnId="{8E06B191-D783-4AC0-AEDA-D69C75F2A3DB}">
      <dgm:prSet/>
      <dgm:spPr/>
      <dgm:t>
        <a:bodyPr/>
        <a:lstStyle/>
        <a:p>
          <a:endParaRPr lang="ru-RU"/>
        </a:p>
      </dgm:t>
    </dgm:pt>
    <dgm:pt modelId="{E976BCD8-0E65-4F4E-A369-A47752CC1F80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Творческий кружок </a:t>
          </a:r>
          <a:r>
            <a:rPr lang="ru-RU" sz="1400" b="1" dirty="0" smtClean="0">
              <a:solidFill>
                <a:schemeClr val="tx1"/>
              </a:solidFill>
            </a:rPr>
            <a:t>«Страна оригами»</a:t>
          </a:r>
          <a:endParaRPr lang="ru-RU" sz="1400" b="1" dirty="0">
            <a:solidFill>
              <a:schemeClr val="tx1"/>
            </a:solidFill>
          </a:endParaRPr>
        </a:p>
      </dgm:t>
    </dgm:pt>
    <dgm:pt modelId="{6FC1B69D-5465-41A3-8AC1-25D2CD3EF8F4}" type="parTrans" cxnId="{258641C9-E1A2-4492-8E9E-30D903B560D0}">
      <dgm:prSet/>
      <dgm:spPr/>
      <dgm:t>
        <a:bodyPr/>
        <a:lstStyle/>
        <a:p>
          <a:endParaRPr lang="ru-RU"/>
        </a:p>
      </dgm:t>
    </dgm:pt>
    <dgm:pt modelId="{5A2ADBCE-C889-4D38-9EA3-B53AA20C600F}" type="sibTrans" cxnId="{258641C9-E1A2-4492-8E9E-30D903B560D0}">
      <dgm:prSet/>
      <dgm:spPr/>
      <dgm:t>
        <a:bodyPr/>
        <a:lstStyle/>
        <a:p>
          <a:endParaRPr lang="ru-RU"/>
        </a:p>
      </dgm:t>
    </dgm:pt>
    <dgm:pt modelId="{92488B88-44AF-48A6-A230-FB89CD2C0022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изучению татарского языка </a:t>
          </a:r>
          <a:r>
            <a:rPr lang="ru-RU" sz="1400" b="1" dirty="0" smtClean="0">
              <a:solidFill>
                <a:schemeClr val="tx1"/>
              </a:solidFill>
            </a:rPr>
            <a:t>«</a:t>
          </a:r>
          <a:r>
            <a:rPr lang="ru-RU" sz="1400" b="1" dirty="0" err="1" smtClean="0">
              <a:solidFill>
                <a:schemeClr val="tx1"/>
              </a:solidFill>
            </a:rPr>
            <a:t>Аккылы</a:t>
          </a:r>
          <a:r>
            <a:rPr lang="ru-RU" sz="1400" b="1" dirty="0" smtClean="0">
              <a:solidFill>
                <a:schemeClr val="tx1"/>
              </a:solidFill>
            </a:rPr>
            <a:t> </a:t>
          </a:r>
          <a:r>
            <a:rPr lang="ru-RU" sz="1400" b="1" dirty="0" err="1" smtClean="0">
              <a:solidFill>
                <a:schemeClr val="tx1"/>
              </a:solidFill>
            </a:rPr>
            <a:t>уеннар</a:t>
          </a:r>
          <a:r>
            <a:rPr lang="ru-RU" sz="1400" b="1" dirty="0" smtClean="0">
              <a:solidFill>
                <a:schemeClr val="tx1"/>
              </a:solidFill>
            </a:rPr>
            <a:t>»</a:t>
          </a:r>
          <a:endParaRPr lang="ru-RU" sz="1400" b="1" dirty="0">
            <a:solidFill>
              <a:schemeClr val="tx1"/>
            </a:solidFill>
          </a:endParaRPr>
        </a:p>
      </dgm:t>
    </dgm:pt>
    <dgm:pt modelId="{8F071AB3-D13A-4186-8FDD-90C4C82E6FB4}" type="parTrans" cxnId="{89F22705-E385-468A-BAD4-895FC97E57BB}">
      <dgm:prSet/>
      <dgm:spPr/>
      <dgm:t>
        <a:bodyPr/>
        <a:lstStyle/>
        <a:p>
          <a:endParaRPr lang="ru-RU"/>
        </a:p>
      </dgm:t>
    </dgm:pt>
    <dgm:pt modelId="{419D5FD4-EA1D-45AA-9578-1AE2190056DE}" type="sibTrans" cxnId="{89F22705-E385-468A-BAD4-895FC97E57BB}">
      <dgm:prSet/>
      <dgm:spPr/>
      <dgm:t>
        <a:bodyPr/>
        <a:lstStyle/>
        <a:p>
          <a:endParaRPr lang="ru-RU"/>
        </a:p>
      </dgm:t>
    </dgm:pt>
    <dgm:pt modelId="{A20B6689-77F8-4A65-A5AB-62E67275613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Логопедический кружок </a:t>
          </a:r>
          <a:r>
            <a:rPr lang="ru-RU" sz="1400" b="1" dirty="0" smtClean="0">
              <a:solidFill>
                <a:schemeClr val="tx1"/>
              </a:solidFill>
            </a:rPr>
            <a:t>«Грамотейка» </a:t>
          </a:r>
          <a:r>
            <a:rPr lang="ru-RU" sz="900" b="0" dirty="0" smtClean="0">
              <a:solidFill>
                <a:schemeClr val="tx1"/>
              </a:solidFill>
            </a:rPr>
            <a:t>(индивидуально)</a:t>
          </a:r>
          <a:endParaRPr lang="ru-RU" sz="900" b="0" dirty="0">
            <a:solidFill>
              <a:schemeClr val="tx1"/>
            </a:solidFill>
          </a:endParaRPr>
        </a:p>
      </dgm:t>
    </dgm:pt>
    <dgm:pt modelId="{CB574730-F42B-4904-A486-98E62E9E433C}" type="parTrans" cxnId="{3D1233D2-B0FC-4208-B869-AAF93E35297D}">
      <dgm:prSet/>
      <dgm:spPr/>
      <dgm:t>
        <a:bodyPr/>
        <a:lstStyle/>
        <a:p>
          <a:endParaRPr lang="ru-RU"/>
        </a:p>
      </dgm:t>
    </dgm:pt>
    <dgm:pt modelId="{12E20F6B-8534-4560-9071-09DAA4DF1AAB}" type="sibTrans" cxnId="{3D1233D2-B0FC-4208-B869-AAF93E35297D}">
      <dgm:prSet/>
      <dgm:spPr/>
      <dgm:t>
        <a:bodyPr/>
        <a:lstStyle/>
        <a:p>
          <a:endParaRPr lang="ru-RU"/>
        </a:p>
      </dgm:t>
    </dgm:pt>
    <dgm:pt modelId="{5BBC33CC-974C-4AD1-9EE6-7644A23DED36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</a:rPr>
            <a:t>Кружок по изучению английского языка </a:t>
          </a:r>
          <a:r>
            <a:rPr lang="en-US" sz="1400" b="1" dirty="0" smtClean="0">
              <a:solidFill>
                <a:schemeClr val="tx1"/>
              </a:solidFill>
            </a:rPr>
            <a:t>«Funny English»</a:t>
          </a:r>
          <a:endParaRPr lang="ru-RU" sz="1400" b="1" dirty="0">
            <a:solidFill>
              <a:schemeClr val="tx1"/>
            </a:solidFill>
          </a:endParaRPr>
        </a:p>
      </dgm:t>
    </dgm:pt>
    <dgm:pt modelId="{9D4AF28C-4C42-4B88-9626-36CF99C8B6EF}" type="parTrans" cxnId="{A32B4B35-FF02-4F8E-8F91-1EB816F860C7}">
      <dgm:prSet/>
      <dgm:spPr/>
      <dgm:t>
        <a:bodyPr/>
        <a:lstStyle/>
        <a:p>
          <a:endParaRPr lang="ru-RU"/>
        </a:p>
      </dgm:t>
    </dgm:pt>
    <dgm:pt modelId="{0CA26149-8AEF-4D7C-9DC7-D193FCD90DB1}" type="sibTrans" cxnId="{A32B4B35-FF02-4F8E-8F91-1EB816F860C7}">
      <dgm:prSet/>
      <dgm:spPr/>
      <dgm:t>
        <a:bodyPr/>
        <a:lstStyle/>
        <a:p>
          <a:endParaRPr lang="ru-RU"/>
        </a:p>
      </dgm:t>
    </dgm:pt>
    <dgm:pt modelId="{BFAE08F3-5A75-4503-8E7F-F1DD090C046A}" type="pres">
      <dgm:prSet presAssocID="{292F334B-DEFE-4D68-B20C-7379034B51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97FFAE-88FF-402B-82BD-5E4FB0C0C7FB}" type="pres">
      <dgm:prSet presAssocID="{526F0B24-A060-4EAA-9FFF-82C3C0A2A535}" presName="vertOne" presStyleCnt="0"/>
      <dgm:spPr/>
    </dgm:pt>
    <dgm:pt modelId="{C77BCA16-D947-425F-B78F-7D09194F0BB8}" type="pres">
      <dgm:prSet presAssocID="{526F0B24-A060-4EAA-9FFF-82C3C0A2A535}" presName="txOne" presStyleLbl="node0" presStyleIdx="0" presStyleCnt="1" custLinFactNeighborX="236" custLinFactNeighborY="-139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E6CDBD-EE0C-4A62-832F-1E3FE6BC8625}" type="pres">
      <dgm:prSet presAssocID="{526F0B24-A060-4EAA-9FFF-82C3C0A2A535}" presName="parTransOne" presStyleCnt="0"/>
      <dgm:spPr/>
    </dgm:pt>
    <dgm:pt modelId="{FEC8358F-29BB-495E-92D9-5EAEC91EADE1}" type="pres">
      <dgm:prSet presAssocID="{526F0B24-A060-4EAA-9FFF-82C3C0A2A535}" presName="horzOne" presStyleCnt="0"/>
      <dgm:spPr/>
    </dgm:pt>
    <dgm:pt modelId="{CD80C6EA-02D5-4059-B8B6-A142DEB4372A}" type="pres">
      <dgm:prSet presAssocID="{709EAC68-4301-4BE4-93F4-560E07758981}" presName="vertTwo" presStyleCnt="0"/>
      <dgm:spPr/>
    </dgm:pt>
    <dgm:pt modelId="{2BD054BC-81A9-4BD9-A43B-7FC4FF3D7115}" type="pres">
      <dgm:prSet presAssocID="{709EAC68-4301-4BE4-93F4-560E07758981}" presName="txTwo" presStyleLbl="node2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0D74D0-203F-473B-B2CE-4AFFF1F67500}" type="pres">
      <dgm:prSet presAssocID="{709EAC68-4301-4BE4-93F4-560E07758981}" presName="horzTwo" presStyleCnt="0"/>
      <dgm:spPr/>
    </dgm:pt>
    <dgm:pt modelId="{DDE214FE-54CC-4609-972F-3645CCF764AC}" type="pres">
      <dgm:prSet presAssocID="{F576864E-60CC-4958-BE9E-0BAEEAA9CA5E}" presName="sibSpaceTwo" presStyleCnt="0"/>
      <dgm:spPr/>
    </dgm:pt>
    <dgm:pt modelId="{C1B5E213-56A5-4E5D-AF4F-407494E831EA}" type="pres">
      <dgm:prSet presAssocID="{24E8E07E-7764-4F0C-8D26-CA5806C1F259}" presName="vertTwo" presStyleCnt="0"/>
      <dgm:spPr/>
    </dgm:pt>
    <dgm:pt modelId="{287C8E3D-E55E-45D6-B643-FA2F303B94EA}" type="pres">
      <dgm:prSet presAssocID="{24E8E07E-7764-4F0C-8D26-CA5806C1F259}" presName="txTwo" presStyleLbl="node2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00E622-1B9D-41ED-80C1-8B40C994C789}" type="pres">
      <dgm:prSet presAssocID="{24E8E07E-7764-4F0C-8D26-CA5806C1F259}" presName="horzTwo" presStyleCnt="0"/>
      <dgm:spPr/>
    </dgm:pt>
    <dgm:pt modelId="{4909E287-292C-4338-B59E-9DCC4CE55CAD}" type="pres">
      <dgm:prSet presAssocID="{01193D96-0894-458B-9C6A-4456B2CE7DB4}" presName="sibSpaceTwo" presStyleCnt="0"/>
      <dgm:spPr/>
    </dgm:pt>
    <dgm:pt modelId="{47ACF9B3-FC05-4A10-8E0E-35032E2F7086}" type="pres">
      <dgm:prSet presAssocID="{4E5E826B-A9EA-4FDB-B723-F58D60406A60}" presName="vertTwo" presStyleCnt="0"/>
      <dgm:spPr/>
    </dgm:pt>
    <dgm:pt modelId="{66CC8F56-83E5-4D00-8A5F-72BE39E175BA}" type="pres">
      <dgm:prSet presAssocID="{4E5E826B-A9EA-4FDB-B723-F58D60406A60}" presName="txTwo" presStyleLbl="node2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FF59F0-F662-492A-8257-75D3B9683F20}" type="pres">
      <dgm:prSet presAssocID="{4E5E826B-A9EA-4FDB-B723-F58D60406A60}" presName="horzTwo" presStyleCnt="0"/>
      <dgm:spPr/>
    </dgm:pt>
    <dgm:pt modelId="{9480C3F7-A671-4E51-BF91-E65D3F0E2A81}" type="pres">
      <dgm:prSet presAssocID="{03E80B91-CEFB-48FB-B017-9C9AF67D5AC7}" presName="sibSpaceTwo" presStyleCnt="0"/>
      <dgm:spPr/>
    </dgm:pt>
    <dgm:pt modelId="{7BC6D394-039C-4229-A58A-676A1778EE31}" type="pres">
      <dgm:prSet presAssocID="{C823BE34-C292-4DDC-B20A-7D0F35FD7EF9}" presName="vertTwo" presStyleCnt="0"/>
      <dgm:spPr/>
    </dgm:pt>
    <dgm:pt modelId="{044C0C9E-F3E2-46CC-B6C8-640C9E1F0BF2}" type="pres">
      <dgm:prSet presAssocID="{C823BE34-C292-4DDC-B20A-7D0F35FD7EF9}" presName="txTwo" presStyleLbl="node2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84A402-3B25-45FD-8F69-F40B6F1E4D6D}" type="pres">
      <dgm:prSet presAssocID="{C823BE34-C292-4DDC-B20A-7D0F35FD7EF9}" presName="horzTwo" presStyleCnt="0"/>
      <dgm:spPr/>
    </dgm:pt>
    <dgm:pt modelId="{057ED671-F0DC-47D5-87B9-0634E9D12E2C}" type="pres">
      <dgm:prSet presAssocID="{3991C81C-81BA-4ED2-9E2D-CB82CEDB516C}" presName="sibSpaceTwo" presStyleCnt="0"/>
      <dgm:spPr/>
    </dgm:pt>
    <dgm:pt modelId="{BF964E99-2554-43C9-85A2-0D209FFCA34F}" type="pres">
      <dgm:prSet presAssocID="{542EB773-EA6C-4374-91E6-A1AEA635C742}" presName="vertTwo" presStyleCnt="0"/>
      <dgm:spPr/>
    </dgm:pt>
    <dgm:pt modelId="{96EF34C4-C436-470F-838B-A2FEC6666783}" type="pres">
      <dgm:prSet presAssocID="{542EB773-EA6C-4374-91E6-A1AEA635C742}" presName="txTwo" presStyleLbl="node2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D09C3-D4E4-4F26-934F-27C7997CC78F}" type="pres">
      <dgm:prSet presAssocID="{542EB773-EA6C-4374-91E6-A1AEA635C742}" presName="horzTwo" presStyleCnt="0"/>
      <dgm:spPr/>
    </dgm:pt>
    <dgm:pt modelId="{85A58F3C-CB8C-4A93-8DA4-522FE829A82E}" type="pres">
      <dgm:prSet presAssocID="{4D60BEE5-F94B-465D-ADC4-6911E33A2E78}" presName="sibSpaceTwo" presStyleCnt="0"/>
      <dgm:spPr/>
    </dgm:pt>
    <dgm:pt modelId="{784BFAA1-152E-4100-8777-8621971FD7F8}" type="pres">
      <dgm:prSet presAssocID="{BADD5E48-7530-431E-AFC0-9057298F31BA}" presName="vertTwo" presStyleCnt="0"/>
      <dgm:spPr/>
    </dgm:pt>
    <dgm:pt modelId="{1080620C-2695-4EC0-9A39-1EF568C8121D}" type="pres">
      <dgm:prSet presAssocID="{BADD5E48-7530-431E-AFC0-9057298F31BA}" presName="txTwo" presStyleLbl="node2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91E4B6-17F1-423A-AEA8-AB96644C8F52}" type="pres">
      <dgm:prSet presAssocID="{BADD5E48-7530-431E-AFC0-9057298F31BA}" presName="horzTwo" presStyleCnt="0"/>
      <dgm:spPr/>
    </dgm:pt>
    <dgm:pt modelId="{DB894514-5BBD-4E41-BAC6-4716C8FD20A4}" type="pres">
      <dgm:prSet presAssocID="{F2C5962A-4C3C-414D-A524-CF94E7F53909}" presName="sibSpaceTwo" presStyleCnt="0"/>
      <dgm:spPr/>
    </dgm:pt>
    <dgm:pt modelId="{EEA1844D-B1A1-4A09-A117-8198CA2EFDE1}" type="pres">
      <dgm:prSet presAssocID="{E976BCD8-0E65-4F4E-A369-A47752CC1F80}" presName="vertTwo" presStyleCnt="0"/>
      <dgm:spPr/>
    </dgm:pt>
    <dgm:pt modelId="{71703BBC-B4A7-4EAA-A7A6-A13A177D878E}" type="pres">
      <dgm:prSet presAssocID="{E976BCD8-0E65-4F4E-A369-A47752CC1F80}" presName="txTwo" presStyleLbl="node2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9B2CEB-09AE-4B03-993D-32CEA54C5917}" type="pres">
      <dgm:prSet presAssocID="{E976BCD8-0E65-4F4E-A369-A47752CC1F80}" presName="horzTwo" presStyleCnt="0"/>
      <dgm:spPr/>
    </dgm:pt>
    <dgm:pt modelId="{34CA0D88-7EFB-48C1-A241-C9C9A46FB0FF}" type="pres">
      <dgm:prSet presAssocID="{5A2ADBCE-C889-4D38-9EA3-B53AA20C600F}" presName="sibSpaceTwo" presStyleCnt="0"/>
      <dgm:spPr/>
    </dgm:pt>
    <dgm:pt modelId="{AB5B928E-4F75-44AC-982C-387656F9BAB7}" type="pres">
      <dgm:prSet presAssocID="{92488B88-44AF-48A6-A230-FB89CD2C0022}" presName="vertTwo" presStyleCnt="0"/>
      <dgm:spPr/>
    </dgm:pt>
    <dgm:pt modelId="{5A422F05-9645-46DA-83DF-830F3792FDEC}" type="pres">
      <dgm:prSet presAssocID="{92488B88-44AF-48A6-A230-FB89CD2C0022}" presName="txTwo" presStyleLbl="node2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831B-A907-4781-9EA4-5F1542E7EC09}" type="pres">
      <dgm:prSet presAssocID="{92488B88-44AF-48A6-A230-FB89CD2C0022}" presName="horzTwo" presStyleCnt="0"/>
      <dgm:spPr/>
    </dgm:pt>
    <dgm:pt modelId="{DCF6E803-D1EE-4DD7-B94A-DBEEA837FE76}" type="pres">
      <dgm:prSet presAssocID="{419D5FD4-EA1D-45AA-9578-1AE2190056DE}" presName="sibSpaceTwo" presStyleCnt="0"/>
      <dgm:spPr/>
    </dgm:pt>
    <dgm:pt modelId="{A470D147-AB98-4379-9747-012B30950628}" type="pres">
      <dgm:prSet presAssocID="{A20B6689-77F8-4A65-A5AB-62E67275613B}" presName="vertTwo" presStyleCnt="0"/>
      <dgm:spPr/>
    </dgm:pt>
    <dgm:pt modelId="{D839BC70-33E4-4EF1-B442-26EB64CA9A6B}" type="pres">
      <dgm:prSet presAssocID="{A20B6689-77F8-4A65-A5AB-62E67275613B}" presName="txTwo" presStyleLbl="node2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E18F1-38D9-4273-855E-65DCD01EFBF6}" type="pres">
      <dgm:prSet presAssocID="{A20B6689-77F8-4A65-A5AB-62E67275613B}" presName="horzTwo" presStyleCnt="0"/>
      <dgm:spPr/>
    </dgm:pt>
    <dgm:pt modelId="{38FE0396-CD44-4DF6-A78A-14C1DB40EE69}" type="pres">
      <dgm:prSet presAssocID="{12E20F6B-8534-4560-9071-09DAA4DF1AAB}" presName="sibSpaceTwo" presStyleCnt="0"/>
      <dgm:spPr/>
    </dgm:pt>
    <dgm:pt modelId="{961CE3BB-5AF1-437C-8D63-E7EDC87F7A0A}" type="pres">
      <dgm:prSet presAssocID="{5BBC33CC-974C-4AD1-9EE6-7644A23DED36}" presName="vertTwo" presStyleCnt="0"/>
      <dgm:spPr/>
    </dgm:pt>
    <dgm:pt modelId="{07E17739-DEFA-490B-89A7-46170311D943}" type="pres">
      <dgm:prSet presAssocID="{5BBC33CC-974C-4AD1-9EE6-7644A23DED36}" presName="txTwo" presStyleLbl="node2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34CF9-9CB3-45FF-A20C-2D7F9F02374C}" type="pres">
      <dgm:prSet presAssocID="{5BBC33CC-974C-4AD1-9EE6-7644A23DED36}" presName="horzTwo" presStyleCnt="0"/>
      <dgm:spPr/>
    </dgm:pt>
  </dgm:ptLst>
  <dgm:cxnLst>
    <dgm:cxn modelId="{258641C9-E1A2-4492-8E9E-30D903B560D0}" srcId="{526F0B24-A060-4EAA-9FFF-82C3C0A2A535}" destId="{E976BCD8-0E65-4F4E-A369-A47752CC1F80}" srcOrd="6" destOrd="0" parTransId="{6FC1B69D-5465-41A3-8AC1-25D2CD3EF8F4}" sibTransId="{5A2ADBCE-C889-4D38-9EA3-B53AA20C600F}"/>
    <dgm:cxn modelId="{A32B4B35-FF02-4F8E-8F91-1EB816F860C7}" srcId="{526F0B24-A060-4EAA-9FFF-82C3C0A2A535}" destId="{5BBC33CC-974C-4AD1-9EE6-7644A23DED36}" srcOrd="9" destOrd="0" parTransId="{9D4AF28C-4C42-4B88-9626-36CF99C8B6EF}" sibTransId="{0CA26149-8AEF-4D7C-9DC7-D193FCD90DB1}"/>
    <dgm:cxn modelId="{ADA9918B-2235-4B22-A200-5EF4378F5EF6}" srcId="{526F0B24-A060-4EAA-9FFF-82C3C0A2A535}" destId="{C823BE34-C292-4DDC-B20A-7D0F35FD7EF9}" srcOrd="3" destOrd="0" parTransId="{BFD77584-DCF2-4E96-ADD8-9DD033A14D6A}" sibTransId="{3991C81C-81BA-4ED2-9E2D-CB82CEDB516C}"/>
    <dgm:cxn modelId="{C05C5097-D2F8-4B0B-9715-9FED1D86FF4B}" type="presOf" srcId="{5BBC33CC-974C-4AD1-9EE6-7644A23DED36}" destId="{07E17739-DEFA-490B-89A7-46170311D943}" srcOrd="0" destOrd="0" presId="urn:microsoft.com/office/officeart/2005/8/layout/hierarchy4"/>
    <dgm:cxn modelId="{F8D01B2F-C734-4B3A-93E8-C228FE065484}" srcId="{292F334B-DEFE-4D68-B20C-7379034B51EE}" destId="{526F0B24-A060-4EAA-9FFF-82C3C0A2A535}" srcOrd="0" destOrd="0" parTransId="{DA5C4D65-426B-469B-9900-89977CBD25EA}" sibTransId="{16A8ACCD-7BD1-40AA-A453-0EF2C9F2CDE8}"/>
    <dgm:cxn modelId="{0B1973C0-9D8F-417E-9194-C3076AE286B6}" srcId="{526F0B24-A060-4EAA-9FFF-82C3C0A2A535}" destId="{24E8E07E-7764-4F0C-8D26-CA5806C1F259}" srcOrd="1" destOrd="0" parTransId="{047A9552-9C4F-46DA-BEA0-8A8AAC135832}" sibTransId="{01193D96-0894-458B-9C6A-4456B2CE7DB4}"/>
    <dgm:cxn modelId="{3D1233D2-B0FC-4208-B869-AAF93E35297D}" srcId="{526F0B24-A060-4EAA-9FFF-82C3C0A2A535}" destId="{A20B6689-77F8-4A65-A5AB-62E67275613B}" srcOrd="8" destOrd="0" parTransId="{CB574730-F42B-4904-A486-98E62E9E433C}" sibTransId="{12E20F6B-8534-4560-9071-09DAA4DF1AAB}"/>
    <dgm:cxn modelId="{AED4A0AE-29C3-49FD-9FC9-7C43FDCF5A7D}" type="presOf" srcId="{92488B88-44AF-48A6-A230-FB89CD2C0022}" destId="{5A422F05-9645-46DA-83DF-830F3792FDEC}" srcOrd="0" destOrd="0" presId="urn:microsoft.com/office/officeart/2005/8/layout/hierarchy4"/>
    <dgm:cxn modelId="{85BAD0D3-F444-4BB5-A43C-F89BD0558A97}" type="presOf" srcId="{C823BE34-C292-4DDC-B20A-7D0F35FD7EF9}" destId="{044C0C9E-F3E2-46CC-B6C8-640C9E1F0BF2}" srcOrd="0" destOrd="0" presId="urn:microsoft.com/office/officeart/2005/8/layout/hierarchy4"/>
    <dgm:cxn modelId="{8E06B191-D783-4AC0-AEDA-D69C75F2A3DB}" srcId="{526F0B24-A060-4EAA-9FFF-82C3C0A2A535}" destId="{BADD5E48-7530-431E-AFC0-9057298F31BA}" srcOrd="5" destOrd="0" parTransId="{8BC7FA60-2C39-49F9-8876-266F0CD7300E}" sibTransId="{F2C5962A-4C3C-414D-A524-CF94E7F53909}"/>
    <dgm:cxn modelId="{E9D43C86-A38C-41A9-9AE4-73E63EB7E277}" srcId="{526F0B24-A060-4EAA-9FFF-82C3C0A2A535}" destId="{4E5E826B-A9EA-4FDB-B723-F58D60406A60}" srcOrd="2" destOrd="0" parTransId="{F262EE2A-8266-45EF-BDD5-8B73D65CDF52}" sibTransId="{03E80B91-CEFB-48FB-B017-9C9AF67D5AC7}"/>
    <dgm:cxn modelId="{EDC4D912-5C03-411A-B2C8-3CBB5B47DDC0}" type="presOf" srcId="{BADD5E48-7530-431E-AFC0-9057298F31BA}" destId="{1080620C-2695-4EC0-9A39-1EF568C8121D}" srcOrd="0" destOrd="0" presId="urn:microsoft.com/office/officeart/2005/8/layout/hierarchy4"/>
    <dgm:cxn modelId="{DF2A22D8-C1DC-4878-9F68-11FB2F61904D}" type="presOf" srcId="{4E5E826B-A9EA-4FDB-B723-F58D60406A60}" destId="{66CC8F56-83E5-4D00-8A5F-72BE39E175BA}" srcOrd="0" destOrd="0" presId="urn:microsoft.com/office/officeart/2005/8/layout/hierarchy4"/>
    <dgm:cxn modelId="{FCC8819A-DD5C-404E-A087-E3FFA272F6E8}" srcId="{526F0B24-A060-4EAA-9FFF-82C3C0A2A535}" destId="{709EAC68-4301-4BE4-93F4-560E07758981}" srcOrd="0" destOrd="0" parTransId="{48176F7E-823B-4A22-A754-2A8A238B1E9F}" sibTransId="{F576864E-60CC-4958-BE9E-0BAEEAA9CA5E}"/>
    <dgm:cxn modelId="{67E7B932-CFB9-40BC-B0B8-E00443328F09}" type="presOf" srcId="{526F0B24-A060-4EAA-9FFF-82C3C0A2A535}" destId="{C77BCA16-D947-425F-B78F-7D09194F0BB8}" srcOrd="0" destOrd="0" presId="urn:microsoft.com/office/officeart/2005/8/layout/hierarchy4"/>
    <dgm:cxn modelId="{4A86BFD1-00DE-4593-9810-FEDF402D5B01}" type="presOf" srcId="{292F334B-DEFE-4D68-B20C-7379034B51EE}" destId="{BFAE08F3-5A75-4503-8E7F-F1DD090C046A}" srcOrd="0" destOrd="0" presId="urn:microsoft.com/office/officeart/2005/8/layout/hierarchy4"/>
    <dgm:cxn modelId="{9E4B2051-2F7B-4A9B-9455-8D05B8411AED}" type="presOf" srcId="{542EB773-EA6C-4374-91E6-A1AEA635C742}" destId="{96EF34C4-C436-470F-838B-A2FEC6666783}" srcOrd="0" destOrd="0" presId="urn:microsoft.com/office/officeart/2005/8/layout/hierarchy4"/>
    <dgm:cxn modelId="{6CC25D4B-0F3B-49DC-B0C1-480D75E09705}" type="presOf" srcId="{709EAC68-4301-4BE4-93F4-560E07758981}" destId="{2BD054BC-81A9-4BD9-A43B-7FC4FF3D7115}" srcOrd="0" destOrd="0" presId="urn:microsoft.com/office/officeart/2005/8/layout/hierarchy4"/>
    <dgm:cxn modelId="{89F22705-E385-468A-BAD4-895FC97E57BB}" srcId="{526F0B24-A060-4EAA-9FFF-82C3C0A2A535}" destId="{92488B88-44AF-48A6-A230-FB89CD2C0022}" srcOrd="7" destOrd="0" parTransId="{8F071AB3-D13A-4186-8FDD-90C4C82E6FB4}" sibTransId="{419D5FD4-EA1D-45AA-9578-1AE2190056DE}"/>
    <dgm:cxn modelId="{B6A55B98-119A-4EBE-81AF-AE4750FA0542}" type="presOf" srcId="{A20B6689-77F8-4A65-A5AB-62E67275613B}" destId="{D839BC70-33E4-4EF1-B442-26EB64CA9A6B}" srcOrd="0" destOrd="0" presId="urn:microsoft.com/office/officeart/2005/8/layout/hierarchy4"/>
    <dgm:cxn modelId="{3DE5D564-D173-45DB-B315-008F4A0001B3}" type="presOf" srcId="{E976BCD8-0E65-4F4E-A369-A47752CC1F80}" destId="{71703BBC-B4A7-4EAA-A7A6-A13A177D878E}" srcOrd="0" destOrd="0" presId="urn:microsoft.com/office/officeart/2005/8/layout/hierarchy4"/>
    <dgm:cxn modelId="{99F5B6EF-9151-4589-853D-691E30D6A533}" srcId="{526F0B24-A060-4EAA-9FFF-82C3C0A2A535}" destId="{542EB773-EA6C-4374-91E6-A1AEA635C742}" srcOrd="4" destOrd="0" parTransId="{A6687253-A2B5-4156-A033-7522002B911A}" sibTransId="{4D60BEE5-F94B-465D-ADC4-6911E33A2E78}"/>
    <dgm:cxn modelId="{239B185D-EF33-487F-AE90-705883F763BE}" type="presOf" srcId="{24E8E07E-7764-4F0C-8D26-CA5806C1F259}" destId="{287C8E3D-E55E-45D6-B643-FA2F303B94EA}" srcOrd="0" destOrd="0" presId="urn:microsoft.com/office/officeart/2005/8/layout/hierarchy4"/>
    <dgm:cxn modelId="{F69D8595-43EB-4840-994F-232FF5317CCC}" type="presParOf" srcId="{BFAE08F3-5A75-4503-8E7F-F1DD090C046A}" destId="{AF97FFAE-88FF-402B-82BD-5E4FB0C0C7FB}" srcOrd="0" destOrd="0" presId="urn:microsoft.com/office/officeart/2005/8/layout/hierarchy4"/>
    <dgm:cxn modelId="{14898370-5C41-401D-B4C0-EAEF4205135B}" type="presParOf" srcId="{AF97FFAE-88FF-402B-82BD-5E4FB0C0C7FB}" destId="{C77BCA16-D947-425F-B78F-7D09194F0BB8}" srcOrd="0" destOrd="0" presId="urn:microsoft.com/office/officeart/2005/8/layout/hierarchy4"/>
    <dgm:cxn modelId="{EAEB9CB1-FF74-4CC9-A284-D57126C0476C}" type="presParOf" srcId="{AF97FFAE-88FF-402B-82BD-5E4FB0C0C7FB}" destId="{23E6CDBD-EE0C-4A62-832F-1E3FE6BC8625}" srcOrd="1" destOrd="0" presId="urn:microsoft.com/office/officeart/2005/8/layout/hierarchy4"/>
    <dgm:cxn modelId="{0E55FCBA-8706-42D6-A49D-C6B2FF1BB5F0}" type="presParOf" srcId="{AF97FFAE-88FF-402B-82BD-5E4FB0C0C7FB}" destId="{FEC8358F-29BB-495E-92D9-5EAEC91EADE1}" srcOrd="2" destOrd="0" presId="urn:microsoft.com/office/officeart/2005/8/layout/hierarchy4"/>
    <dgm:cxn modelId="{F40DB661-D0A7-41F3-8C02-CC814079A623}" type="presParOf" srcId="{FEC8358F-29BB-495E-92D9-5EAEC91EADE1}" destId="{CD80C6EA-02D5-4059-B8B6-A142DEB4372A}" srcOrd="0" destOrd="0" presId="urn:microsoft.com/office/officeart/2005/8/layout/hierarchy4"/>
    <dgm:cxn modelId="{8E5444E8-F9AC-4E1A-82C9-B538DF9266F2}" type="presParOf" srcId="{CD80C6EA-02D5-4059-B8B6-A142DEB4372A}" destId="{2BD054BC-81A9-4BD9-A43B-7FC4FF3D7115}" srcOrd="0" destOrd="0" presId="urn:microsoft.com/office/officeart/2005/8/layout/hierarchy4"/>
    <dgm:cxn modelId="{14531384-67FF-4874-A35F-A4A74AB2FB01}" type="presParOf" srcId="{CD80C6EA-02D5-4059-B8B6-A142DEB4372A}" destId="{1B0D74D0-203F-473B-B2CE-4AFFF1F67500}" srcOrd="1" destOrd="0" presId="urn:microsoft.com/office/officeart/2005/8/layout/hierarchy4"/>
    <dgm:cxn modelId="{34A6F877-CDCC-45EF-BC96-C8DBE5D17536}" type="presParOf" srcId="{FEC8358F-29BB-495E-92D9-5EAEC91EADE1}" destId="{DDE214FE-54CC-4609-972F-3645CCF764AC}" srcOrd="1" destOrd="0" presId="urn:microsoft.com/office/officeart/2005/8/layout/hierarchy4"/>
    <dgm:cxn modelId="{9F553BE9-38A6-4322-9A4B-5052520C64CA}" type="presParOf" srcId="{FEC8358F-29BB-495E-92D9-5EAEC91EADE1}" destId="{C1B5E213-56A5-4E5D-AF4F-407494E831EA}" srcOrd="2" destOrd="0" presId="urn:microsoft.com/office/officeart/2005/8/layout/hierarchy4"/>
    <dgm:cxn modelId="{65EBA4EC-26D9-4FDA-933A-35A513784549}" type="presParOf" srcId="{C1B5E213-56A5-4E5D-AF4F-407494E831EA}" destId="{287C8E3D-E55E-45D6-B643-FA2F303B94EA}" srcOrd="0" destOrd="0" presId="urn:microsoft.com/office/officeart/2005/8/layout/hierarchy4"/>
    <dgm:cxn modelId="{A46AFD1E-09DB-408A-BD52-C5CF6990AA70}" type="presParOf" srcId="{C1B5E213-56A5-4E5D-AF4F-407494E831EA}" destId="{F300E622-1B9D-41ED-80C1-8B40C994C789}" srcOrd="1" destOrd="0" presId="urn:microsoft.com/office/officeart/2005/8/layout/hierarchy4"/>
    <dgm:cxn modelId="{DA1838EE-A541-4F4D-8365-0CA22CAA7111}" type="presParOf" srcId="{FEC8358F-29BB-495E-92D9-5EAEC91EADE1}" destId="{4909E287-292C-4338-B59E-9DCC4CE55CAD}" srcOrd="3" destOrd="0" presId="urn:microsoft.com/office/officeart/2005/8/layout/hierarchy4"/>
    <dgm:cxn modelId="{EE6268B4-41C3-4A09-B065-D3AAF303FA29}" type="presParOf" srcId="{FEC8358F-29BB-495E-92D9-5EAEC91EADE1}" destId="{47ACF9B3-FC05-4A10-8E0E-35032E2F7086}" srcOrd="4" destOrd="0" presId="urn:microsoft.com/office/officeart/2005/8/layout/hierarchy4"/>
    <dgm:cxn modelId="{6348BC86-4B9B-462B-AD54-5461DA9CC961}" type="presParOf" srcId="{47ACF9B3-FC05-4A10-8E0E-35032E2F7086}" destId="{66CC8F56-83E5-4D00-8A5F-72BE39E175BA}" srcOrd="0" destOrd="0" presId="urn:microsoft.com/office/officeart/2005/8/layout/hierarchy4"/>
    <dgm:cxn modelId="{2DAA931A-6CC7-46B0-8790-3734FC855018}" type="presParOf" srcId="{47ACF9B3-FC05-4A10-8E0E-35032E2F7086}" destId="{81FF59F0-F662-492A-8257-75D3B9683F20}" srcOrd="1" destOrd="0" presId="urn:microsoft.com/office/officeart/2005/8/layout/hierarchy4"/>
    <dgm:cxn modelId="{4CE2C2F7-E845-409C-8BBC-D83A7535749B}" type="presParOf" srcId="{FEC8358F-29BB-495E-92D9-5EAEC91EADE1}" destId="{9480C3F7-A671-4E51-BF91-E65D3F0E2A81}" srcOrd="5" destOrd="0" presId="urn:microsoft.com/office/officeart/2005/8/layout/hierarchy4"/>
    <dgm:cxn modelId="{340A48CF-1F67-486E-8096-5646EF6904A7}" type="presParOf" srcId="{FEC8358F-29BB-495E-92D9-5EAEC91EADE1}" destId="{7BC6D394-039C-4229-A58A-676A1778EE31}" srcOrd="6" destOrd="0" presId="urn:microsoft.com/office/officeart/2005/8/layout/hierarchy4"/>
    <dgm:cxn modelId="{153E4C9E-73A3-41D1-93F6-C296CCB2BBEA}" type="presParOf" srcId="{7BC6D394-039C-4229-A58A-676A1778EE31}" destId="{044C0C9E-F3E2-46CC-B6C8-640C9E1F0BF2}" srcOrd="0" destOrd="0" presId="urn:microsoft.com/office/officeart/2005/8/layout/hierarchy4"/>
    <dgm:cxn modelId="{76A68B87-7E44-4789-BF62-83FE61272C72}" type="presParOf" srcId="{7BC6D394-039C-4229-A58A-676A1778EE31}" destId="{B884A402-3B25-45FD-8F69-F40B6F1E4D6D}" srcOrd="1" destOrd="0" presId="urn:microsoft.com/office/officeart/2005/8/layout/hierarchy4"/>
    <dgm:cxn modelId="{EC4466A4-240E-4120-9438-4B635064617C}" type="presParOf" srcId="{FEC8358F-29BB-495E-92D9-5EAEC91EADE1}" destId="{057ED671-F0DC-47D5-87B9-0634E9D12E2C}" srcOrd="7" destOrd="0" presId="urn:microsoft.com/office/officeart/2005/8/layout/hierarchy4"/>
    <dgm:cxn modelId="{45DEA647-AC6D-4DC1-95CC-DEEA043DC30F}" type="presParOf" srcId="{FEC8358F-29BB-495E-92D9-5EAEC91EADE1}" destId="{BF964E99-2554-43C9-85A2-0D209FFCA34F}" srcOrd="8" destOrd="0" presId="urn:microsoft.com/office/officeart/2005/8/layout/hierarchy4"/>
    <dgm:cxn modelId="{4606B035-D0F4-4AE1-AEC7-63A03F4245F4}" type="presParOf" srcId="{BF964E99-2554-43C9-85A2-0D209FFCA34F}" destId="{96EF34C4-C436-470F-838B-A2FEC6666783}" srcOrd="0" destOrd="0" presId="urn:microsoft.com/office/officeart/2005/8/layout/hierarchy4"/>
    <dgm:cxn modelId="{2A767102-98FF-47C8-85EB-F8B2B030DE1E}" type="presParOf" srcId="{BF964E99-2554-43C9-85A2-0D209FFCA34F}" destId="{F0BD09C3-D4E4-4F26-934F-27C7997CC78F}" srcOrd="1" destOrd="0" presId="urn:microsoft.com/office/officeart/2005/8/layout/hierarchy4"/>
    <dgm:cxn modelId="{3A523722-A5C6-4DC7-BB1F-9407FDDEEBE8}" type="presParOf" srcId="{FEC8358F-29BB-495E-92D9-5EAEC91EADE1}" destId="{85A58F3C-CB8C-4A93-8DA4-522FE829A82E}" srcOrd="9" destOrd="0" presId="urn:microsoft.com/office/officeart/2005/8/layout/hierarchy4"/>
    <dgm:cxn modelId="{CAA34EEB-6EE6-4B0F-8556-7AEEF2B86F3E}" type="presParOf" srcId="{FEC8358F-29BB-495E-92D9-5EAEC91EADE1}" destId="{784BFAA1-152E-4100-8777-8621971FD7F8}" srcOrd="10" destOrd="0" presId="urn:microsoft.com/office/officeart/2005/8/layout/hierarchy4"/>
    <dgm:cxn modelId="{3555A630-3B97-4B89-9650-A3D2B02B7CB1}" type="presParOf" srcId="{784BFAA1-152E-4100-8777-8621971FD7F8}" destId="{1080620C-2695-4EC0-9A39-1EF568C8121D}" srcOrd="0" destOrd="0" presId="urn:microsoft.com/office/officeart/2005/8/layout/hierarchy4"/>
    <dgm:cxn modelId="{0E79CE69-9502-4F7D-A848-18D2F9CE9F8C}" type="presParOf" srcId="{784BFAA1-152E-4100-8777-8621971FD7F8}" destId="{2391E4B6-17F1-423A-AEA8-AB96644C8F52}" srcOrd="1" destOrd="0" presId="urn:microsoft.com/office/officeart/2005/8/layout/hierarchy4"/>
    <dgm:cxn modelId="{E32653AF-C974-4B8F-8A62-ECF9CA4AD75A}" type="presParOf" srcId="{FEC8358F-29BB-495E-92D9-5EAEC91EADE1}" destId="{DB894514-5BBD-4E41-BAC6-4716C8FD20A4}" srcOrd="11" destOrd="0" presId="urn:microsoft.com/office/officeart/2005/8/layout/hierarchy4"/>
    <dgm:cxn modelId="{C786F72B-9289-4600-815E-D91889A12E28}" type="presParOf" srcId="{FEC8358F-29BB-495E-92D9-5EAEC91EADE1}" destId="{EEA1844D-B1A1-4A09-A117-8198CA2EFDE1}" srcOrd="12" destOrd="0" presId="urn:microsoft.com/office/officeart/2005/8/layout/hierarchy4"/>
    <dgm:cxn modelId="{17EE484A-FCF0-42D0-86C6-FAC1A3856125}" type="presParOf" srcId="{EEA1844D-B1A1-4A09-A117-8198CA2EFDE1}" destId="{71703BBC-B4A7-4EAA-A7A6-A13A177D878E}" srcOrd="0" destOrd="0" presId="urn:microsoft.com/office/officeart/2005/8/layout/hierarchy4"/>
    <dgm:cxn modelId="{FEE6F5B3-51A3-43E6-A806-99A35F499D29}" type="presParOf" srcId="{EEA1844D-B1A1-4A09-A117-8198CA2EFDE1}" destId="{A69B2CEB-09AE-4B03-993D-32CEA54C5917}" srcOrd="1" destOrd="0" presId="urn:microsoft.com/office/officeart/2005/8/layout/hierarchy4"/>
    <dgm:cxn modelId="{B18B8DDC-F637-4C3C-B20A-75B761FE18F3}" type="presParOf" srcId="{FEC8358F-29BB-495E-92D9-5EAEC91EADE1}" destId="{34CA0D88-7EFB-48C1-A241-C9C9A46FB0FF}" srcOrd="13" destOrd="0" presId="urn:microsoft.com/office/officeart/2005/8/layout/hierarchy4"/>
    <dgm:cxn modelId="{ABCEA5B1-5F83-4BB0-B113-D3DB5752C387}" type="presParOf" srcId="{FEC8358F-29BB-495E-92D9-5EAEC91EADE1}" destId="{AB5B928E-4F75-44AC-982C-387656F9BAB7}" srcOrd="14" destOrd="0" presId="urn:microsoft.com/office/officeart/2005/8/layout/hierarchy4"/>
    <dgm:cxn modelId="{A2090AA9-D056-412D-B0E4-BEEA2EDEE2E9}" type="presParOf" srcId="{AB5B928E-4F75-44AC-982C-387656F9BAB7}" destId="{5A422F05-9645-46DA-83DF-830F3792FDEC}" srcOrd="0" destOrd="0" presId="urn:microsoft.com/office/officeart/2005/8/layout/hierarchy4"/>
    <dgm:cxn modelId="{5CA526FA-4DA1-4E2E-8B5A-0ECB38F7B0BF}" type="presParOf" srcId="{AB5B928E-4F75-44AC-982C-387656F9BAB7}" destId="{A4D4831B-A907-4781-9EA4-5F1542E7EC09}" srcOrd="1" destOrd="0" presId="urn:microsoft.com/office/officeart/2005/8/layout/hierarchy4"/>
    <dgm:cxn modelId="{11DB41AF-E40B-4DF6-AAAF-AB6B05EA2459}" type="presParOf" srcId="{FEC8358F-29BB-495E-92D9-5EAEC91EADE1}" destId="{DCF6E803-D1EE-4DD7-B94A-DBEEA837FE76}" srcOrd="15" destOrd="0" presId="urn:microsoft.com/office/officeart/2005/8/layout/hierarchy4"/>
    <dgm:cxn modelId="{48481692-63E4-4073-BEF7-454722A191E4}" type="presParOf" srcId="{FEC8358F-29BB-495E-92D9-5EAEC91EADE1}" destId="{A470D147-AB98-4379-9747-012B30950628}" srcOrd="16" destOrd="0" presId="urn:microsoft.com/office/officeart/2005/8/layout/hierarchy4"/>
    <dgm:cxn modelId="{2A6C4094-CF09-4A8A-AED5-66F0E31495C6}" type="presParOf" srcId="{A470D147-AB98-4379-9747-012B30950628}" destId="{D839BC70-33E4-4EF1-B442-26EB64CA9A6B}" srcOrd="0" destOrd="0" presId="urn:microsoft.com/office/officeart/2005/8/layout/hierarchy4"/>
    <dgm:cxn modelId="{E2F6693E-C302-4E9D-9A3D-2D41BA42E745}" type="presParOf" srcId="{A470D147-AB98-4379-9747-012B30950628}" destId="{E6BE18F1-38D9-4273-855E-65DCD01EFBF6}" srcOrd="1" destOrd="0" presId="urn:microsoft.com/office/officeart/2005/8/layout/hierarchy4"/>
    <dgm:cxn modelId="{4A333E68-8F2D-433B-B5B9-E96A5F9C8252}" type="presParOf" srcId="{FEC8358F-29BB-495E-92D9-5EAEC91EADE1}" destId="{38FE0396-CD44-4DF6-A78A-14C1DB40EE69}" srcOrd="17" destOrd="0" presId="urn:microsoft.com/office/officeart/2005/8/layout/hierarchy4"/>
    <dgm:cxn modelId="{186D8C7B-B6F6-4F9D-B6EA-800DC9A6587A}" type="presParOf" srcId="{FEC8358F-29BB-495E-92D9-5EAEC91EADE1}" destId="{961CE3BB-5AF1-437C-8D63-E7EDC87F7A0A}" srcOrd="18" destOrd="0" presId="urn:microsoft.com/office/officeart/2005/8/layout/hierarchy4"/>
    <dgm:cxn modelId="{3CAD3660-A211-485B-A475-E4A3397164CE}" type="presParOf" srcId="{961CE3BB-5AF1-437C-8D63-E7EDC87F7A0A}" destId="{07E17739-DEFA-490B-89A7-46170311D943}" srcOrd="0" destOrd="0" presId="urn:microsoft.com/office/officeart/2005/8/layout/hierarchy4"/>
    <dgm:cxn modelId="{D2DA804F-5FAA-459B-8CD5-5B465A1931E2}" type="presParOf" srcId="{961CE3BB-5AF1-437C-8D63-E7EDC87F7A0A}" destId="{55734CF9-9CB3-45FF-A20C-2D7F9F0237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3F9F9-DDDD-43F5-BA79-0283B1EDCD91}">
      <dsp:nvSpPr>
        <dsp:cNvPr id="0" name=""/>
        <dsp:cNvSpPr/>
      </dsp:nvSpPr>
      <dsp:spPr>
        <a:xfrm>
          <a:off x="5389212" y="1949652"/>
          <a:ext cx="4204760" cy="1462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8366"/>
              </a:lnTo>
              <a:lnTo>
                <a:pt x="4204760" y="1218366"/>
              </a:lnTo>
              <a:lnTo>
                <a:pt x="4204760" y="146213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034E4-D982-43F2-A0C8-76FB58D31EC4}">
      <dsp:nvSpPr>
        <dsp:cNvPr id="0" name=""/>
        <dsp:cNvSpPr/>
      </dsp:nvSpPr>
      <dsp:spPr>
        <a:xfrm>
          <a:off x="5389212" y="1949652"/>
          <a:ext cx="1395565" cy="1462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8366"/>
              </a:lnTo>
              <a:lnTo>
                <a:pt x="1395565" y="1218366"/>
              </a:lnTo>
              <a:lnTo>
                <a:pt x="1395565" y="146213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F3F6E-95BE-4A48-8637-FC4B29D0BEA7}">
      <dsp:nvSpPr>
        <dsp:cNvPr id="0" name=""/>
        <dsp:cNvSpPr/>
      </dsp:nvSpPr>
      <dsp:spPr>
        <a:xfrm>
          <a:off x="3975584" y="1949652"/>
          <a:ext cx="1413628" cy="1462139"/>
        </a:xfrm>
        <a:custGeom>
          <a:avLst/>
          <a:gdLst/>
          <a:ahLst/>
          <a:cxnLst/>
          <a:rect l="0" t="0" r="0" b="0"/>
          <a:pathLst>
            <a:path>
              <a:moveTo>
                <a:pt x="1413628" y="0"/>
              </a:moveTo>
              <a:lnTo>
                <a:pt x="1413628" y="1218366"/>
              </a:lnTo>
              <a:lnTo>
                <a:pt x="0" y="1218366"/>
              </a:lnTo>
              <a:lnTo>
                <a:pt x="0" y="146213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65681-B038-4466-A9FF-25C9EEB4F3A1}">
      <dsp:nvSpPr>
        <dsp:cNvPr id="0" name=""/>
        <dsp:cNvSpPr/>
      </dsp:nvSpPr>
      <dsp:spPr>
        <a:xfrm>
          <a:off x="1166390" y="1949652"/>
          <a:ext cx="4222822" cy="1448557"/>
        </a:xfrm>
        <a:custGeom>
          <a:avLst/>
          <a:gdLst/>
          <a:ahLst/>
          <a:cxnLst/>
          <a:rect l="0" t="0" r="0" b="0"/>
          <a:pathLst>
            <a:path>
              <a:moveTo>
                <a:pt x="4222822" y="0"/>
              </a:moveTo>
              <a:lnTo>
                <a:pt x="4222822" y="1204784"/>
              </a:lnTo>
              <a:lnTo>
                <a:pt x="0" y="1204784"/>
              </a:lnTo>
              <a:lnTo>
                <a:pt x="0" y="1448557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CEE0B-93F9-4C1C-AC72-3FB642539D8A}">
      <dsp:nvSpPr>
        <dsp:cNvPr id="0" name=""/>
        <dsp:cNvSpPr/>
      </dsp:nvSpPr>
      <dsp:spPr>
        <a:xfrm>
          <a:off x="1339271" y="212433"/>
          <a:ext cx="8099882" cy="1737219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6350" stA="52000" endA="300" endPos="350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ВТОРАЯ МЛАДШАЯ ГРУППА</a:t>
          </a:r>
          <a:endParaRPr lang="ru-RU" sz="4800" kern="1200" dirty="0"/>
        </a:p>
      </dsp:txBody>
      <dsp:txXfrm>
        <a:off x="1424075" y="297237"/>
        <a:ext cx="7930274" cy="1567611"/>
      </dsp:txXfrm>
    </dsp:sp>
    <dsp:sp modelId="{F3AE714B-3132-45FB-A740-D67D188109D2}">
      <dsp:nvSpPr>
        <dsp:cNvPr id="0" name=""/>
        <dsp:cNvSpPr/>
      </dsp:nvSpPr>
      <dsp:spPr>
        <a:xfrm>
          <a:off x="5566" y="3398210"/>
          <a:ext cx="2321648" cy="1160824"/>
        </a:xfrm>
        <a:prstGeom prst="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tx1"/>
              </a:solidFill>
            </a:rPr>
            <a:t>«Йога для малышей»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5566" y="3398210"/>
        <a:ext cx="2321648" cy="1160824"/>
      </dsp:txXfrm>
    </dsp:sp>
    <dsp:sp modelId="{2AF42A04-FE81-4317-93C4-AC8E6EA95EF2}">
      <dsp:nvSpPr>
        <dsp:cNvPr id="0" name=""/>
        <dsp:cNvSpPr/>
      </dsp:nvSpPr>
      <dsp:spPr>
        <a:xfrm>
          <a:off x="2814760" y="3411791"/>
          <a:ext cx="2321648" cy="1160824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tx1"/>
              </a:solidFill>
            </a:rPr>
            <a:t>«Спортивная гимнастика»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2814760" y="3411791"/>
        <a:ext cx="2321648" cy="1160824"/>
      </dsp:txXfrm>
    </dsp:sp>
    <dsp:sp modelId="{B82923FA-AF09-4FD5-8CAF-F9D4EDB9BF1D}">
      <dsp:nvSpPr>
        <dsp:cNvPr id="0" name=""/>
        <dsp:cNvSpPr/>
      </dsp:nvSpPr>
      <dsp:spPr>
        <a:xfrm>
          <a:off x="5623954" y="3411791"/>
          <a:ext cx="2321648" cy="1160824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Творческий кружок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tx1"/>
              </a:solidFill>
            </a:rPr>
            <a:t>«Изо – студия»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>
            <a:solidFill>
              <a:schemeClr val="tx1"/>
            </a:solidFill>
          </a:endParaRPr>
        </a:p>
      </dsp:txBody>
      <dsp:txXfrm>
        <a:off x="5623954" y="3411791"/>
        <a:ext cx="2321648" cy="1160824"/>
      </dsp:txXfrm>
    </dsp:sp>
    <dsp:sp modelId="{9CFAA201-DAA7-4AC1-A0EC-8CF53F7F5617}">
      <dsp:nvSpPr>
        <dsp:cNvPr id="0" name=""/>
        <dsp:cNvSpPr/>
      </dsp:nvSpPr>
      <dsp:spPr>
        <a:xfrm>
          <a:off x="8433148" y="3411791"/>
          <a:ext cx="2321648" cy="1160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Логопедический кружок </a:t>
          </a:r>
          <a:r>
            <a:rPr lang="ru-RU" sz="2100" b="1" kern="1200" dirty="0" smtClean="0">
              <a:solidFill>
                <a:schemeClr val="tx1"/>
              </a:solidFill>
            </a:rPr>
            <a:t>«</a:t>
          </a:r>
          <a:r>
            <a:rPr lang="ru-RU" sz="2100" b="1" kern="1200" dirty="0" err="1" smtClean="0">
              <a:solidFill>
                <a:schemeClr val="tx1"/>
              </a:solidFill>
            </a:rPr>
            <a:t>Логоритмика</a:t>
          </a:r>
          <a:r>
            <a:rPr lang="ru-RU" sz="2100" b="1" kern="1200" dirty="0" smtClean="0">
              <a:solidFill>
                <a:schemeClr val="tx1"/>
              </a:solidFill>
            </a:rPr>
            <a:t>» </a:t>
          </a:r>
          <a:endParaRPr lang="ru-RU" sz="2100" b="1" kern="1200" dirty="0">
            <a:solidFill>
              <a:schemeClr val="tx1"/>
            </a:solidFill>
          </a:endParaRPr>
        </a:p>
      </dsp:txBody>
      <dsp:txXfrm>
        <a:off x="8433148" y="3411791"/>
        <a:ext cx="2321648" cy="1160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BCA16-D947-425F-B78F-7D09194F0BB8}">
      <dsp:nvSpPr>
        <dsp:cNvPr id="0" name=""/>
        <dsp:cNvSpPr/>
      </dsp:nvSpPr>
      <dsp:spPr>
        <a:xfrm>
          <a:off x="9071" y="73"/>
          <a:ext cx="11739748" cy="292207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6350" stA="52000" endA="300" endPos="350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smtClean="0"/>
            <a:t>СРЕДНЯЯ </a:t>
          </a:r>
          <a:r>
            <a:rPr lang="ru-RU" sz="4800" kern="1200" dirty="0" smtClean="0"/>
            <a:t>ГРУППА</a:t>
          </a:r>
          <a:endParaRPr lang="ru-RU" sz="4800" kern="1200" dirty="0"/>
        </a:p>
      </dsp:txBody>
      <dsp:txXfrm>
        <a:off x="94656" y="85658"/>
        <a:ext cx="11568578" cy="2750907"/>
      </dsp:txXfrm>
    </dsp:sp>
    <dsp:sp modelId="{2BD054BC-81A9-4BD9-A43B-7FC4FF3D7115}">
      <dsp:nvSpPr>
        <dsp:cNvPr id="0" name=""/>
        <dsp:cNvSpPr/>
      </dsp:nvSpPr>
      <dsp:spPr>
        <a:xfrm>
          <a:off x="9071" y="3234653"/>
          <a:ext cx="1564465" cy="2922077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«Йога для малышей»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54893" y="3280475"/>
        <a:ext cx="1472821" cy="2830433"/>
      </dsp:txXfrm>
    </dsp:sp>
    <dsp:sp modelId="{287C8E3D-E55E-45D6-B643-FA2F303B94EA}">
      <dsp:nvSpPr>
        <dsp:cNvPr id="0" name=""/>
        <dsp:cNvSpPr/>
      </dsp:nvSpPr>
      <dsp:spPr>
        <a:xfrm>
          <a:off x="1704951" y="3234653"/>
          <a:ext cx="1564465" cy="2922077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«Спортивная гимнастика»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750773" y="3280475"/>
        <a:ext cx="1472821" cy="2830433"/>
      </dsp:txXfrm>
    </dsp:sp>
    <dsp:sp modelId="{66CC8F56-83E5-4D00-8A5F-72BE39E175BA}">
      <dsp:nvSpPr>
        <dsp:cNvPr id="0" name=""/>
        <dsp:cNvSpPr/>
      </dsp:nvSpPr>
      <dsp:spPr>
        <a:xfrm>
          <a:off x="3400832" y="3234653"/>
          <a:ext cx="1564465" cy="292207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Творческий кружок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«Изо – студия»</a:t>
          </a:r>
        </a:p>
      </dsp:txBody>
      <dsp:txXfrm>
        <a:off x="3446654" y="3280475"/>
        <a:ext cx="1472821" cy="2830433"/>
      </dsp:txXfrm>
    </dsp:sp>
    <dsp:sp modelId="{044C0C9E-F3E2-46CC-B6C8-640C9E1F0BF2}">
      <dsp:nvSpPr>
        <dsp:cNvPr id="0" name=""/>
        <dsp:cNvSpPr/>
      </dsp:nvSpPr>
      <dsp:spPr>
        <a:xfrm>
          <a:off x="5096712" y="3234653"/>
          <a:ext cx="1564465" cy="292207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600" b="1" kern="1200" dirty="0" smtClean="0">
              <a:solidFill>
                <a:schemeClr val="tx1"/>
              </a:solidFill>
            </a:rPr>
            <a:t>«Дельфин»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142534" y="3280475"/>
        <a:ext cx="1472821" cy="2830433"/>
      </dsp:txXfrm>
    </dsp:sp>
    <dsp:sp modelId="{96EF34C4-C436-470F-838B-A2FEC6666783}">
      <dsp:nvSpPr>
        <dsp:cNvPr id="0" name=""/>
        <dsp:cNvSpPr/>
      </dsp:nvSpPr>
      <dsp:spPr>
        <a:xfrm>
          <a:off x="6792593" y="3234653"/>
          <a:ext cx="1564465" cy="292207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Логопедический</a:t>
          </a:r>
          <a:r>
            <a:rPr lang="ru-RU" sz="1600" b="0" kern="1200" dirty="0" smtClean="0">
              <a:solidFill>
                <a:schemeClr val="tx1"/>
              </a:solidFill>
            </a:rPr>
            <a:t> кружок </a:t>
          </a:r>
          <a:r>
            <a:rPr lang="ru-RU" sz="1400" b="1" kern="1200" dirty="0" smtClean="0">
              <a:solidFill>
                <a:schemeClr val="tx1"/>
              </a:solidFill>
            </a:rPr>
            <a:t>«</a:t>
          </a:r>
          <a:r>
            <a:rPr lang="ru-RU" sz="1400" b="1" kern="1200" dirty="0" err="1" smtClean="0">
              <a:solidFill>
                <a:schemeClr val="tx1"/>
              </a:solidFill>
            </a:rPr>
            <a:t>Говорунишка</a:t>
          </a:r>
          <a:r>
            <a:rPr lang="ru-RU" sz="1400" b="1" kern="1200" dirty="0" smtClean="0">
              <a:solidFill>
                <a:schemeClr val="tx1"/>
              </a:solidFill>
            </a:rPr>
            <a:t>»</a:t>
          </a:r>
          <a:r>
            <a:rPr lang="ru-RU" sz="1600" b="1" kern="1200" dirty="0" smtClean="0">
              <a:solidFill>
                <a:schemeClr val="tx1"/>
              </a:solidFill>
            </a:rPr>
            <a:t> </a:t>
          </a:r>
          <a:r>
            <a:rPr lang="ru-RU" sz="1600" b="0" kern="1200" dirty="0" smtClean="0">
              <a:solidFill>
                <a:schemeClr val="tx1"/>
              </a:solidFill>
            </a:rPr>
            <a:t>(групповое)</a:t>
          </a:r>
          <a:endParaRPr lang="ru-RU" sz="1600" b="0" kern="1200" dirty="0">
            <a:solidFill>
              <a:schemeClr val="tx1"/>
            </a:solidFill>
          </a:endParaRPr>
        </a:p>
      </dsp:txBody>
      <dsp:txXfrm>
        <a:off x="6838415" y="3280475"/>
        <a:ext cx="1472821" cy="2830433"/>
      </dsp:txXfrm>
    </dsp:sp>
    <dsp:sp modelId="{1080620C-2695-4EC0-9A39-1EF568C8121D}">
      <dsp:nvSpPr>
        <dsp:cNvPr id="0" name=""/>
        <dsp:cNvSpPr/>
      </dsp:nvSpPr>
      <dsp:spPr>
        <a:xfrm>
          <a:off x="8488473" y="3234653"/>
          <a:ext cx="1564465" cy="2922077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</a:rPr>
            <a:t>Кружок по изучению английского языка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«English time»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534295" y="3280475"/>
        <a:ext cx="1472821" cy="2830433"/>
      </dsp:txXfrm>
    </dsp:sp>
    <dsp:sp modelId="{71703BBC-B4A7-4EAA-A7A6-A13A177D878E}">
      <dsp:nvSpPr>
        <dsp:cNvPr id="0" name=""/>
        <dsp:cNvSpPr/>
      </dsp:nvSpPr>
      <dsp:spPr>
        <a:xfrm>
          <a:off x="10184354" y="3234653"/>
          <a:ext cx="1564465" cy="2922077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</a:rPr>
            <a:t>Творческий кружок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«Страна оригами»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0230176" y="3280475"/>
        <a:ext cx="1472821" cy="28304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BCA16-D947-425F-B78F-7D09194F0BB8}">
      <dsp:nvSpPr>
        <dsp:cNvPr id="0" name=""/>
        <dsp:cNvSpPr/>
      </dsp:nvSpPr>
      <dsp:spPr>
        <a:xfrm>
          <a:off x="4796" y="73"/>
          <a:ext cx="11748297" cy="292207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6350" stA="52000" endA="300" endPos="350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СТАРШАЯ ГРУППА</a:t>
          </a:r>
          <a:endParaRPr lang="ru-RU" sz="4800" kern="1200" dirty="0"/>
        </a:p>
      </dsp:txBody>
      <dsp:txXfrm>
        <a:off x="90381" y="85658"/>
        <a:ext cx="11577127" cy="2750907"/>
      </dsp:txXfrm>
    </dsp:sp>
    <dsp:sp modelId="{2BD054BC-81A9-4BD9-A43B-7FC4FF3D7115}">
      <dsp:nvSpPr>
        <dsp:cNvPr id="0" name=""/>
        <dsp:cNvSpPr/>
      </dsp:nvSpPr>
      <dsp:spPr>
        <a:xfrm>
          <a:off x="4796" y="3234653"/>
          <a:ext cx="1092255" cy="2922077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развитию навыков чтения и письма </a:t>
          </a:r>
          <a:r>
            <a:rPr lang="ru-RU" sz="1400" b="1" kern="1200" dirty="0" smtClean="0">
              <a:solidFill>
                <a:schemeClr val="tx1"/>
              </a:solidFill>
            </a:rPr>
            <a:t>«Абвгдейка»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36787" y="3266644"/>
        <a:ext cx="1028273" cy="2858095"/>
      </dsp:txXfrm>
    </dsp:sp>
    <dsp:sp modelId="{287C8E3D-E55E-45D6-B643-FA2F303B94EA}">
      <dsp:nvSpPr>
        <dsp:cNvPr id="0" name=""/>
        <dsp:cNvSpPr/>
      </dsp:nvSpPr>
      <dsp:spPr>
        <a:xfrm>
          <a:off x="1188801" y="3234653"/>
          <a:ext cx="1092255" cy="2922077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«Спортивная гимнастика»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220792" y="3266644"/>
        <a:ext cx="1028273" cy="2858095"/>
      </dsp:txXfrm>
    </dsp:sp>
    <dsp:sp modelId="{66CC8F56-83E5-4D00-8A5F-72BE39E175BA}">
      <dsp:nvSpPr>
        <dsp:cNvPr id="0" name=""/>
        <dsp:cNvSpPr/>
      </dsp:nvSpPr>
      <dsp:spPr>
        <a:xfrm>
          <a:off x="2372806" y="3234653"/>
          <a:ext cx="1092255" cy="292207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Творческий кружок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«Изо – студия»</a:t>
          </a:r>
        </a:p>
      </dsp:txBody>
      <dsp:txXfrm>
        <a:off x="2404797" y="3266644"/>
        <a:ext cx="1028273" cy="2858095"/>
      </dsp:txXfrm>
    </dsp:sp>
    <dsp:sp modelId="{044C0C9E-F3E2-46CC-B6C8-640C9E1F0BF2}">
      <dsp:nvSpPr>
        <dsp:cNvPr id="0" name=""/>
        <dsp:cNvSpPr/>
      </dsp:nvSpPr>
      <dsp:spPr>
        <a:xfrm>
          <a:off x="3556810" y="3234653"/>
          <a:ext cx="1092255" cy="292207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400" b="1" kern="1200" dirty="0" smtClean="0">
              <a:solidFill>
                <a:schemeClr val="tx1"/>
              </a:solidFill>
            </a:rPr>
            <a:t>«Дельфин»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588801" y="3266644"/>
        <a:ext cx="1028273" cy="2858095"/>
      </dsp:txXfrm>
    </dsp:sp>
    <dsp:sp modelId="{96EF34C4-C436-470F-838B-A2FEC6666783}">
      <dsp:nvSpPr>
        <dsp:cNvPr id="0" name=""/>
        <dsp:cNvSpPr/>
      </dsp:nvSpPr>
      <dsp:spPr>
        <a:xfrm>
          <a:off x="4740815" y="3234653"/>
          <a:ext cx="1092255" cy="2922077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развитию логико-математического мышления </a:t>
          </a:r>
          <a:r>
            <a:rPr lang="ru-RU" sz="1400" b="1" kern="1200" dirty="0" smtClean="0">
              <a:solidFill>
                <a:schemeClr val="tx1"/>
              </a:solidFill>
            </a:rPr>
            <a:t>«Эрудит»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4772806" y="3266644"/>
        <a:ext cx="1028273" cy="2858095"/>
      </dsp:txXfrm>
    </dsp:sp>
    <dsp:sp modelId="{1080620C-2695-4EC0-9A39-1EF568C8121D}">
      <dsp:nvSpPr>
        <dsp:cNvPr id="0" name=""/>
        <dsp:cNvSpPr/>
      </dsp:nvSpPr>
      <dsp:spPr>
        <a:xfrm>
          <a:off x="5924820" y="3234653"/>
          <a:ext cx="1092255" cy="292207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опытно – экспериментальной деятельности </a:t>
          </a:r>
          <a:r>
            <a:rPr lang="ru-RU" sz="1400" b="1" kern="1200" dirty="0" smtClean="0">
              <a:solidFill>
                <a:schemeClr val="tx1"/>
              </a:solidFill>
            </a:rPr>
            <a:t>«Любознайка»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5956811" y="3266644"/>
        <a:ext cx="1028273" cy="2858095"/>
      </dsp:txXfrm>
    </dsp:sp>
    <dsp:sp modelId="{71703BBC-B4A7-4EAA-A7A6-A13A177D878E}">
      <dsp:nvSpPr>
        <dsp:cNvPr id="0" name=""/>
        <dsp:cNvSpPr/>
      </dsp:nvSpPr>
      <dsp:spPr>
        <a:xfrm>
          <a:off x="7108824" y="3234653"/>
          <a:ext cx="1092255" cy="2922077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Творческий кружок </a:t>
          </a:r>
          <a:r>
            <a:rPr lang="ru-RU" sz="1400" b="1" kern="1200" dirty="0" smtClean="0">
              <a:solidFill>
                <a:schemeClr val="tx1"/>
              </a:solidFill>
            </a:rPr>
            <a:t>«Страна оригами»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7140815" y="3266644"/>
        <a:ext cx="1028273" cy="2858095"/>
      </dsp:txXfrm>
    </dsp:sp>
    <dsp:sp modelId="{5A422F05-9645-46DA-83DF-830F3792FDEC}">
      <dsp:nvSpPr>
        <dsp:cNvPr id="0" name=""/>
        <dsp:cNvSpPr/>
      </dsp:nvSpPr>
      <dsp:spPr>
        <a:xfrm>
          <a:off x="8292829" y="3234653"/>
          <a:ext cx="1092255" cy="29220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изучению татарского языка </a:t>
          </a:r>
          <a:r>
            <a:rPr lang="ru-RU" sz="1400" b="1" kern="1200" dirty="0" smtClean="0">
              <a:solidFill>
                <a:schemeClr val="tx1"/>
              </a:solidFill>
            </a:rPr>
            <a:t>«</a:t>
          </a:r>
          <a:r>
            <a:rPr lang="ru-RU" sz="1400" b="1" kern="1200" dirty="0" err="1" smtClean="0">
              <a:solidFill>
                <a:schemeClr val="tx1"/>
              </a:solidFill>
            </a:rPr>
            <a:t>Аккылы</a:t>
          </a:r>
          <a:r>
            <a:rPr lang="ru-RU" sz="1400" b="1" kern="1200" dirty="0" smtClean="0">
              <a:solidFill>
                <a:schemeClr val="tx1"/>
              </a:solidFill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</a:rPr>
            <a:t>уеннар</a:t>
          </a:r>
          <a:r>
            <a:rPr lang="ru-RU" sz="1400" b="1" kern="1200" dirty="0" smtClean="0">
              <a:solidFill>
                <a:schemeClr val="tx1"/>
              </a:solidFill>
            </a:rPr>
            <a:t>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8324820" y="3266644"/>
        <a:ext cx="1028273" cy="2858095"/>
      </dsp:txXfrm>
    </dsp:sp>
    <dsp:sp modelId="{D839BC70-33E4-4EF1-B442-26EB64CA9A6B}">
      <dsp:nvSpPr>
        <dsp:cNvPr id="0" name=""/>
        <dsp:cNvSpPr/>
      </dsp:nvSpPr>
      <dsp:spPr>
        <a:xfrm>
          <a:off x="9476834" y="3234653"/>
          <a:ext cx="1092255" cy="2922077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Логопедический кружок </a:t>
          </a:r>
          <a:r>
            <a:rPr lang="ru-RU" sz="1400" b="1" kern="1200" dirty="0" smtClean="0">
              <a:solidFill>
                <a:schemeClr val="tx1"/>
              </a:solidFill>
            </a:rPr>
            <a:t>«Грамотейка» </a:t>
          </a:r>
          <a:r>
            <a:rPr lang="ru-RU" sz="900" b="0" kern="1200" dirty="0" smtClean="0">
              <a:solidFill>
                <a:schemeClr val="tx1"/>
              </a:solidFill>
            </a:rPr>
            <a:t>(индивидуально)</a:t>
          </a:r>
          <a:endParaRPr lang="ru-RU" sz="900" b="0" kern="1200" dirty="0">
            <a:solidFill>
              <a:schemeClr val="tx1"/>
            </a:solidFill>
          </a:endParaRPr>
        </a:p>
      </dsp:txBody>
      <dsp:txXfrm>
        <a:off x="9508825" y="3266644"/>
        <a:ext cx="1028273" cy="2858095"/>
      </dsp:txXfrm>
    </dsp:sp>
    <dsp:sp modelId="{07E17739-DEFA-490B-89A7-46170311D943}">
      <dsp:nvSpPr>
        <dsp:cNvPr id="0" name=""/>
        <dsp:cNvSpPr/>
      </dsp:nvSpPr>
      <dsp:spPr>
        <a:xfrm>
          <a:off x="10660839" y="3234653"/>
          <a:ext cx="1092255" cy="2922077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изучению английского языка </a:t>
          </a:r>
          <a:r>
            <a:rPr lang="en-US" sz="1400" b="1" kern="1200" dirty="0" smtClean="0">
              <a:solidFill>
                <a:schemeClr val="tx1"/>
              </a:solidFill>
            </a:rPr>
            <a:t>«Funny English»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0692830" y="3266644"/>
        <a:ext cx="1028273" cy="2858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BCA16-D947-425F-B78F-7D09194F0BB8}">
      <dsp:nvSpPr>
        <dsp:cNvPr id="0" name=""/>
        <dsp:cNvSpPr/>
      </dsp:nvSpPr>
      <dsp:spPr>
        <a:xfrm>
          <a:off x="9593" y="0"/>
          <a:ext cx="11748297" cy="292207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6350" stA="52000" endA="300" endPos="350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ПОДГОТОВИТЕЛЬНАЯ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К ШКОЛЕ ГРУППА</a:t>
          </a:r>
          <a:endParaRPr lang="ru-RU" sz="4800" kern="1200" dirty="0"/>
        </a:p>
      </dsp:txBody>
      <dsp:txXfrm>
        <a:off x="95178" y="85585"/>
        <a:ext cx="11577127" cy="2750907"/>
      </dsp:txXfrm>
    </dsp:sp>
    <dsp:sp modelId="{2BD054BC-81A9-4BD9-A43B-7FC4FF3D7115}">
      <dsp:nvSpPr>
        <dsp:cNvPr id="0" name=""/>
        <dsp:cNvSpPr/>
      </dsp:nvSpPr>
      <dsp:spPr>
        <a:xfrm>
          <a:off x="4796" y="3234653"/>
          <a:ext cx="1092255" cy="2922077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развитию навыков чтения и письма </a:t>
          </a:r>
          <a:r>
            <a:rPr lang="ru-RU" sz="1400" b="1" kern="1200" dirty="0" smtClean="0">
              <a:solidFill>
                <a:schemeClr val="tx1"/>
              </a:solidFill>
            </a:rPr>
            <a:t>«Абвгдейка»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36787" y="3266644"/>
        <a:ext cx="1028273" cy="2858095"/>
      </dsp:txXfrm>
    </dsp:sp>
    <dsp:sp modelId="{287C8E3D-E55E-45D6-B643-FA2F303B94EA}">
      <dsp:nvSpPr>
        <dsp:cNvPr id="0" name=""/>
        <dsp:cNvSpPr/>
      </dsp:nvSpPr>
      <dsp:spPr>
        <a:xfrm>
          <a:off x="1188801" y="3234653"/>
          <a:ext cx="1092255" cy="2922077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«Спортивная гимнастика»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220792" y="3266644"/>
        <a:ext cx="1028273" cy="2858095"/>
      </dsp:txXfrm>
    </dsp:sp>
    <dsp:sp modelId="{66CC8F56-83E5-4D00-8A5F-72BE39E175BA}">
      <dsp:nvSpPr>
        <dsp:cNvPr id="0" name=""/>
        <dsp:cNvSpPr/>
      </dsp:nvSpPr>
      <dsp:spPr>
        <a:xfrm>
          <a:off x="2372806" y="3234653"/>
          <a:ext cx="1092255" cy="292207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Творческий кружок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«Изо – студия»</a:t>
          </a:r>
        </a:p>
      </dsp:txBody>
      <dsp:txXfrm>
        <a:off x="2404797" y="3266644"/>
        <a:ext cx="1028273" cy="2858095"/>
      </dsp:txXfrm>
    </dsp:sp>
    <dsp:sp modelId="{044C0C9E-F3E2-46CC-B6C8-640C9E1F0BF2}">
      <dsp:nvSpPr>
        <dsp:cNvPr id="0" name=""/>
        <dsp:cNvSpPr/>
      </dsp:nvSpPr>
      <dsp:spPr>
        <a:xfrm>
          <a:off x="3556810" y="3234653"/>
          <a:ext cx="1092255" cy="292207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Кружок по обучению плаванию </a:t>
          </a:r>
          <a:r>
            <a:rPr lang="ru-RU" sz="1400" b="1" kern="1200" dirty="0" smtClean="0">
              <a:solidFill>
                <a:schemeClr val="tx1"/>
              </a:solidFill>
            </a:rPr>
            <a:t>«Дельфин»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588801" y="3266644"/>
        <a:ext cx="1028273" cy="2858095"/>
      </dsp:txXfrm>
    </dsp:sp>
    <dsp:sp modelId="{96EF34C4-C436-470F-838B-A2FEC6666783}">
      <dsp:nvSpPr>
        <dsp:cNvPr id="0" name=""/>
        <dsp:cNvSpPr/>
      </dsp:nvSpPr>
      <dsp:spPr>
        <a:xfrm>
          <a:off x="4740815" y="3234653"/>
          <a:ext cx="1092255" cy="2922077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развитию логико-математического мышления </a:t>
          </a:r>
          <a:r>
            <a:rPr lang="ru-RU" sz="1400" b="1" kern="1200" dirty="0" smtClean="0">
              <a:solidFill>
                <a:schemeClr val="tx1"/>
              </a:solidFill>
            </a:rPr>
            <a:t>«Эрудит»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4772806" y="3266644"/>
        <a:ext cx="1028273" cy="2858095"/>
      </dsp:txXfrm>
    </dsp:sp>
    <dsp:sp modelId="{1080620C-2695-4EC0-9A39-1EF568C8121D}">
      <dsp:nvSpPr>
        <dsp:cNvPr id="0" name=""/>
        <dsp:cNvSpPr/>
      </dsp:nvSpPr>
      <dsp:spPr>
        <a:xfrm>
          <a:off x="5924820" y="3234653"/>
          <a:ext cx="1092255" cy="292207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опытно – экспериментальной деятельности </a:t>
          </a:r>
          <a:r>
            <a:rPr lang="ru-RU" sz="1400" b="1" kern="1200" dirty="0" smtClean="0">
              <a:solidFill>
                <a:schemeClr val="tx1"/>
              </a:solidFill>
            </a:rPr>
            <a:t>«Любознайка»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5956811" y="3266644"/>
        <a:ext cx="1028273" cy="2858095"/>
      </dsp:txXfrm>
    </dsp:sp>
    <dsp:sp modelId="{71703BBC-B4A7-4EAA-A7A6-A13A177D878E}">
      <dsp:nvSpPr>
        <dsp:cNvPr id="0" name=""/>
        <dsp:cNvSpPr/>
      </dsp:nvSpPr>
      <dsp:spPr>
        <a:xfrm>
          <a:off x="7108824" y="3234653"/>
          <a:ext cx="1092255" cy="2922077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Творческий кружок </a:t>
          </a:r>
          <a:r>
            <a:rPr lang="ru-RU" sz="1400" b="1" kern="1200" dirty="0" smtClean="0">
              <a:solidFill>
                <a:schemeClr val="tx1"/>
              </a:solidFill>
            </a:rPr>
            <a:t>«Страна оригами»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7140815" y="3266644"/>
        <a:ext cx="1028273" cy="2858095"/>
      </dsp:txXfrm>
    </dsp:sp>
    <dsp:sp modelId="{5A422F05-9645-46DA-83DF-830F3792FDEC}">
      <dsp:nvSpPr>
        <dsp:cNvPr id="0" name=""/>
        <dsp:cNvSpPr/>
      </dsp:nvSpPr>
      <dsp:spPr>
        <a:xfrm>
          <a:off x="8292829" y="3234653"/>
          <a:ext cx="1092255" cy="29220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изучению татарского языка </a:t>
          </a:r>
          <a:r>
            <a:rPr lang="ru-RU" sz="1400" b="1" kern="1200" dirty="0" smtClean="0">
              <a:solidFill>
                <a:schemeClr val="tx1"/>
              </a:solidFill>
            </a:rPr>
            <a:t>«</a:t>
          </a:r>
          <a:r>
            <a:rPr lang="ru-RU" sz="1400" b="1" kern="1200" dirty="0" err="1" smtClean="0">
              <a:solidFill>
                <a:schemeClr val="tx1"/>
              </a:solidFill>
            </a:rPr>
            <a:t>Аккылы</a:t>
          </a:r>
          <a:r>
            <a:rPr lang="ru-RU" sz="1400" b="1" kern="1200" dirty="0" smtClean="0">
              <a:solidFill>
                <a:schemeClr val="tx1"/>
              </a:solidFill>
            </a:rPr>
            <a:t> </a:t>
          </a:r>
          <a:r>
            <a:rPr lang="ru-RU" sz="1400" b="1" kern="1200" dirty="0" err="1" smtClean="0">
              <a:solidFill>
                <a:schemeClr val="tx1"/>
              </a:solidFill>
            </a:rPr>
            <a:t>уеннар</a:t>
          </a:r>
          <a:r>
            <a:rPr lang="ru-RU" sz="1400" b="1" kern="1200" dirty="0" smtClean="0">
              <a:solidFill>
                <a:schemeClr val="tx1"/>
              </a:solidFill>
            </a:rPr>
            <a:t>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8324820" y="3266644"/>
        <a:ext cx="1028273" cy="2858095"/>
      </dsp:txXfrm>
    </dsp:sp>
    <dsp:sp modelId="{D839BC70-33E4-4EF1-B442-26EB64CA9A6B}">
      <dsp:nvSpPr>
        <dsp:cNvPr id="0" name=""/>
        <dsp:cNvSpPr/>
      </dsp:nvSpPr>
      <dsp:spPr>
        <a:xfrm>
          <a:off x="9476834" y="3234653"/>
          <a:ext cx="1092255" cy="2922077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Логопедический кружок </a:t>
          </a:r>
          <a:r>
            <a:rPr lang="ru-RU" sz="1400" b="1" kern="1200" dirty="0" smtClean="0">
              <a:solidFill>
                <a:schemeClr val="tx1"/>
              </a:solidFill>
            </a:rPr>
            <a:t>«Грамотейка» </a:t>
          </a:r>
          <a:r>
            <a:rPr lang="ru-RU" sz="900" b="0" kern="1200" dirty="0" smtClean="0">
              <a:solidFill>
                <a:schemeClr val="tx1"/>
              </a:solidFill>
            </a:rPr>
            <a:t>(индивидуально)</a:t>
          </a:r>
          <a:endParaRPr lang="ru-RU" sz="900" b="0" kern="1200" dirty="0">
            <a:solidFill>
              <a:schemeClr val="tx1"/>
            </a:solidFill>
          </a:endParaRPr>
        </a:p>
      </dsp:txBody>
      <dsp:txXfrm>
        <a:off x="9508825" y="3266644"/>
        <a:ext cx="1028273" cy="2858095"/>
      </dsp:txXfrm>
    </dsp:sp>
    <dsp:sp modelId="{07E17739-DEFA-490B-89A7-46170311D943}">
      <dsp:nvSpPr>
        <dsp:cNvPr id="0" name=""/>
        <dsp:cNvSpPr/>
      </dsp:nvSpPr>
      <dsp:spPr>
        <a:xfrm>
          <a:off x="10660839" y="3234653"/>
          <a:ext cx="1092255" cy="2922077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</a:rPr>
            <a:t>Кружок по изучению английского языка </a:t>
          </a:r>
          <a:r>
            <a:rPr lang="en-US" sz="1400" b="1" kern="1200" dirty="0" smtClean="0">
              <a:solidFill>
                <a:schemeClr val="tx1"/>
              </a:solidFill>
            </a:rPr>
            <a:t>«Funny English»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0692830" y="3266644"/>
        <a:ext cx="1028273" cy="285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50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99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54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07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5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24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68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23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67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8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659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C244C6-0DFE-4483-8412-37976EAB9F91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BC3C18E-634C-47ED-A0A4-A272884DF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36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94985439"/>
              </p:ext>
            </p:extLst>
          </p:nvPr>
        </p:nvGraphicFramePr>
        <p:xfrm>
          <a:off x="323273" y="461819"/>
          <a:ext cx="10760363" cy="5759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3017" y="6424013"/>
            <a:ext cx="1037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ДОПОЛНИТЕЛЬНЫЕ ПЛАТНЫЕ ОБРАЗОВАТЕЛЬНЫЕ УСЛУГИ МБДОУ «ЦРР – Д/С№27 «НЭНИ КУЛЛАР»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7973" t="-335" r="16489"/>
          <a:stretch/>
        </p:blipFill>
        <p:spPr>
          <a:xfrm>
            <a:off x="9746846" y="64656"/>
            <a:ext cx="2445153" cy="239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09569220"/>
              </p:ext>
            </p:extLst>
          </p:nvPr>
        </p:nvGraphicFramePr>
        <p:xfrm>
          <a:off x="323273" y="64656"/>
          <a:ext cx="11757891" cy="6156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3017" y="6424013"/>
            <a:ext cx="1037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ДОПОЛНИТЕЛЬНЫЕ ПЛАТНЫЕ ОБРАЗОВАТЕЛЬНЫЕ УСЛУГИ МБДОУ «ЦРР – Д/С№27 «НЭНИ КУЛЛАР»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7973" t="-335" r="16489"/>
          <a:stretch/>
        </p:blipFill>
        <p:spPr>
          <a:xfrm>
            <a:off x="9171710" y="138545"/>
            <a:ext cx="2746510" cy="2687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227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60161210"/>
              </p:ext>
            </p:extLst>
          </p:nvPr>
        </p:nvGraphicFramePr>
        <p:xfrm>
          <a:off x="323273" y="64656"/>
          <a:ext cx="11757891" cy="6156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3017" y="6424013"/>
            <a:ext cx="1037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ДОПОЛНИТЕЛЬНЫЕ ПЛАТНЫЕ ОБРАЗОВАТЕЛЬНЫЕ УСЛУГИ МБДОУ «ЦРР – Д/С№27 «НЭНИ КУЛЛАР»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7973" t="-335" r="16489"/>
          <a:stretch/>
        </p:blipFill>
        <p:spPr>
          <a:xfrm>
            <a:off x="9171710" y="138545"/>
            <a:ext cx="2746510" cy="2687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105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04875540"/>
              </p:ext>
            </p:extLst>
          </p:nvPr>
        </p:nvGraphicFramePr>
        <p:xfrm>
          <a:off x="323273" y="64656"/>
          <a:ext cx="11757891" cy="6156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3017" y="6424013"/>
            <a:ext cx="1037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ДОПОЛНИТЕЛЬНЫЕ ПЛАТНЫЕ ОБРАЗОВАТЕЛЬНЫЕ УСЛУГИ МБДОУ «ЦРР – Д/С№27 «НЭНИ КУЛЛАР»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l="17973" t="-335" r="16489"/>
          <a:stretch/>
        </p:blipFill>
        <p:spPr>
          <a:xfrm>
            <a:off x="9208656" y="157018"/>
            <a:ext cx="2746510" cy="2687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6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87</TotalTime>
  <Words>292</Words>
  <Application>Microsoft Office PowerPoint</Application>
  <PresentationFormat>Широкоэкранный</PresentationFormat>
  <Paragraphs>46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2024-09-13T03:45:33Z</dcterms:created>
  <dcterms:modified xsi:type="dcterms:W3CDTF">2024-09-13T05:15:43Z</dcterms:modified>
</cp:coreProperties>
</file>