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73" r:id="rId3"/>
    <p:sldId id="274" r:id="rId4"/>
    <p:sldId id="284" r:id="rId5"/>
    <p:sldId id="281" r:id="rId6"/>
    <p:sldId id="286" r:id="rId7"/>
    <p:sldId id="283" r:id="rId8"/>
    <p:sldId id="288" r:id="rId9"/>
    <p:sldId id="298" r:id="rId10"/>
    <p:sldId id="300" r:id="rId11"/>
    <p:sldId id="301" r:id="rId12"/>
    <p:sldId id="302" r:id="rId13"/>
    <p:sldId id="304" r:id="rId14"/>
    <p:sldId id="303" r:id="rId15"/>
    <p:sldId id="29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61928-0751-4F2A-B503-C3B02229E3C4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93DBC-8C63-4228-BE2F-9DC69F3E2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05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93DBC-8C63-4228-BE2F-9DC69F3E281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76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FF31E-D5CA-4BCD-A1C0-113B83FFBDF9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9CDC1-EAC8-4815-8BD0-746B8123E8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12.nnm.me/4/c/f/b/4/0ad0b79cc5ec9dd6d10a56781f9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39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http://img12.nnm.me/4/c/f/b/4/0ad0b79cc5ec9dd6d10a56781f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-21788614"/>
            <a:ext cx="17145000" cy="11430000"/>
          </a:xfrm>
          <a:prstGeom prst="rect">
            <a:avLst/>
          </a:prstGeom>
          <a:noFill/>
        </p:spPr>
      </p:pic>
      <p:pic>
        <p:nvPicPr>
          <p:cNvPr id="9" name="Picture 2" descr="http://img12.nnm.me/4/c/f/b/4/0ad0b79cc5ec9dd6d10a56781f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8978" y="-21636214"/>
            <a:ext cx="17145000" cy="1143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3568" y="2708920"/>
            <a:ext cx="65748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Легокоструирование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Детские - А сердце смеётся (minus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14612" y="0"/>
            <a:ext cx="4251933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 проекта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285860"/>
            <a:ext cx="7929618" cy="3323987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Развитие творческих способностей, конструкторских умений и навыков, речи детей; воспитание личности, способной самостоятельно ставить перед собой задачи и находить оригинальные способы решения.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71802" y="0"/>
            <a:ext cx="3039615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Задачи:</a:t>
            </a:r>
            <a:endParaRPr lang="ru-RU" sz="6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2984"/>
            <a:ext cx="8715436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Развивать у дошкольников интерес к моделированию и конструированию, стимулировать детское научно-техническое творчество.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Формировать пространственное мышление, умение анализировать предмет, выделять его характерные особенности, основные части, устанавливать связь между их назначением и строением.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Развивать умение применять свои знания при проектировании и сборке конструкций.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71810"/>
            <a:ext cx="9144000" cy="3139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Развивать операции логического мышления,</a:t>
            </a:r>
          </a:p>
          <a:p>
            <a:pPr lvl="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Развивать познавательную активность детей, воображение, фантазию и творческую инициативу;</a:t>
            </a:r>
          </a:p>
          <a:p>
            <a:pPr lvl="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Развивать мелкую моторику, диалогическую и монологическую речь, расширять  словарный запас.</a:t>
            </a:r>
          </a:p>
          <a:p>
            <a:pPr lvl="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Совершенствовать коммуникативные навыки детей при работе в паре, коллективе, распределении обязанностей;</a:t>
            </a:r>
          </a:p>
          <a:p>
            <a:pPr lvl="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Формировать  предпосылки  учебной деятельности: умение и желание трудиться, выполнять задания в соответствии с инструкцией и  поставленной целью, доводить начатое дело  до конца, планировать будущую работу.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2" descr="A:\МАМА ДЕТСКИЙ САД\дет сад\P32112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857628"/>
            <a:ext cx="3721076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928926" y="285728"/>
            <a:ext cx="293631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Конструирование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 образцу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30" name="Picture 6" descr="A:\МАМА ДЕТСКИЙ САД\новые фото\P12210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57297"/>
            <a:ext cx="1714659" cy="1285885"/>
          </a:xfrm>
          <a:prstGeom prst="rect">
            <a:avLst/>
          </a:prstGeom>
          <a:noFill/>
        </p:spPr>
      </p:pic>
      <p:pic>
        <p:nvPicPr>
          <p:cNvPr id="1031" name="Picture 7" descr="A:\МАМА ДЕТСКИЙ САД\новые фото\P12210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1428736"/>
            <a:ext cx="2910640" cy="2182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4" name="Picture 10" descr="A:\МАМА ДЕТСКИЙ САД\новые фото\P20711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5" y="1522056"/>
            <a:ext cx="1357322" cy="1017905"/>
          </a:xfrm>
          <a:prstGeom prst="rect">
            <a:avLst/>
          </a:prstGeom>
          <a:noFill/>
        </p:spPr>
      </p:pic>
      <p:pic>
        <p:nvPicPr>
          <p:cNvPr id="1035" name="Picture 11" descr="A:\МАМА ДЕТСКИЙ САД\Новая папка\фото01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3929066"/>
            <a:ext cx="2938466" cy="2203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6" name="Picture 12" descr="A:\МАМА ДЕТСКИЙ САД\Новая папка\фото014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5429264"/>
            <a:ext cx="1428761" cy="1071570"/>
          </a:xfrm>
          <a:prstGeom prst="rect">
            <a:avLst/>
          </a:prstGeom>
          <a:noFill/>
        </p:spPr>
      </p:pic>
      <p:pic>
        <p:nvPicPr>
          <p:cNvPr id="1037" name="Picture 13" descr="A:\МАМА ДЕТСКИЙ САД\новые фото\P207113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72198" y="1571612"/>
            <a:ext cx="2767909" cy="2075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9144001" cy="6858000"/>
          </a:xfrm>
          <a:prstGeom prst="rect">
            <a:avLst/>
          </a:prstGeom>
          <a:noFill/>
        </p:spPr>
      </p:pic>
      <p:pic>
        <p:nvPicPr>
          <p:cNvPr id="3074" name="Picture 2" descr="A:\МАМА ДЕТСКИЙ САД\дет сад\PC1009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5559" y="428604"/>
            <a:ext cx="6528247" cy="54292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-204814"/>
            <a:ext cx="9144001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8840" y="357166"/>
            <a:ext cx="892516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Конструирование по замыслу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5" name="Picture 3" descr="A:\МАМА ДЕТСКИЙ САД\дет сад\Новая папка (2)\фото01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1571612"/>
            <a:ext cx="6153176" cy="46148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9144001" cy="68580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57158" y="142852"/>
            <a:ext cx="38576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Конструирование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 замыслу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A:\МАМА ДЕТСКИЙ САД\дет сад\Новая папка (2)\фото02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8704" y="3429000"/>
            <a:ext cx="4305296" cy="3228972"/>
          </a:xfrm>
          <a:prstGeom prst="rect">
            <a:avLst/>
          </a:prstGeom>
          <a:noFill/>
        </p:spPr>
      </p:pic>
      <p:pic>
        <p:nvPicPr>
          <p:cNvPr id="4099" name="Picture 3" descr="A:\МАМА ДЕТСКИЙ САД\дет сад\Новая папка (2)\фото02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1214422"/>
            <a:ext cx="2781285" cy="208596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5572132" y="214290"/>
            <a:ext cx="293631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Конструирование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 модели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6607"/>
            <a:ext cx="3938590" cy="525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1026" name="Picture 2" descr="E:\DCIM\100OLYMP\P4111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357298"/>
            <a:ext cx="3053589" cy="2289997"/>
          </a:xfrm>
          <a:prstGeom prst="rect">
            <a:avLst/>
          </a:prstGeom>
          <a:noFill/>
        </p:spPr>
      </p:pic>
      <p:pic>
        <p:nvPicPr>
          <p:cNvPr id="1027" name="Picture 3" descr="E:\DCIM\100OLYMP\P41113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357299"/>
            <a:ext cx="3000396" cy="22501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71480"/>
            <a:ext cx="1847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122" name="Picture 2" descr="A:\МАМА ДЕТСКИЙ САД\дет сад\Новая папка (2)\фото01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286256"/>
            <a:ext cx="2962279" cy="222170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00232" y="285728"/>
            <a:ext cx="49562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Конструирование по условиям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786190"/>
            <a:ext cx="340490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«Построй устойчивую башню»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71736" y="857232"/>
            <a:ext cx="38833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«Построй птицу из шести деталей»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A:\МАМА ДЕТСКИЙ САД\Новая папка\фото01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4286256"/>
            <a:ext cx="3009903" cy="2257427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357686" y="3786190"/>
            <a:ext cx="46966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«Построй загон для домашних животных»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285728"/>
            <a:ext cx="340381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Конструирование по модели</a:t>
            </a:r>
            <a:endParaRPr lang="ru-RU" sz="2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026" name="Picture 2" descr="A:\МАМА ДЕТСКИЙ САД\дет сад\Новая папка (2)\фото0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876"/>
            <a:ext cx="3967652" cy="29757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A:\МАМА ДЕТСКИЙ САД\дет сад\Новая папка (2)\фото0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000108"/>
            <a:ext cx="3162288" cy="23717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A:\МАМА ДЕТСКИЙ САД\дет сад\Новая папка (2)\фото01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1785926"/>
            <a:ext cx="3643338" cy="2732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285984" y="214290"/>
            <a:ext cx="48374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Конструирование по замыслу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4046">
            <a:off x="5031926" y="1107144"/>
            <a:ext cx="3820054" cy="286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4132">
            <a:off x="681325" y="1032086"/>
            <a:ext cx="3829701" cy="287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851" y="4142199"/>
            <a:ext cx="3841468" cy="261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82" y="4102959"/>
            <a:ext cx="3549924" cy="266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512" y="17182528"/>
            <a:ext cx="4225003" cy="31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1026" name="Picture 2" descr="E:\DCIM\100OLYMP\P32713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849" y="1196751"/>
            <a:ext cx="4405893" cy="33041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28596" y="4857760"/>
            <a:ext cx="3668761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Проект «Детский сад»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2" descr="A:\МАМА ДЕТСКИЙ САД\дет сад\P32112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0175" y="3212976"/>
            <a:ext cx="4572419" cy="3429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286380" y="2143116"/>
            <a:ext cx="30620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Проект «</a:t>
            </a:r>
            <a:r>
              <a:rPr lang="ru-RU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Зоопарк</a:t>
            </a:r>
            <a:r>
              <a:rPr lang="ru-RU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»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68040" y="373708"/>
            <a:ext cx="725333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Создание  детьми различные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проекты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00168" y="0"/>
            <a:ext cx="20970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«Квартира»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A:\МАМА ДЕТСКИЙ САД\дет сад\P31712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642918"/>
            <a:ext cx="3715090" cy="278608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2" descr="A:\МАМА ДЕТСКИЙ САД\дет сад\P31812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642918"/>
            <a:ext cx="3576393" cy="268206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6215074" y="0"/>
            <a:ext cx="12634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«Лес»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2" descr="A:\МАМА ДЕТСКИЙ САД\дет сад\Новая папка (2)\фото02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4000504"/>
            <a:ext cx="3524275" cy="26432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Прямоугольник 8"/>
          <p:cNvSpPr/>
          <p:nvPr/>
        </p:nvSpPr>
        <p:spPr>
          <a:xfrm>
            <a:off x="0" y="3357562"/>
            <a:ext cx="50853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Сказка «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Заюшкина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избушка»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Picture 2" descr="E:\DCIM\100OLYMP\P32613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14942" y="4000504"/>
            <a:ext cx="3455731" cy="259157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1" name="Прямоугольник 10"/>
          <p:cNvSpPr/>
          <p:nvPr/>
        </p:nvSpPr>
        <p:spPr>
          <a:xfrm>
            <a:off x="6143636" y="3357562"/>
            <a:ext cx="18969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«Стройка»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217" y="23339"/>
            <a:ext cx="9144001" cy="685800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6469"/>
            <a:ext cx="3755909" cy="281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3" y="469755"/>
            <a:ext cx="4060330" cy="285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82353"/>
            <a:ext cx="3755909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3" y="3469851"/>
            <a:ext cx="406033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49896" y="0"/>
            <a:ext cx="2780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Лего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-эстафета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0367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5163"/>
            <a:ext cx="2650604" cy="295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3736"/>
            <a:ext cx="3707904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7539"/>
            <a:ext cx="374441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53" y="3284984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88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99392"/>
            <a:ext cx="9144001" cy="685800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4300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Детский сад\Desktop\LEGO\IMG_1617-14-08-18-01-0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430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46363" y="116632"/>
            <a:ext cx="6051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Работа на интерактивном столе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3083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419" y="-99392"/>
            <a:ext cx="9199419" cy="6957392"/>
          </a:xfrm>
          <a:prstGeom prst="rect">
            <a:avLst/>
          </a:prstGeom>
          <a:noFill/>
        </p:spPr>
      </p:pic>
      <p:pic>
        <p:nvPicPr>
          <p:cNvPr id="7170" name="Picture 2" descr="C:\Users\Детский сад\Desktop\LEGO\IMG_0379-14-08-18-01-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104456" cy="391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Детский сад\Desktop\LEGO\IMG_0367-14-08-18-01-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42" y="0"/>
            <a:ext cx="406794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Детский сад\Desktop\LEGO\IMG_0368-14-08-18-01-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3" y="3501007"/>
            <a:ext cx="4572000" cy="33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06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flowers.dp.ua/img/backgroun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2" y="188640"/>
            <a:ext cx="8928991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78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36971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05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200">
        <p14:glitter pattern="hexagon"/>
      </p:transition>
    </mc:Choice>
    <mc:Fallback>
      <p:transition spd="slow" advClick="0" advTm="6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185</Words>
  <Application>Microsoft Office PowerPoint</Application>
  <PresentationFormat>Экран (4:3)</PresentationFormat>
  <Paragraphs>35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Лего- конструирование как средство развития творческой личности в дошкольном возрасте</dc:title>
  <dc:creator>term</dc:creator>
  <cp:lastModifiedBy>Детский сад</cp:lastModifiedBy>
  <cp:revision>80</cp:revision>
  <dcterms:created xsi:type="dcterms:W3CDTF">2014-03-11T10:45:36Z</dcterms:created>
  <dcterms:modified xsi:type="dcterms:W3CDTF">2018-08-27T13:05:47Z</dcterms:modified>
</cp:coreProperties>
</file>