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3" d="100"/>
          <a:sy n="103" d="100"/>
        </p:scale>
        <p:origin x="-1134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57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329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8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21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6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55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3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65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37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42C4-73AC-4773-B8B0-6B42D223032E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83365-4206-45BA-9A24-BF5D6309D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14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Жанна\Downloads\21_nAYgq-WAGsqjtRxkXSmM2J9rA_phqH5S5iEKm6b8LEbKQVoF08SKB8QLKR0JpDvAwdsBy_n49eVhQDokqxma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603448"/>
            <a:ext cx="7200800" cy="743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0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Жанна\Downloads\J_JLKxNt0ULxnSqADjKp6pnkSYtaL5zTYJvebIf0ynACQpyTUd_5boA25EYLkryt6b5fR1ZF9en5hZtnSH6JxDS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171400"/>
            <a:ext cx="5400000" cy="7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3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C:\Users\Жанна\Downloads\Oqn10hSSshCoVSL4Exz7m89HYyHE0c0Fj39I4fpKv70jdGa4s2OxNQYd_xQ9HrSUtcPAkJ4IN9t2zZouBx77FPW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6" y="-603448"/>
            <a:ext cx="7861874" cy="762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48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Жанна</dc:creator>
  <cp:lastModifiedBy>Жанна</cp:lastModifiedBy>
  <cp:revision>1</cp:revision>
  <dcterms:created xsi:type="dcterms:W3CDTF">2024-12-04T07:45:22Z</dcterms:created>
  <dcterms:modified xsi:type="dcterms:W3CDTF">2024-12-04T07:52:01Z</dcterms:modified>
</cp:coreProperties>
</file>