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5" r:id="rId4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6B84-621E-44CB-90BB-E893597F9E68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9510-9D35-4B50-B4EC-DAAC18C1ED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883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E6B84-621E-44CB-90BB-E893597F9E68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F9510-9D35-4B50-B4EC-DAAC18C1ED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53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Программы и серии</a:t>
            </a:r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235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smtClean="0">
                <a:solidFill>
                  <a:schemeClr val="accent6">
                    <a:lumMod val="75000"/>
                  </a:schemeClr>
                </a:solidFill>
              </a:rPr>
              <a:t>ПМК «Преемственность»</a:t>
            </a:r>
            <a:endParaRPr lang="ru-RU" sz="6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325571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4000" smtClean="0"/>
              <a:t>Справка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487901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Авторский коллектив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03786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425737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481096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69739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Курсы подготовки к обучению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27694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121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73720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052341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8333947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0983049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895453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200" smtClean="0"/>
              <a:t>«Зелёная тропинка»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115252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200" smtClean="0"/>
              <a:t>«Зелёная тропинка»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3366917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200" smtClean="0"/>
              <a:t>«Зелёная тропинка»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433015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0280055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175405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524839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672393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4195988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203573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99418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3409153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74439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433752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290261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6658865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818200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21585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07733198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Программы по выбору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478831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4000" smtClean="0"/>
              <a:t>Программы по выбору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691550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200" smtClean="0"/>
              <a:t>«Родной дом»</a:t>
            </a:r>
            <a:endParaRPr lang="ru-RU" sz="3200" dirty="0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163133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9030622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7143164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6795615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TLobanova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632" y="213360"/>
            <a:ext cx="8936736" cy="6431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918674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</Words>
  <Application>Microsoft Office PowerPoint</Application>
  <PresentationFormat>Экран (4:3)</PresentationFormat>
  <Paragraphs>11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Программы и серии</vt:lpstr>
      <vt:lpstr>ПМК «Преемственность»</vt:lpstr>
      <vt:lpstr>Справка</vt:lpstr>
      <vt:lpstr>Авторский коллектив</vt:lpstr>
      <vt:lpstr>Слайд 5</vt:lpstr>
      <vt:lpstr>Слайд 6</vt:lpstr>
      <vt:lpstr>Слайд 7</vt:lpstr>
      <vt:lpstr>Курсы подготовки к обучению</vt:lpstr>
      <vt:lpstr>Слайд 9</vt:lpstr>
      <vt:lpstr>Слайд 10</vt:lpstr>
      <vt:lpstr>Слайд 11</vt:lpstr>
      <vt:lpstr>Слайд 12</vt:lpstr>
      <vt:lpstr>Слайд 13</vt:lpstr>
      <vt:lpstr>Слайд 14</vt:lpstr>
      <vt:lpstr>«Зелёная тропинка»</vt:lpstr>
      <vt:lpstr>«Зелёная тропинка»</vt:lpstr>
      <vt:lpstr>«Зелёная тропинка»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Программы по выбору</vt:lpstr>
      <vt:lpstr>Программы по выбору</vt:lpstr>
      <vt:lpstr>«Родной дом»</vt:lpstr>
      <vt:lpstr>Слайд 36</vt:lpstr>
      <vt:lpstr>Слайд 37</vt:lpstr>
      <vt:lpstr>Слайд 38</vt:lpstr>
      <vt:lpstr>Слайд 39</vt:lpstr>
      <vt:lpstr>Слайд 40</vt:lpstr>
    </vt:vector>
  </TitlesOfParts>
  <Company>Функциональность ограничена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Программы и серии</dc:title>
  <dc:creator>Демонстрационная версия</dc:creator>
  <cp:lastModifiedBy>Ольга</cp:lastModifiedBy>
  <cp:revision>4</cp:revision>
  <dcterms:created xsi:type="dcterms:W3CDTF">2013-12-06T08:55:54Z</dcterms:created>
  <dcterms:modified xsi:type="dcterms:W3CDTF">2014-03-12T21:05:13Z</dcterms:modified>
</cp:coreProperties>
</file>