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60" r:id="rId3"/>
    <p:sldId id="258" r:id="rId4"/>
    <p:sldId id="257" r:id="rId5"/>
    <p:sldId id="265" r:id="rId6"/>
    <p:sldId id="261" r:id="rId7"/>
    <p:sldId id="259" r:id="rId8"/>
    <p:sldId id="263" r:id="rId9"/>
    <p:sldId id="264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-1338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9BF09-FEDE-45D3-A5FC-4CDED07992D4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4F9E7-631F-4D5D-B4C6-396CE9E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462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DA27A-F029-4458-BED4-00C370C953B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442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4F9E7-631F-4D5D-B4C6-396CE9E9DB4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24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C41E0-D4B0-4E74-8F06-D482AC288FFD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B66F3-722A-4530-BDC4-8F03E5D307DA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924944"/>
            <a:ext cx="8352928" cy="1251465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tt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Очрашу кичәсенең темасы:</a:t>
            </a:r>
            <a:br>
              <a:rPr lang="tt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“Дуслар </a:t>
            </a:r>
            <a:r>
              <a:rPr lang="tt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җыелган җирдә”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612" y="4176409"/>
            <a:ext cx="4216844" cy="26793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6" name="Picture 2" descr="C:\Users\мяу мяу\Desktop\tea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4" y="4176409"/>
            <a:ext cx="4145343" cy="259994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мяу мяу\Desktop\03a43fb96ffba87ea93334a25a7644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612" y="132516"/>
            <a:ext cx="4360860" cy="292494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яу мяу\Desktop\рабочий стол\сиринәгә\IMG_20150822_1158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5" y="116632"/>
            <a:ext cx="4145343" cy="294082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37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720080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tt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Нинди темага сөйләшербез соң?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мяу мяу\Desktop\путеш\ba62580a1ef8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5001" y="3596763"/>
            <a:ext cx="4355872" cy="307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мяу мяу\Desktop\путеш\hands-2847508_6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4193480" cy="285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яу мяу\Downloads\117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08" y="3762511"/>
            <a:ext cx="4210492" cy="290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мяу мяу\Downloads\vllkyt55aomhec4c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480" y="908720"/>
            <a:ext cx="4356992" cy="283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30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tt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Фикер алышыйк...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 descr="C:\Users\мяу мяу\Desktop\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04" y="1866150"/>
            <a:ext cx="7200800" cy="482772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87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/>
          <a:lstStyle/>
          <a:p>
            <a:pPr algn="ctr"/>
            <a:r>
              <a:rPr lang="tt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Әйдәгез, танышыйк?!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мяу мяу\Desktop\connect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76" y="1700808"/>
            <a:ext cx="7200800" cy="5400600"/>
          </a:xfrm>
          <a:prstGeom prst="rect">
            <a:avLst/>
          </a:prstGeom>
          <a:noFill/>
          <a:ln>
            <a:solidFill>
              <a:schemeClr val="tx2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81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548680"/>
            <a:ext cx="7125113" cy="1152128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Дуслык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портреты» -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тукталышы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мяу мяу\Desktop\292231_140981dbd27d43d3b562bc6a090d6ba4_mv2_d_5616_3744_s_4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72" y="2010156"/>
            <a:ext cx="7056276" cy="470418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685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476672"/>
            <a:ext cx="8640960" cy="86409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“Мәкал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tt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сүтәм” – тукталышы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vatars.mds.yandex.net/get-zen_doc/1945572/pub_5d2e8fa714f98000ac624045_5d2ea13cf8ea6700ad4542ba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22" y="1700808"/>
            <a:ext cx="7459339" cy="46805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75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92888" cy="648073"/>
          </a:xfrm>
          <a:solidFill>
            <a:schemeClr val="bg2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tt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“Серле капчык” - тукталышы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мяу мяу\Desktop\5db2c2c369758506b442633b70ea02b6--holiday-ide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20"/>
            <a:ext cx="6984776" cy="576063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49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24744" cy="6480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br>
              <a:rPr lang="ru-RU" sz="3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075" name="Picture 3" descr="C:\Users\мяу мяу\Desktop\мой класс\20190415_1159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065" y="3655477"/>
            <a:ext cx="4103807" cy="297429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мяу мяу\Desktop\мой класс\20190429_1121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27" y="3659437"/>
            <a:ext cx="4459217" cy="297033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55576" y="188641"/>
            <a:ext cx="7560840" cy="72007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t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“Иҗади тукталыш”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vasinaelena.dkshkola2015.edusite.ru/images/proektn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61323"/>
            <a:ext cx="4176464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93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404664"/>
            <a:ext cx="7125113" cy="1195535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tt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lang="tt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әкләр,хыяллар</a:t>
            </a:r>
            <a:r>
              <a:rPr lang="tt-RU" sz="4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тукталышы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мяу мяу\Desktop\www.GetBg.net_Archive_Miscellaneous_Bottle_with_a_message_026604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7704856" cy="482453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03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125113" cy="924475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tt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Дуслар анты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70108"/>
            <a:ext cx="5074725" cy="3349831"/>
          </a:xfrm>
        </p:spPr>
        <p:txBody>
          <a:bodyPr/>
          <a:lstStyle/>
          <a:p>
            <a:pPr marL="0" indent="0">
              <a:buNone/>
            </a:pP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Галәмнең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серләрен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белергә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8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Укырга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эшләргә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төзергә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Дус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булып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яшик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гомергә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8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Атлыйк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бергә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бергә</a:t>
            </a:r>
            <a:r>
              <a:rPr lang="ru-RU" sz="2800" b="1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122" name="Picture 2" descr="C:\Users\мяу мяу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09" y="2132856"/>
            <a:ext cx="4262159" cy="448379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84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TM02455519[[fn=Зима]]</Template>
  <TotalTime>547</TotalTime>
  <Words>73</Words>
  <Application>Microsoft Office PowerPoint</Application>
  <PresentationFormat>Экран (4:3)</PresentationFormat>
  <Paragraphs>17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Winter</vt:lpstr>
      <vt:lpstr>Очрашу кичәсенең темасы: “Дуслар җыелган җирдә”</vt:lpstr>
      <vt:lpstr>Нинди темага сөйләшербез соң?</vt:lpstr>
      <vt:lpstr>Фикер алышыйк...</vt:lpstr>
      <vt:lpstr>Әйдәгез, танышыйк?!</vt:lpstr>
      <vt:lpstr>«Дуслык портреты» - тукталышы</vt:lpstr>
      <vt:lpstr>Презентация PowerPoint</vt:lpstr>
      <vt:lpstr>“Серле капчык” - тукталышы</vt:lpstr>
      <vt:lpstr> \  </vt:lpstr>
      <vt:lpstr> “ Теләкләр,хыяллар” тукталышы </vt:lpstr>
      <vt:lpstr>Дуслар анты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мяу мяу</dc:creator>
  <cp:lastModifiedBy>мяу мяу</cp:lastModifiedBy>
  <cp:revision>24</cp:revision>
  <dcterms:created xsi:type="dcterms:W3CDTF">2020-01-11T14:30:16Z</dcterms:created>
  <dcterms:modified xsi:type="dcterms:W3CDTF">2020-05-31T11:31:08Z</dcterms:modified>
</cp:coreProperties>
</file>