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7" r:id="rId3"/>
    <p:sldId id="258" r:id="rId4"/>
    <p:sldId id="259" r:id="rId5"/>
    <p:sldId id="260" r:id="rId6"/>
    <p:sldId id="268" r:id="rId7"/>
    <p:sldId id="261" r:id="rId8"/>
    <p:sldId id="262" r:id="rId9"/>
    <p:sldId id="263" r:id="rId10"/>
    <p:sldId id="269" r:id="rId11"/>
    <p:sldId id="264" r:id="rId12"/>
    <p:sldId id="265" r:id="rId13"/>
    <p:sldId id="266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748" autoAdjust="0"/>
  </p:normalViewPr>
  <p:slideViewPr>
    <p:cSldViewPr>
      <p:cViewPr varScale="1">
        <p:scale>
          <a:sx n="93" d="100"/>
          <a:sy n="93" d="100"/>
        </p:scale>
        <p:origin x="-50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7B2C1-321E-4BF4-8ED7-7EF5628D85B7}" type="datetimeFigureOut">
              <a:rPr lang="ru-RU" smtClean="0"/>
              <a:t>20.12.2016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C2D8A-AFD4-42E7-88CC-4B312E59EFF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7B2C1-321E-4BF4-8ED7-7EF5628D85B7}" type="datetimeFigureOut">
              <a:rPr lang="ru-RU" smtClean="0"/>
              <a:t>20.12.2016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C2D8A-AFD4-42E7-88CC-4B312E59EFF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7B2C1-321E-4BF4-8ED7-7EF5628D85B7}" type="datetimeFigureOut">
              <a:rPr lang="ru-RU" smtClean="0"/>
              <a:t>20.12.2016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C2D8A-AFD4-42E7-88CC-4B312E59EF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7B2C1-321E-4BF4-8ED7-7EF5628D85B7}" type="datetimeFigureOut">
              <a:rPr lang="ru-RU" smtClean="0"/>
              <a:t>20.12.2016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C2D8A-AFD4-42E7-88CC-4B312E59EFF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7B2C1-321E-4BF4-8ED7-7EF5628D85B7}" type="datetimeFigureOut">
              <a:rPr lang="ru-RU" smtClean="0"/>
              <a:t>20.12.2016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C2D8A-AFD4-42E7-88CC-4B312E59EFF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7B2C1-321E-4BF4-8ED7-7EF5628D85B7}" type="datetimeFigureOut">
              <a:rPr lang="ru-RU" smtClean="0"/>
              <a:t>20.12.2016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C2D8A-AFD4-42E7-88CC-4B312E59EF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7B2C1-321E-4BF4-8ED7-7EF5628D85B7}" type="datetimeFigureOut">
              <a:rPr lang="ru-RU" smtClean="0"/>
              <a:t>20.12.2016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C2D8A-AFD4-42E7-88CC-4B312E59EF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7B2C1-321E-4BF4-8ED7-7EF5628D85B7}" type="datetimeFigureOut">
              <a:rPr lang="ru-RU" smtClean="0"/>
              <a:t>20.12.2016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C2D8A-AFD4-42E7-88CC-4B312E59EF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7B2C1-321E-4BF4-8ED7-7EF5628D85B7}" type="datetimeFigureOut">
              <a:rPr lang="ru-RU" smtClean="0"/>
              <a:t>20.12.2016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C2D8A-AFD4-42E7-88CC-4B312E59EFF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7B2C1-321E-4BF4-8ED7-7EF5628D85B7}" type="datetimeFigureOut">
              <a:rPr lang="ru-RU" smtClean="0"/>
              <a:t>20.12.2016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C2D8A-AFD4-42E7-88CC-4B312E59EF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7B2C1-321E-4BF4-8ED7-7EF5628D85B7}" type="datetimeFigureOut">
              <a:rPr lang="ru-RU" smtClean="0"/>
              <a:t>20.12.2016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C2D8A-AFD4-42E7-88CC-4B312E59EF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A27B2C1-321E-4BF4-8ED7-7EF5628D85B7}" type="datetimeFigureOut">
              <a:rPr lang="ru-RU" smtClean="0"/>
              <a:t>20.12.2016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31C2D8A-AFD4-42E7-88CC-4B312E59EFF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92088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1800" dirty="0" smtClean="0"/>
              <a:t>МБДОУ Алексеевский детский сад №5 «Солнышко</a:t>
            </a:r>
            <a:br>
              <a:rPr lang="ru-RU" sz="1800" dirty="0" smtClean="0"/>
            </a:br>
            <a:r>
              <a:rPr lang="ru-RU" sz="1800" dirty="0" smtClean="0"/>
              <a:t>Алексеевского муниципального района Республики Татарстан</a:t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988840"/>
            <a:ext cx="835292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30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j-lt"/>
            </a:endParaRPr>
          </a:p>
          <a:p>
            <a:pPr algn="ctr"/>
            <a:endParaRPr lang="ru-RU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404664"/>
            <a:ext cx="8280920" cy="84638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32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  <a:p>
            <a:pPr algn="ctr"/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Познавательная потребность </a:t>
            </a:r>
          </a:p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как интеллектуально – личностное «ядро» </a:t>
            </a:r>
          </a:p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развития одаренности</a:t>
            </a:r>
          </a:p>
          <a:p>
            <a:pPr lvl="0" algn="ctr"/>
            <a:endParaRPr lang="ru-RU" sz="1600" b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lvl="0" algn="ctr"/>
            <a:endParaRPr lang="ru-RU" sz="1600" b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lvl="0" algn="ctr"/>
            <a:r>
              <a:rPr lang="ru-RU" sz="1600" b="1" spc="50" dirty="0">
                <a:ln w="11430"/>
                <a:solidFill>
                  <a:prstClr val="black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Из опыта работы</a:t>
            </a:r>
          </a:p>
          <a:p>
            <a:pPr lvl="0" algn="ctr"/>
            <a:endParaRPr lang="ru-RU" sz="1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lvl="0" algn="ctr"/>
            <a:r>
              <a:rPr lang="ru-RU" sz="1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Воспитатель </a:t>
            </a:r>
            <a:r>
              <a:rPr lang="ru-RU" sz="1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 квалификационной категории</a:t>
            </a:r>
          </a:p>
          <a:p>
            <a:pPr lvl="0" algn="ctr"/>
            <a:r>
              <a:rPr lang="ru-RU" sz="1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Теплякова Галина </a:t>
            </a:r>
            <a:r>
              <a:rPr lang="ru-RU" sz="1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Ивановна</a:t>
            </a:r>
          </a:p>
          <a:p>
            <a:pPr lvl="0" algn="ctr"/>
            <a:endParaRPr lang="ru-RU" sz="1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lvl="0" algn="ctr"/>
            <a:endParaRPr lang="ru-RU" sz="1600" b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lvl="0" algn="ctr"/>
            <a:endParaRPr lang="ru-RU" sz="1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lvl="0" algn="ctr"/>
            <a:endParaRPr lang="ru-RU" sz="1600" b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lvl="0" algn="ctr"/>
            <a:endParaRPr lang="ru-RU" sz="1600" b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lvl="0" algn="ctr"/>
            <a:r>
              <a:rPr lang="ru-RU" sz="1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2016г</a:t>
            </a:r>
            <a:r>
              <a:rPr lang="ru-RU" sz="1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  <a:endParaRPr lang="ru-RU" sz="1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  <a:p>
            <a:pPr algn="ctr"/>
            <a:endParaRPr lang="ru-RU" sz="32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  <a:p>
            <a:pPr algn="ctr"/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  <a:p>
            <a:pPr algn="ctr"/>
            <a:endParaRPr lang="ru-RU" sz="32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  <a:p>
            <a:pPr algn="ctr"/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7466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84976" cy="36004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/>
                <a:ea typeface="Times New Roman"/>
              </a:rPr>
              <a:t>Виды одаренности в зависимости от вида предпочитаемой деятельности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59" y="548680"/>
            <a:ext cx="8793574" cy="6309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7627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08912" cy="576064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Предметно – пространственная развивающая среда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Рисунок 2" descr="C:\Users\1\Desktop\DSCN017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052736"/>
            <a:ext cx="3062081" cy="2296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1\Desktop\DSCN016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05252" y="1340768"/>
            <a:ext cx="3250924" cy="2438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1\Desktop\DSCN084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1124744"/>
            <a:ext cx="3113387" cy="229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1\Desktop\DSCN017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07" y="3500438"/>
            <a:ext cx="2195736" cy="306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782" y="3717032"/>
            <a:ext cx="2150932" cy="307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 descr="C:\Users\1\Desktop\DSCN0836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6016" y="3736523"/>
            <a:ext cx="2016224" cy="3074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1\Desktop\DSCN0168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76256" y="3521336"/>
            <a:ext cx="2036744" cy="3041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2671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4624"/>
            <a:ext cx="8424935" cy="72008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Игры со сверстниками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50" name="Picture 2" descr="C:\Users\Chip\Desktop\DSCN03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08720"/>
            <a:ext cx="3960440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C:\Users\Chip\Desktop\DSCN004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3795659"/>
            <a:ext cx="3960441" cy="2745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Chip\Desktop\DSCF037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08720"/>
            <a:ext cx="3949168" cy="259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Chip\Desktop\DSCN075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795659"/>
            <a:ext cx="3949167" cy="27552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141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Chip\Desktop\DSCN040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3960440" cy="2952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Chip\Desktop\дс фото\DSCN016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01008"/>
            <a:ext cx="3960440" cy="3024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J:\фото\Матвей1\DSCN073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501008"/>
            <a:ext cx="3837305" cy="3024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04664"/>
            <a:ext cx="3837305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660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3528392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C:\Users\Chip\Desktop\ФОТО Д.Н\20151121_10014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49137"/>
            <a:ext cx="2085975" cy="370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Chip\Desktop\ФОТО Д.Н\20151121_10030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77737"/>
            <a:ext cx="2085975" cy="370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Chip\Desktop\ФОТО Д.Н\20151121_10103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428586"/>
            <a:ext cx="3590925" cy="2376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Chip\Desktop\ФОТО Д.Н\Фото0221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32656"/>
            <a:ext cx="3220720" cy="2232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0943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08912" cy="72008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Художественно – эстетическое развитие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Рисунок 3" descr="G:\DCIM\103NIKON\DSCN027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08" y="4149080"/>
            <a:ext cx="3409950" cy="2616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G:\DCIM\103NIKON\DSCN027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149080"/>
            <a:ext cx="3409950" cy="2616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Chip\Desktop\DSCN055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1" y="1051942"/>
            <a:ext cx="3505200" cy="2737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Chip\Desktop\DSCN0738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116732"/>
            <a:ext cx="3409950" cy="2672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257" y="2036440"/>
            <a:ext cx="2712343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230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24936" cy="576064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Познавательное развитие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Рисунок 2" descr="C:\Users\Chip\Desktop\44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980727"/>
            <a:ext cx="4238898" cy="2586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Chip\Desktop\дс фото\DSCN014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789040"/>
            <a:ext cx="4266431" cy="2772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Chip\Desktop\DSCF085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89040"/>
            <a:ext cx="4104456" cy="2772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Chip\AppData\Local\Temp\Rar$DIa0.762\Фото0329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4104456" cy="25863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507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830595"/>
            <a:ext cx="2755900" cy="367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 descr="G:\DCIM\103NIKON\DSCN017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3960440" cy="230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Chip\Desktop\2603201411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522604"/>
            <a:ext cx="4104457" cy="2975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Chip\Desktop\DSCF127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44180"/>
            <a:ext cx="4176465" cy="27247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27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73016"/>
            <a:ext cx="4032448" cy="2835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 descr="C:\Users\Chip\AppData\Local\Temp\Rar$DIa0.223\Фото029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987" y="332656"/>
            <a:ext cx="4103687" cy="3024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987" y="3573016"/>
            <a:ext cx="4103687" cy="2835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4012732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3510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262" y="260648"/>
            <a:ext cx="8674218" cy="576064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Экспериментально – исследовательская деятельность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Рисунок 2" descr="G:\DCIM\103NIKON\DSCN029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89040"/>
            <a:ext cx="3600400" cy="27668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Chip\Desktop\DSCF126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845819"/>
            <a:ext cx="3533775" cy="2508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Chip\Desktop\DSCN028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907269"/>
            <a:ext cx="3533775" cy="2648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Chip\Desktop\DSCF0397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20" y="845819"/>
            <a:ext cx="3614408" cy="2508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919599"/>
            <a:ext cx="2952328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566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116632"/>
            <a:ext cx="6512511" cy="648072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Развитие речи. Обучение грамоте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AutoShape 2" descr="https://apf.mail.ru/cgi-bin/readmsg?id=14435545910000000662;0;1&amp;af_preview=1&amp;exif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861048"/>
            <a:ext cx="3997610" cy="2702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C:\Users\Chip\Desktop\ФОТО Д.Н\20151117_11324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836712"/>
            <a:ext cx="3997610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Chip\AppData\Local\Temp\Rar$DIa0.657\Фото032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12" y="836712"/>
            <a:ext cx="4203980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Chip\AppData\Local\Temp\Rar$DIa0.396\Фото0258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12" y="3861048"/>
            <a:ext cx="4203980" cy="27026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068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9" y="188640"/>
            <a:ext cx="7982272" cy="432048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Сравнительный анализ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мониторинга детского сада и школы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60248" y="1124742"/>
            <a:ext cx="22252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Candara"/>
              </a:rPr>
              <a:t>ДОУ (24 детей)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Candara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072757"/>
            <a:ext cx="127952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61725"/>
            <a:ext cx="2493963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661725"/>
            <a:ext cx="2578100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 descr="I:\20161118_110248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756270"/>
            <a:ext cx="4600202" cy="27828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710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132856"/>
            <a:ext cx="7920879" cy="2160240"/>
          </a:xfrm>
        </p:spPr>
        <p:txBody>
          <a:bodyPr/>
          <a:lstStyle/>
          <a:p>
            <a:pPr marL="0" indent="0" algn="ctr">
              <a:buNone/>
            </a:pPr>
            <a:r>
              <a:rPr lang="ru-RU" sz="5400" dirty="0" smtClean="0">
                <a:solidFill>
                  <a:schemeClr val="accent1">
                    <a:lumMod val="75000"/>
                  </a:schemeClr>
                </a:solidFill>
              </a:rPr>
              <a:t>Спасибо за внимание !</a:t>
            </a:r>
            <a:endParaRPr lang="ru-RU" sz="5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096856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880</TotalTime>
  <Words>78</Words>
  <Application>Microsoft Office PowerPoint</Application>
  <PresentationFormat>Экран (4:3)</PresentationFormat>
  <Paragraphs>31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Воздушный поток</vt:lpstr>
      <vt:lpstr>МБДОУ Алексеевский детский сад №5 «Солнышко Алексеевского муниципального района Республики Татарстан </vt:lpstr>
      <vt:lpstr>Виды одаренности в зависимости от вида предпочитаемой деятельности</vt:lpstr>
      <vt:lpstr>Предметно – пространственная развивающая среда</vt:lpstr>
      <vt:lpstr>Игры со сверстниками</vt:lpstr>
      <vt:lpstr>Презентация PowerPoint</vt:lpstr>
      <vt:lpstr>Презентация PowerPoint</vt:lpstr>
      <vt:lpstr>Художественно – эстетическое развитие</vt:lpstr>
      <vt:lpstr>Познавательное развитие</vt:lpstr>
      <vt:lpstr>Презентация PowerPoint</vt:lpstr>
      <vt:lpstr>Презентация PowerPoint</vt:lpstr>
      <vt:lpstr>Экспериментально – исследовательская деятельность</vt:lpstr>
      <vt:lpstr>Развитие речи. Обучение грамоте</vt:lpstr>
      <vt:lpstr>Сравнительный анализ мониторинга детского сада и школы</vt:lpstr>
      <vt:lpstr>Спасибо за внимание 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Chip</dc:creator>
  <cp:lastModifiedBy>Chip</cp:lastModifiedBy>
  <cp:revision>30</cp:revision>
  <dcterms:created xsi:type="dcterms:W3CDTF">2016-12-18T08:13:23Z</dcterms:created>
  <dcterms:modified xsi:type="dcterms:W3CDTF">2016-12-20T18:51:09Z</dcterms:modified>
</cp:coreProperties>
</file>