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15" autoAdjust="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  <p:sndAc>
      <p:stSnd>
        <p:snd r:embed="rId1" name="drumroll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  <p:sndAc>
      <p:stSnd>
        <p:snd r:embed="rId13" name="drumroll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ommunicat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37522">
            <a:off x="1815393" y="1484547"/>
            <a:ext cx="5780954" cy="3677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500306"/>
            <a:ext cx="6984104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сериал:</a:t>
            </a:r>
            <a:b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</a:br>
            <a:r>
              <a:rPr lang="ru-RU" dirty="0" smtClean="0">
                <a:solidFill>
                  <a:schemeClr val="bg2"/>
                </a:solidFill>
                <a:latin typeface="Comic Sans MS" pitchFamily="66" charset="0"/>
              </a:rPr>
              <a:t>«8 а класс!»</a:t>
            </a:r>
            <a:endParaRPr lang="ru-RU" dirty="0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653136"/>
            <a:ext cx="6480048" cy="1752600"/>
          </a:xfrm>
        </p:spPr>
        <p:txBody>
          <a:bodyPr/>
          <a:lstStyle/>
          <a:p>
            <a:pPr algn="l"/>
            <a:r>
              <a:rPr lang="ru-RU" dirty="0" smtClean="0">
                <a:latin typeface="Comic Sans MS" pitchFamily="66" charset="0"/>
              </a:rPr>
              <a:t>Работу выполнили:</a:t>
            </a:r>
          </a:p>
          <a:p>
            <a:pPr algn="l"/>
            <a:r>
              <a:rPr lang="ru-RU" dirty="0" smtClean="0">
                <a:latin typeface="Comic Sans MS" pitchFamily="66" charset="0"/>
              </a:rPr>
              <a:t>Ученики  8 «А» класса</a:t>
            </a:r>
          </a:p>
          <a:p>
            <a:pPr algn="l"/>
            <a:r>
              <a:rPr lang="ru-RU" dirty="0" smtClean="0">
                <a:latin typeface="Comic Sans MS" pitchFamily="66" charset="0"/>
              </a:rPr>
              <a:t>Классный руководитель:</a:t>
            </a:r>
          </a:p>
          <a:p>
            <a:pPr algn="l"/>
            <a:r>
              <a:rPr lang="ru-RU" dirty="0" smtClean="0">
                <a:latin typeface="Comic Sans MS" pitchFamily="66" charset="0"/>
              </a:rPr>
              <a:t>Гизатуллина  Айгуль  Рифкатовна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Шестая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68760"/>
            <a:ext cx="3657600" cy="4857403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Comic Sans MS" pitchFamily="66" charset="0"/>
              </a:rPr>
              <a:t>На собрании старост объявили то , что через два дня нужно сдавать презентацию «Школа моей мечты». Весь класс в панике…</a:t>
            </a:r>
          </a:p>
          <a:p>
            <a:r>
              <a:rPr lang="ru-RU" dirty="0" smtClean="0">
                <a:latin typeface="Comic Sans MS" pitchFamily="66" charset="0"/>
              </a:rPr>
              <a:t>Но мы не паникуем!</a:t>
            </a:r>
          </a:p>
          <a:p>
            <a:r>
              <a:rPr lang="ru-RU" dirty="0" smtClean="0">
                <a:latin typeface="Comic Sans MS" pitchFamily="66" charset="0"/>
              </a:rPr>
              <a:t>Мы выигрываем!</a:t>
            </a:r>
          </a:p>
          <a:p>
            <a:r>
              <a:rPr lang="ru-RU" dirty="0" smtClean="0">
                <a:latin typeface="Comic Sans MS" pitchFamily="66" charset="0"/>
              </a:rPr>
              <a:t>Первое место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        8 «А» класс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Содержимое 4" descr="2011-12-15 11.29.0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500174"/>
            <a:ext cx="3673698" cy="4898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Седьмая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Comic Sans MS" pitchFamily="66" charset="0"/>
              </a:rPr>
              <a:t>После победы в конкурсе «Школа моей мечты», у нас появились враги-завистники.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В последнее время стали пропадать наши ученики! Куда они исчезают? И кто похищает учеников 8 а класса?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Содержимое 4" descr="PC080028 (2)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6056" y="1556792"/>
            <a:ext cx="3394472" cy="4525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2060848"/>
            <a:ext cx="7560840" cy="3672407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Comic Sans MS" pitchFamily="66" charset="0"/>
              </a:rPr>
              <a:t>Смотрите продолжение в следующем году:</a:t>
            </a:r>
          </a:p>
          <a:p>
            <a:r>
              <a:rPr lang="ru-RU" dirty="0" smtClean="0">
                <a:latin typeface="Comic Sans MS" pitchFamily="66" charset="0"/>
              </a:rPr>
              <a:t>Мы раскроем тайну: кто же похитил учеников 8 а класса</a:t>
            </a:r>
          </a:p>
          <a:p>
            <a:r>
              <a:rPr lang="ru-RU" dirty="0" smtClean="0">
                <a:latin typeface="Comic Sans MS" pitchFamily="66" charset="0"/>
              </a:rPr>
              <a:t>И какие новые опасности ждут впереди этот немного сумасшедший класс =)</a:t>
            </a:r>
          </a:p>
          <a:p>
            <a:pPr algn="ctr">
              <a:buNone/>
            </a:pPr>
            <a:r>
              <a:rPr lang="ru-RU" sz="6600" dirty="0" smtClean="0">
                <a:latin typeface="Comic Sans MS" pitchFamily="66" charset="0"/>
              </a:rPr>
              <a:t>  …</a:t>
            </a:r>
            <a:endParaRPr lang="ru-RU" sz="6600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547664" y="476672"/>
            <a:ext cx="5585048" cy="96470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5400" dirty="0" smtClean="0">
                <a:latin typeface="Comic Sans MS" pitchFamily="66" charset="0"/>
              </a:rPr>
              <a:t>Конец</a:t>
            </a:r>
            <a:endParaRPr lang="ru-RU" sz="5400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Роли играют: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2786058"/>
            <a:ext cx="3657600" cy="2157960"/>
          </a:xfrm>
        </p:spPr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Классный руководитель: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Гизатуллина Айгуль Рифкатовна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Содержимое 5" descr="x_0c7132b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72000" y="1500174"/>
            <a:ext cx="3714776" cy="4892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ruzhba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285728"/>
            <a:ext cx="4546630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2260">
            <a:off x="4071934" y="357166"/>
            <a:ext cx="4643853" cy="600079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Девочки 8 а класса: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Ахметова Айгуль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Галимова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Алина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Ибрагимова Алина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Фатхутдинова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Лилия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Сарварова Энже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Гайфутдинова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3100" dirty="0" err="1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Диляра</a:t>
            </a: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Волкова Алиса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Степанова Татьяна</a:t>
            </a:r>
            <a:b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3100" dirty="0" smtClean="0">
                <a:solidFill>
                  <a:schemeClr val="accent2">
                    <a:lumMod val="75000"/>
                  </a:schemeClr>
                </a:solidFill>
                <a:latin typeface="Comic Sans MS" pitchFamily="66" charset="0"/>
              </a:rPr>
              <a:t>Хуснуллина Динара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PC080023 (2)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21236929">
            <a:off x="250334" y="1035239"/>
            <a:ext cx="3638405" cy="494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267200" y="476673"/>
            <a:ext cx="4409256" cy="46085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latin typeface="Comic Sans MS" pitchFamily="66" charset="0"/>
              </a:rPr>
              <a:t>Мальчики 8 а класса: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Гараев Рамиль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Санжапов Марат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Сайфутдинов Нияз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Музипов Рустем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Смирнов Булат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Санакоев Александр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Фаттахов Раушан</a:t>
            </a:r>
          </a:p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Сабирзянов Марсель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5" name="Содержимое 4" descr="PA29007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357166"/>
            <a:ext cx="3922443" cy="431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101051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17893" y="4982753"/>
            <a:ext cx="2143140" cy="1607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101052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285996" y="4857748"/>
            <a:ext cx="2143116" cy="1857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Первая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Comic Sans MS" pitchFamily="66" charset="0"/>
              </a:rPr>
              <a:t>В нашем классе проводились выборы старосты.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Свою кандидатуру выставили: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1) </a:t>
            </a:r>
            <a:r>
              <a:rPr lang="ru-RU" dirty="0" err="1" smtClean="0">
                <a:latin typeface="Comic Sans MS" pitchFamily="66" charset="0"/>
              </a:rPr>
              <a:t>Фатхутдинова</a:t>
            </a:r>
            <a:r>
              <a:rPr lang="ru-RU" dirty="0" smtClean="0">
                <a:latin typeface="Comic Sans MS" pitchFamily="66" charset="0"/>
              </a:rPr>
              <a:t> Лилия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2) Гараев Рамиль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3) Сарварова Энже</a:t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5) </a:t>
            </a:r>
            <a:r>
              <a:rPr lang="ru-RU" dirty="0" err="1" smtClean="0">
                <a:latin typeface="Comic Sans MS" pitchFamily="66" charset="0"/>
              </a:rPr>
              <a:t>Гайфутдинова</a:t>
            </a:r>
            <a:r>
              <a:rPr lang="ru-RU" dirty="0" smtClean="0">
                <a:latin typeface="Comic Sans MS" pitchFamily="66" charset="0"/>
              </a:rPr>
              <a:t> </a:t>
            </a:r>
            <a:r>
              <a:rPr lang="ru-RU" dirty="0" err="1" smtClean="0">
                <a:latin typeface="Comic Sans MS" pitchFamily="66" charset="0"/>
              </a:rPr>
              <a:t>Диляра</a:t>
            </a: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6) Волкова Алиса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/>
            </a:r>
            <a:br>
              <a:rPr lang="ru-RU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Содержимое 4" descr="PC08003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132856"/>
            <a:ext cx="1973436" cy="20448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C08003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1484784"/>
            <a:ext cx="1995686" cy="172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C0800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64288" y="3356992"/>
            <a:ext cx="1635646" cy="2180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C0800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32" y="4365104"/>
            <a:ext cx="1923678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Вторая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Comic Sans MS" pitchFamily="66" charset="0"/>
              </a:rPr>
              <a:t>По результатам голосования старостой класса стала: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  №3 Сарварова Энже</a:t>
            </a:r>
          </a:p>
          <a:p>
            <a:pPr>
              <a:buNone/>
            </a:pPr>
            <a:endParaRPr lang="ru-RU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Зам старосты: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Степанова Татьяна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Хуснуллина Динара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" name="Содержимое 6" descr="PC08003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398764" y="1600200"/>
            <a:ext cx="3845644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786314" y="5786454"/>
            <a:ext cx="3134079" cy="707886"/>
          </a:xfrm>
          <a:prstGeom prst="rect">
            <a:avLst/>
          </a:prstGeom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/>
                <a:solidFill>
                  <a:schemeClr val="accent3"/>
                </a:solidFill>
                <a:effectLst/>
              </a:rPr>
              <a:t>Старосты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Третья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Comic Sans MS" pitchFamily="66" charset="0"/>
              </a:rPr>
              <a:t>После выборов настал день здоровья. Что же делать никто не знает…</a:t>
            </a:r>
          </a:p>
          <a:p>
            <a:r>
              <a:rPr lang="ru-RU" dirty="0" smtClean="0">
                <a:latin typeface="Comic Sans MS" pitchFamily="66" charset="0"/>
              </a:rPr>
              <a:t>После длительной паузы было решено нарисовать командой из восьми человек плакат ко дню здоровья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7" name="Рисунок 6" descr="PC0800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4773149"/>
            <a:ext cx="1563638" cy="2084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10105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4942" y="1785926"/>
            <a:ext cx="3500462" cy="2286016"/>
          </a:xfrm>
          <a:prstGeom prst="rect">
            <a:avLst/>
          </a:prstGeom>
        </p:spPr>
      </p:pic>
      <p:pic>
        <p:nvPicPr>
          <p:cNvPr id="10" name="Рисунок 9" descr="P101051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334005" y="4381507"/>
            <a:ext cx="1905013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Четвертая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Настал день пятница.</a:t>
            </a:r>
          </a:p>
          <a:p>
            <a:r>
              <a:rPr lang="ru-RU" dirty="0" smtClean="0">
                <a:latin typeface="Comic Sans MS" pitchFamily="66" charset="0"/>
              </a:rPr>
              <a:t>Самый тихий день в школе, так как 8 а уехал на УПК</a:t>
            </a:r>
          </a:p>
          <a:p>
            <a:endParaRPr lang="ru-RU" dirty="0" smtClean="0">
              <a:latin typeface="Comic Sans MS" pitchFamily="66" charset="0"/>
            </a:endParaRPr>
          </a:p>
          <a:p>
            <a:r>
              <a:rPr lang="ru-RU" dirty="0" smtClean="0">
                <a:latin typeface="Comic Sans MS" pitchFamily="66" charset="0"/>
              </a:rPr>
              <a:t>Но 8 а не унывает и продолжает учиться…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Содержимое 4" descr="PC09000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6429388" y="3857628"/>
            <a:ext cx="2502569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101052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018359" y="3554013"/>
            <a:ext cx="2714612" cy="2035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C0900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16" y="1071546"/>
            <a:ext cx="1928808" cy="257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PC09000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6314" y="1214422"/>
            <a:ext cx="1428742" cy="19049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Пятая серия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>
                <a:latin typeface="Comic Sans MS" pitchFamily="66" charset="0"/>
              </a:rPr>
              <a:t>Ура! Настала суббота, последний учебный день. После физкультуры 8 а не остановить!</a:t>
            </a:r>
          </a:p>
          <a:p>
            <a:r>
              <a:rPr lang="ru-RU" dirty="0" smtClean="0">
                <a:latin typeface="Comic Sans MS" pitchFamily="66" charset="0"/>
              </a:rPr>
              <a:t>Внимание!</a:t>
            </a:r>
          </a:p>
          <a:p>
            <a:pPr>
              <a:buNone/>
            </a:pPr>
            <a:r>
              <a:rPr lang="ru-RU" dirty="0" smtClean="0">
                <a:latin typeface="Comic Sans MS" pitchFamily="66" charset="0"/>
              </a:rPr>
              <a:t>Берегите себя и окружающих!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" name="Содержимое 4" descr="P101050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643306" y="1285860"/>
            <a:ext cx="2733692" cy="2050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P10105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6512" y="2571744"/>
            <a:ext cx="2643174" cy="19823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P101051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4143380"/>
            <a:ext cx="2643206" cy="1982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  <p:sndAc>
      <p:stSnd>
        <p:snd r:embed="rId2" name="drumroll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124</TotalTime>
  <Words>279</Words>
  <Application>Microsoft Office PowerPoint</Application>
  <PresentationFormat>Экран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Техническая</vt:lpstr>
      <vt:lpstr>сериал: «8 а класс!»</vt:lpstr>
      <vt:lpstr>Роли играют:</vt:lpstr>
      <vt:lpstr>Девочки 8 а класса: Ахметова Айгуль Галимова Алина Ибрагимова Алина Фатхутдинова Лилия  Сарварова Энже Гайфутдинова Диляра Волкова Алиса Степанова Татьяна Хуснуллина Динара</vt:lpstr>
      <vt:lpstr>Слайд 4</vt:lpstr>
      <vt:lpstr>Первая серия</vt:lpstr>
      <vt:lpstr>Вторая серия</vt:lpstr>
      <vt:lpstr>Третья серия</vt:lpstr>
      <vt:lpstr>Четвертая серия</vt:lpstr>
      <vt:lpstr>Пятая серия</vt:lpstr>
      <vt:lpstr>Шестая серия</vt:lpstr>
      <vt:lpstr>Седьмая серия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веселый класс =)</dc:title>
  <dc:creator>Учитель</dc:creator>
  <cp:lastModifiedBy>Учитель</cp:lastModifiedBy>
  <cp:revision>16</cp:revision>
  <dcterms:created xsi:type="dcterms:W3CDTF">2011-12-14T16:11:51Z</dcterms:created>
  <dcterms:modified xsi:type="dcterms:W3CDTF">2011-12-15T07:35:23Z</dcterms:modified>
</cp:coreProperties>
</file>