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9" r:id="rId1"/>
  </p:sldMasterIdLst>
  <p:sldIdLst>
    <p:sldId id="262" r:id="rId2"/>
    <p:sldId id="263" r:id="rId3"/>
  </p:sldIdLst>
  <p:sldSz cx="9144000" cy="5143500" type="screen16x9"/>
  <p:notesSz cx="51435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5D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Средний стиль 2 - акцент 2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/>
        <a:schemeClr val="tx1"/>
      </a:tcTxStyle>
      <a:tcStyle>
        <a:tcBdr>
          <a:left>
            <a:ln w="12700">
              <a:solidFill>
                <a:schemeClr val="tx1"/>
              </a:solidFill>
              <a:prstDash val="solid"/>
            </a:ln>
          </a:left>
          <a:right>
            <a:ln w="12700">
              <a:solidFill>
                <a:schemeClr val="tx1"/>
              </a:solidFill>
              <a:prstDash val="solid"/>
            </a:ln>
          </a:right>
          <a:top>
            <a:ln w="12700">
              <a:solidFill>
                <a:schemeClr val="tx1"/>
              </a:solidFill>
              <a:prstDash val="solid"/>
            </a:ln>
          </a:top>
          <a:bottom>
            <a:ln w="12700">
              <a:solidFill>
                <a:schemeClr val="tx1"/>
              </a:solidFill>
              <a:prstDash val="solid"/>
            </a:ln>
          </a:bottom>
          <a:insideH>
            <a:ln w="12700">
              <a:solidFill>
                <a:schemeClr val="tx1"/>
              </a:solidFill>
              <a:prstDash val="solid"/>
            </a:ln>
          </a:insideH>
          <a:insideV>
            <a:ln w="12700">
              <a:solidFill>
                <a:schemeClr val="tx1"/>
              </a:solidFill>
              <a:prstDash val="solid"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/>
        <a:schemeClr val="tx1"/>
      </a:tcTxStyle>
      <a:tcStyle>
        <a:tcBdr>
          <a:left>
            <a:ln w="12700">
              <a:solidFill>
                <a:schemeClr val="accent2"/>
              </a:solidFill>
              <a:prstDash val="solid"/>
            </a:ln>
          </a:left>
          <a:right>
            <a:ln w="12700">
              <a:solidFill>
                <a:schemeClr val="accent2"/>
              </a:solidFill>
              <a:prstDash val="solid"/>
            </a:ln>
          </a:right>
          <a:top>
            <a:ln w="12700">
              <a:solidFill>
                <a:schemeClr val="accent2"/>
              </a:solidFill>
              <a:prstDash val="solid"/>
            </a:ln>
          </a:top>
          <a:bottom>
            <a:ln w="12700">
              <a:solidFill>
                <a:schemeClr val="accent2"/>
              </a:solidFill>
              <a:prstDash val="solid"/>
            </a:ln>
          </a:bottom>
          <a:insideH>
            <a:ln w="12700">
              <a:solidFill>
                <a:schemeClr val="accent2"/>
              </a:solidFill>
              <a:prstDash val="solid"/>
            </a:ln>
          </a:insideH>
          <a:insideV>
            <a:ln w="12700">
              <a:solidFill>
                <a:schemeClr val="accent2"/>
              </a:solidFill>
              <a:prstDash val="solid"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>
              <a:solidFill>
                <a:schemeClr val="accent2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>
              <a:solidFill>
                <a:schemeClr val="accent2"/>
              </a:solidFill>
              <a:prstDash val="solid"/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/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>
              <a:solidFill>
                <a:schemeClr val="tx1"/>
              </a:solidFill>
              <a:prstDash val="solid"/>
            </a:ln>
          </a:top>
        </a:tcBdr>
      </a:tcStyle>
    </a:lastRow>
    <a:firstRow>
      <a:tcTxStyle b="on">
        <a:fontRef idx="minor"/>
        <a:schemeClr val="bg1"/>
      </a:tcTxStyle>
      <a:tcStyle>
        <a:tcBdr/>
        <a:fillRef idx="1">
          <a:schemeClr val="tx1"/>
        </a:fillRef>
      </a:tcStyle>
    </a:firstRow>
  </a:tblStyle>
  <a:tblStyle styleId="{85BE263C-DBD7-4A20-BB59-AAB30ACAA65A}" styleName="Средний стиль 3 — акцент 2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>
              <a:solidFill>
                <a:schemeClr val="dk1"/>
              </a:solidFill>
              <a:prstDash val="solid"/>
            </a:ln>
          </a:top>
          <a:bottom>
            <a:ln w="25400">
              <a:solidFill>
                <a:schemeClr val="dk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/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>
              <a:solidFill>
                <a:schemeClr val="dk1"/>
              </a:solidFill>
              <a:prstDash val="solid"/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/>
        <a:schemeClr val="dk1"/>
      </a:tcTxStyle>
      <a:tcStyle>
        <a:tcBdr/>
      </a:tcStyle>
    </a:seCell>
    <a:swCell>
      <a:tcTxStyle b="on">
        <a:fontRef idx="minor"/>
        <a:schemeClr val="dk1"/>
      </a:tcTxStyle>
      <a:tcStyle>
        <a:tcBdr/>
      </a:tcStyle>
    </a:swCell>
    <a:firstRow>
      <a:tcTxStyle b="on">
        <a:fontRef idx="minor"/>
        <a:schemeClr val="lt1"/>
      </a:tcTxStyle>
      <a:tcStyle>
        <a:tcBdr>
          <a:bottom>
            <a:ln w="25400">
              <a:solidFill>
                <a:schemeClr val="dk1"/>
              </a:solidFill>
              <a:prstDash val="solid"/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tx1"/>
              </a:solidFill>
              <a:prstDash val="solid"/>
            </a:ln>
          </a:top>
          <a:bottom>
            <a:ln w="12700">
              <a:solidFill>
                <a:schemeClr val="tx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tx1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tx1"/>
              </a:solidFill>
              <a:prstDash val="solid"/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>
              <a:solidFill>
                <a:schemeClr val="accent1"/>
              </a:solidFill>
              <a:prstDash val="solid"/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624" y="1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Group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>
            <a:spLocks noGrp="1"/>
          </p:cNvSpPr>
          <p:nvPr>
            <p:ph type="title" idx="2"/>
          </p:nvPr>
        </p:nvSpPr>
        <p:spPr>
          <a:xfrm>
            <a:off x="685800" y="1597821"/>
            <a:ext cx="7772400" cy="1102519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41" name="Shape 41"/>
          <p:cNvSpPr txBox="1">
            <a:spLocks noGrp="1"/>
          </p:cNvSpPr>
          <p:nvPr>
            <p:ph type="subTitle" idx="3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defPPr/>
            <a:lvl1pPr marL="0" lv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78" lvl="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5" lvl="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lvl="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8" lvl="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lvl="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4" lvl="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lvl="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7" lvl="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Образец подзаголовка</a:t>
            </a:r>
          </a:p>
        </p:txBody>
      </p:sp>
      <p:sp>
        <p:nvSpPr>
          <p:cNvPr id="42" name="Shape 4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21.03.2024</a:t>
            </a:r>
          </a:p>
        </p:txBody>
      </p:sp>
      <p:sp>
        <p:nvSpPr>
          <p:cNvPr id="43" name="Shape 43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title" idx="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93" name="Shape 93"/>
          <p:cNvSpPr txBox="1">
            <a:spLocks noGrp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94" name="Shape 94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21.03.2024</a:t>
            </a:r>
          </a:p>
        </p:txBody>
      </p:sp>
      <p:sp>
        <p:nvSpPr>
          <p:cNvPr id="95" name="Shape 95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le and Subtitle">
    <p:spTree>
      <p:nvGrpSpPr>
        <p:cNvPr id="1" name="Group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 idx="2"/>
          </p:nvPr>
        </p:nvSpPr>
        <p:spPr>
          <a:xfrm>
            <a:off x="722313" y="3305176"/>
            <a:ext cx="7772400" cy="1021555"/>
          </a:xfrm>
          <a:prstGeom prst="rect">
            <a:avLst/>
          </a:prstGeom>
        </p:spPr>
        <p:txBody>
          <a:bodyPr anchor="t"/>
          <a:lstStyle>
            <a:defPPr/>
            <a:lvl1pPr lvl="0" algn="l">
              <a:defRPr sz="4000" b="1" cap="all"/>
            </a:lvl1pPr>
          </a:lstStyle>
          <a:p>
            <a:r>
              <a:t>Образец заголовка</a:t>
            </a:r>
          </a:p>
        </p:txBody>
      </p:sp>
      <p:sp>
        <p:nvSpPr>
          <p:cNvPr id="69" name="Shape 69"/>
          <p:cNvSpPr txBox="1">
            <a:spLocks noGrp="1"/>
          </p:cNvSpPr>
          <p:nvPr>
            <p:ph type="body" idx="3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8" lvl="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lvl="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lvl="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8" lvl="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lvl="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lvl="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lvl="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7" lvl="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70" name="Shape 7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21.03.2024</a:t>
            </a:r>
          </a:p>
        </p:txBody>
      </p:sp>
      <p:sp>
        <p:nvSpPr>
          <p:cNvPr id="71" name="Shape 7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lide Title">
    <p:spTree>
      <p:nvGrpSpPr>
        <p:cNvPr id="1" name="Group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title" idx="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58" name="Shape 58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21.03.2024</a:t>
            </a:r>
          </a:p>
        </p:txBody>
      </p:sp>
      <p:sp>
        <p:nvSpPr>
          <p:cNvPr id="59" name="Shape 5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 and Two Columns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 idx="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21" name="Shape 21"/>
          <p:cNvSpPr txBox="1">
            <a:spLocks noGrp="1"/>
          </p:cNvSpPr>
          <p:nvPr>
            <p:ph type="body" idx="3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defPPr/>
            <a:lvl1pPr lvl="0">
              <a:defRPr sz="2800"/>
            </a:lvl1pPr>
            <a:lvl2pPr lvl="1">
              <a:defRPr sz="2400"/>
            </a:lvl2pPr>
            <a:lvl3pPr lvl="2">
              <a:defRPr sz="2000"/>
            </a:lvl3pPr>
            <a:lvl4pPr lvl="3">
              <a:defRPr sz="1800"/>
            </a:lvl4pPr>
            <a:lvl5pPr lvl="4">
              <a:defRPr sz="1800"/>
            </a:lvl5pPr>
            <a:lvl6pPr lvl="5">
              <a:defRPr sz="1800"/>
            </a:lvl6pPr>
            <a:lvl7pPr lvl="6">
              <a:defRPr sz="1800"/>
            </a:lvl7pPr>
            <a:lvl8pPr lvl="7">
              <a:defRPr sz="1800"/>
            </a:lvl8pPr>
            <a:lvl9pPr lvl="8">
              <a:defRPr sz="18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22" name="Shape 22"/>
          <p:cNvSpPr txBox="1">
            <a:spLocks noGrp="1"/>
          </p:cNvSpPr>
          <p:nvPr>
            <p:ph type="body" idx="4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defPPr/>
            <a:lvl1pPr lvl="0">
              <a:defRPr sz="2800"/>
            </a:lvl1pPr>
            <a:lvl2pPr lvl="1">
              <a:defRPr sz="2400"/>
            </a:lvl2pPr>
            <a:lvl3pPr lvl="2">
              <a:defRPr sz="2000"/>
            </a:lvl3pPr>
            <a:lvl4pPr lvl="3">
              <a:defRPr sz="1800"/>
            </a:lvl4pPr>
            <a:lvl5pPr lvl="4">
              <a:defRPr sz="1800"/>
            </a:lvl5pPr>
            <a:lvl6pPr lvl="5">
              <a:defRPr sz="1800"/>
            </a:lvl6pPr>
            <a:lvl7pPr lvl="6">
              <a:defRPr sz="1800"/>
            </a:lvl7pPr>
            <a:lvl8pPr lvl="7">
              <a:defRPr sz="1800"/>
            </a:lvl8pPr>
            <a:lvl9pPr lvl="8">
              <a:defRPr sz="18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21.03.2024</a:t>
            </a:r>
          </a:p>
        </p:txBody>
      </p:sp>
      <p:sp>
        <p:nvSpPr>
          <p:cNvPr id="24" name="Shape 2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Group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title" idx="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44" name="Shape 144"/>
          <p:cNvSpPr txBox="1">
            <a:spLocks noGrp="1"/>
          </p:cNvSpPr>
          <p:nvPr>
            <p:ph type="body" idx="3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178" lvl="1" indent="0">
              <a:buNone/>
              <a:defRPr sz="2000" b="1"/>
            </a:lvl2pPr>
            <a:lvl3pPr marL="914355" lvl="2" indent="0">
              <a:buNone/>
              <a:defRPr sz="1800" b="1"/>
            </a:lvl3pPr>
            <a:lvl4pPr marL="1371532" lvl="3" indent="0">
              <a:buNone/>
              <a:defRPr sz="1600" b="1"/>
            </a:lvl4pPr>
            <a:lvl5pPr marL="1828708" lvl="4" indent="0">
              <a:buNone/>
              <a:defRPr sz="1600" b="1"/>
            </a:lvl5pPr>
            <a:lvl6pPr marL="2285886" lvl="5" indent="0">
              <a:buNone/>
              <a:defRPr sz="1600" b="1"/>
            </a:lvl6pPr>
            <a:lvl7pPr marL="2743064" lvl="6" indent="0">
              <a:buNone/>
              <a:defRPr sz="1600" b="1"/>
            </a:lvl7pPr>
            <a:lvl8pPr marL="3200240" lvl="7" indent="0">
              <a:buNone/>
              <a:defRPr sz="1600" b="1"/>
            </a:lvl8pPr>
            <a:lvl9pPr marL="3657417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45" name="Shape 145"/>
          <p:cNvSpPr txBox="1">
            <a:spLocks noGrp="1"/>
          </p:cNvSpPr>
          <p:nvPr>
            <p:ph type="body" idx="4"/>
          </p:nvPr>
        </p:nvSpPr>
        <p:spPr>
          <a:xfrm>
            <a:off x="457200" y="1631156"/>
            <a:ext cx="4040188" cy="2963465"/>
          </a:xfrm>
          <a:prstGeom prst="rect">
            <a:avLst/>
          </a:prstGeom>
        </p:spPr>
        <p:txBody>
          <a:bodyPr/>
          <a:lstStyle>
            <a:defPPr/>
            <a:lvl1pPr lvl="0">
              <a:defRPr sz="2400"/>
            </a:lvl1pPr>
            <a:lvl2pPr lvl="1">
              <a:defRPr sz="2000"/>
            </a:lvl2pPr>
            <a:lvl3pPr lvl="2">
              <a:defRPr sz="1800"/>
            </a:lvl3pPr>
            <a:lvl4pPr lvl="3">
              <a:defRPr sz="1600"/>
            </a:lvl4pPr>
            <a:lvl5pPr lvl="4">
              <a:defRPr sz="1600"/>
            </a:lvl5pPr>
            <a:lvl6pPr lvl="5">
              <a:defRPr sz="1600"/>
            </a:lvl6pPr>
            <a:lvl7pPr lvl="6">
              <a:defRPr sz="1600"/>
            </a:lvl7pPr>
            <a:lvl8pPr lvl="7">
              <a:defRPr sz="1600"/>
            </a:lvl8pPr>
            <a:lvl9pPr lvl="8">
              <a:defRPr sz="16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46" name="Shape 146"/>
          <p:cNvSpPr txBox="1">
            <a:spLocks noGrp="1"/>
          </p:cNvSpPr>
          <p:nvPr>
            <p:ph type="body" idx="8"/>
          </p:nvPr>
        </p:nvSpPr>
        <p:spPr>
          <a:xfrm>
            <a:off x="4645028" y="1151335"/>
            <a:ext cx="4041775" cy="479822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178" lvl="1" indent="0">
              <a:buNone/>
              <a:defRPr sz="2000" b="1"/>
            </a:lvl2pPr>
            <a:lvl3pPr marL="914355" lvl="2" indent="0">
              <a:buNone/>
              <a:defRPr sz="1800" b="1"/>
            </a:lvl3pPr>
            <a:lvl4pPr marL="1371532" lvl="3" indent="0">
              <a:buNone/>
              <a:defRPr sz="1600" b="1"/>
            </a:lvl4pPr>
            <a:lvl5pPr marL="1828708" lvl="4" indent="0">
              <a:buNone/>
              <a:defRPr sz="1600" b="1"/>
            </a:lvl5pPr>
            <a:lvl6pPr marL="2285886" lvl="5" indent="0">
              <a:buNone/>
              <a:defRPr sz="1600" b="1"/>
            </a:lvl6pPr>
            <a:lvl7pPr marL="2743064" lvl="6" indent="0">
              <a:buNone/>
              <a:defRPr sz="1600" b="1"/>
            </a:lvl7pPr>
            <a:lvl8pPr marL="3200240" lvl="7" indent="0">
              <a:buNone/>
              <a:defRPr sz="1600" b="1"/>
            </a:lvl8pPr>
            <a:lvl9pPr marL="3657417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47" name="Shape 147"/>
          <p:cNvSpPr txBox="1">
            <a:spLocks noGrp="1"/>
          </p:cNvSpPr>
          <p:nvPr>
            <p:ph type="body" idx="9"/>
          </p:nvPr>
        </p:nvSpPr>
        <p:spPr>
          <a:xfrm>
            <a:off x="4645028" y="1631156"/>
            <a:ext cx="4041775" cy="2963465"/>
          </a:xfrm>
          <a:prstGeom prst="rect">
            <a:avLst/>
          </a:prstGeom>
        </p:spPr>
        <p:txBody>
          <a:bodyPr/>
          <a:lstStyle>
            <a:defPPr/>
            <a:lvl1pPr lvl="0">
              <a:defRPr sz="2400"/>
            </a:lvl1pPr>
            <a:lvl2pPr lvl="1">
              <a:defRPr sz="2000"/>
            </a:lvl2pPr>
            <a:lvl3pPr lvl="2">
              <a:defRPr sz="1800"/>
            </a:lvl3pPr>
            <a:lvl4pPr lvl="3">
              <a:defRPr sz="1600"/>
            </a:lvl4pPr>
            <a:lvl5pPr lvl="4">
              <a:defRPr sz="1600"/>
            </a:lvl5pPr>
            <a:lvl6pPr lvl="5">
              <a:defRPr sz="1600"/>
            </a:lvl6pPr>
            <a:lvl7pPr lvl="6">
              <a:defRPr sz="1600"/>
            </a:lvl7pPr>
            <a:lvl8pPr lvl="7">
              <a:defRPr sz="1600"/>
            </a:lvl8pPr>
            <a:lvl9pPr lvl="8">
              <a:defRPr sz="16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48" name="Shape 148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21.03.2024</a:t>
            </a:r>
          </a:p>
        </p:txBody>
      </p:sp>
      <p:sp>
        <p:nvSpPr>
          <p:cNvPr id="149" name="Shape 14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50" name="Shape 15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Title, Text and Object">
    <p:spTree>
      <p:nvGrpSpPr>
        <p:cNvPr id="1" name="Group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title" idx="2"/>
          </p:nvPr>
        </p:nvSpPr>
        <p:spPr>
          <a:xfrm>
            <a:off x="457202" y="204786"/>
            <a:ext cx="3008313" cy="871538"/>
          </a:xfrm>
          <a:prstGeom prst="rect">
            <a:avLst/>
          </a:prstGeom>
        </p:spPr>
        <p:txBody>
          <a:bodyPr anchor="b"/>
          <a:lstStyle>
            <a:defPPr/>
            <a:lvl1pPr lvl="0" algn="l">
              <a:defRPr sz="2000" b="1"/>
            </a:lvl1pPr>
          </a:lstStyle>
          <a:p>
            <a:r>
              <a:t>Образец заголовка</a:t>
            </a:r>
          </a:p>
        </p:txBody>
      </p:sp>
      <p:sp>
        <p:nvSpPr>
          <p:cNvPr id="28" name="Shape 28"/>
          <p:cNvSpPr txBox="1">
            <a:spLocks noGrp="1"/>
          </p:cNvSpPr>
          <p:nvPr>
            <p:ph type="body" idx="3"/>
          </p:nvPr>
        </p:nvSpPr>
        <p:spPr>
          <a:xfrm>
            <a:off x="3575050" y="204790"/>
            <a:ext cx="5111750" cy="4389835"/>
          </a:xfrm>
          <a:prstGeom prst="rect">
            <a:avLst/>
          </a:prstGeom>
        </p:spPr>
        <p:txBody>
          <a:bodyPr/>
          <a:lstStyle>
            <a:defPPr/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29" name="Shape 29"/>
          <p:cNvSpPr txBox="1">
            <a:spLocks noGrp="1"/>
          </p:cNvSpPr>
          <p:nvPr>
            <p:ph type="body" idx="4"/>
          </p:nvPr>
        </p:nvSpPr>
        <p:spPr>
          <a:xfrm>
            <a:off x="457202" y="1076328"/>
            <a:ext cx="3008313" cy="3518297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400"/>
            </a:lvl1pPr>
            <a:lvl2pPr marL="457178" lvl="1" indent="0">
              <a:buNone/>
              <a:defRPr sz="1200"/>
            </a:lvl2pPr>
            <a:lvl3pPr marL="914355" lvl="2" indent="0">
              <a:buNone/>
              <a:defRPr sz="1000"/>
            </a:lvl3pPr>
            <a:lvl4pPr marL="1371532" lvl="3" indent="0">
              <a:buNone/>
              <a:defRPr sz="900"/>
            </a:lvl4pPr>
            <a:lvl5pPr marL="1828708" lvl="4" indent="0">
              <a:buNone/>
              <a:defRPr sz="900"/>
            </a:lvl5pPr>
            <a:lvl6pPr marL="2285886" lvl="5" indent="0">
              <a:buNone/>
              <a:defRPr sz="900"/>
            </a:lvl6pPr>
            <a:lvl7pPr marL="2743064" lvl="6" indent="0">
              <a:buNone/>
              <a:defRPr sz="900"/>
            </a:lvl7pPr>
            <a:lvl8pPr marL="3200240" lvl="7" indent="0">
              <a:buNone/>
              <a:defRPr sz="900"/>
            </a:lvl8pPr>
            <a:lvl9pPr marL="3657417" lvl="8" indent="0">
              <a:buNone/>
              <a:defRPr sz="9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21.03.2024</a:t>
            </a:r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Title and Picture">
    <p:spTree>
      <p:nvGrpSpPr>
        <p:cNvPr id="1" name="Group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title" idx="2"/>
          </p:nvPr>
        </p:nvSpPr>
        <p:spPr>
          <a:xfrm>
            <a:off x="1792288" y="3600451"/>
            <a:ext cx="5486400" cy="425053"/>
          </a:xfrm>
          <a:prstGeom prst="rect">
            <a:avLst/>
          </a:prstGeom>
        </p:spPr>
        <p:txBody>
          <a:bodyPr anchor="b"/>
          <a:lstStyle>
            <a:defPPr/>
            <a:lvl1pPr lvl="0" algn="l">
              <a:defRPr sz="2000" b="1"/>
            </a:lvl1pPr>
          </a:lstStyle>
          <a:p>
            <a:r>
              <a:t>Образец заголовка</a:t>
            </a:r>
          </a:p>
        </p:txBody>
      </p:sp>
      <p:sp>
        <p:nvSpPr>
          <p:cNvPr id="130" name="Shape 130"/>
          <p:cNvSpPr txBox="1">
            <a:spLocks noGrp="1"/>
          </p:cNvSpPr>
          <p:nvPr>
            <p:ph type="body" idx="3"/>
          </p:nvPr>
        </p:nvSpPr>
        <p:spPr>
          <a:xfrm>
            <a:off x="1792288" y="459581"/>
            <a:ext cx="5486400" cy="3086099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marL="0" lvl="0" indent="0">
              <a:buNone/>
              <a:defRPr sz="3200"/>
            </a:lvl1pPr>
            <a:lvl2pPr marL="457178" lvl="1" indent="0">
              <a:buNone/>
              <a:defRPr sz="2800"/>
            </a:lvl2pPr>
            <a:lvl3pPr marL="914355" lvl="2" indent="0">
              <a:buNone/>
              <a:defRPr sz="2400"/>
            </a:lvl3pPr>
            <a:lvl4pPr marL="1371532" lvl="3" indent="0">
              <a:buNone/>
              <a:defRPr sz="2000"/>
            </a:lvl4pPr>
            <a:lvl5pPr marL="1828708" lvl="4" indent="0">
              <a:buNone/>
              <a:defRPr sz="2000"/>
            </a:lvl5pPr>
            <a:lvl6pPr marL="2285886" lvl="5" indent="0">
              <a:buNone/>
              <a:defRPr sz="2000"/>
            </a:lvl6pPr>
            <a:lvl7pPr marL="2743064" lvl="6" indent="0">
              <a:buNone/>
              <a:defRPr sz="2000"/>
            </a:lvl7pPr>
            <a:lvl8pPr marL="3200240" lvl="7" indent="0">
              <a:buNone/>
              <a:defRPr sz="2000"/>
            </a:lvl8pPr>
            <a:lvl9pPr marL="3657417" lvl="8" indent="0">
              <a:buNone/>
              <a:defRPr sz="2000"/>
            </a:lvl9pPr>
          </a:lstStyle>
          <a:p>
            <a:pPr lvl="0"/>
            <a:endParaRPr/>
          </a:p>
        </p:txBody>
      </p:sp>
      <p:sp>
        <p:nvSpPr>
          <p:cNvPr id="131" name="Shape 131"/>
          <p:cNvSpPr txBox="1">
            <a:spLocks noGrp="1"/>
          </p:cNvSpPr>
          <p:nvPr>
            <p:ph type="body" idx="4"/>
          </p:nvPr>
        </p:nvSpPr>
        <p:spPr>
          <a:xfrm>
            <a:off x="1792288" y="4025505"/>
            <a:ext cx="5486400" cy="603646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400"/>
            </a:lvl1pPr>
            <a:lvl2pPr marL="457178" lvl="1" indent="0">
              <a:buNone/>
              <a:defRPr sz="1200"/>
            </a:lvl2pPr>
            <a:lvl3pPr marL="914355" lvl="2" indent="0">
              <a:buNone/>
              <a:defRPr sz="1000"/>
            </a:lvl3pPr>
            <a:lvl4pPr marL="1371532" lvl="3" indent="0">
              <a:buNone/>
              <a:defRPr sz="900"/>
            </a:lvl4pPr>
            <a:lvl5pPr marL="1828708" lvl="4" indent="0">
              <a:buNone/>
              <a:defRPr sz="900"/>
            </a:lvl5pPr>
            <a:lvl6pPr marL="2285886" lvl="5" indent="0">
              <a:buNone/>
              <a:defRPr sz="900"/>
            </a:lvl6pPr>
            <a:lvl7pPr marL="2743064" lvl="6" indent="0">
              <a:buNone/>
              <a:defRPr sz="900"/>
            </a:lvl7pPr>
            <a:lvl8pPr marL="3200240" lvl="7" indent="0">
              <a:buNone/>
              <a:defRPr sz="900"/>
            </a:lvl8pPr>
            <a:lvl9pPr marL="3657417" lvl="8" indent="0">
              <a:buNone/>
              <a:defRPr sz="9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32" name="Shape 13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21.03.2024</a:t>
            </a:r>
          </a:p>
        </p:txBody>
      </p:sp>
      <p:sp>
        <p:nvSpPr>
          <p:cNvPr id="133" name="Shape 133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34" name="Shape 1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Group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title" idx="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87" name="Shape 87"/>
          <p:cNvSpPr txBox="1">
            <a:spLocks noGrp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88" name="Shape 88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21.03.2024</a:t>
            </a:r>
          </a:p>
        </p:txBody>
      </p:sp>
      <p:sp>
        <p:nvSpPr>
          <p:cNvPr id="89" name="Shape 8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Group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 idx="2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75" name="Shape 75"/>
          <p:cNvSpPr txBox="1">
            <a:spLocks noGrp="1"/>
          </p:cNvSpPr>
          <p:nvPr>
            <p:ph type="body" idx="3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76" name="Shape 7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21.03.2024</a:t>
            </a:r>
          </a:p>
        </p:txBody>
      </p:sp>
      <p:sp>
        <p:nvSpPr>
          <p:cNvPr id="77" name="Shape 7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/>
        </a:blipFill>
        <a:effectLst/>
      </p:bgPr>
    </p:bg>
    <p:spTree>
      <p:nvGrpSpPr>
        <p:cNvPr id="1" name="Group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title" idx="2"/>
          </p:nvPr>
        </p:nvSpPr>
        <p:spPr>
          <a:xfrm>
            <a:off x="611188" y="206375"/>
            <a:ext cx="8075611" cy="8572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36" tIns="45718" rIns="91436" bIns="45718" anchor="ctr"/>
          <a:lstStyle/>
          <a:p>
            <a:pPr lvl="0"/>
            <a:r>
              <a:t>Образец заголовка</a:t>
            </a:r>
          </a:p>
        </p:txBody>
      </p:sp>
      <p:sp>
        <p:nvSpPr>
          <p:cNvPr id="9" name="Shape 9"/>
          <p:cNvSpPr txBox="1">
            <a:spLocks noGrp="1"/>
          </p:cNvSpPr>
          <p:nvPr>
            <p:ph type="body" idx="3"/>
          </p:nvPr>
        </p:nvSpPr>
        <p:spPr>
          <a:xfrm>
            <a:off x="611188" y="1200152"/>
            <a:ext cx="8075611" cy="33940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36" tIns="45718" rIns="91436" bIns="45718" anchor="t"/>
          <a:lstStyle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0" name="Shape 10"/>
          <p:cNvSpPr txBox="1">
            <a:spLocks noGrp="1"/>
          </p:cNvSpPr>
          <p:nvPr>
            <p:ph type="dt" idx="2"/>
          </p:nvPr>
        </p:nvSpPr>
        <p:spPr>
          <a:xfrm>
            <a:off x="611188" y="4767265"/>
            <a:ext cx="2133600" cy="274637"/>
          </a:xfrm>
          <a:prstGeom prst="rect">
            <a:avLst/>
          </a:prstGeom>
        </p:spPr>
        <p:txBody>
          <a:bodyPr vert="horz" lIns="91436" tIns="45718" rIns="91436" bIns="45718" anchor="ctr"/>
          <a:lstStyle>
            <a:defPPr/>
            <a:lvl1pPr lvl="0" algn="l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lvl="1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4355" lvl="2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1532" lvl="3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8708" lvl="4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285886" lvl="5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743064" lvl="6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200240" lvl="7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657417" lvl="8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t>21.03.2024</a:t>
            </a:r>
          </a:p>
        </p:txBody>
      </p:sp>
      <p:sp>
        <p:nvSpPr>
          <p:cNvPr id="11" name="Shape 11"/>
          <p:cNvSpPr txBox="1">
            <a:spLocks noGrp="1"/>
          </p:cNvSpPr>
          <p:nvPr>
            <p:ph type="ftr" idx="3"/>
          </p:nvPr>
        </p:nvSpPr>
        <p:spPr>
          <a:xfrm>
            <a:off x="3124200" y="4767265"/>
            <a:ext cx="2895600" cy="274637"/>
          </a:xfrm>
          <a:prstGeom prst="rect">
            <a:avLst/>
          </a:prstGeom>
        </p:spPr>
        <p:txBody>
          <a:bodyPr vert="horz" lIns="91436" tIns="45718" rIns="91436" bIns="45718" anchor="ctr"/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lvl="1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4355" lvl="2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1532" lvl="3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8708" lvl="4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285886" lvl="5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743064" lvl="6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200240" lvl="7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657417" lvl="8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010400" y="11113"/>
            <a:ext cx="2133600" cy="273050"/>
          </a:xfrm>
          <a:prstGeom prst="rect">
            <a:avLst/>
          </a:prstGeom>
        </p:spPr>
        <p:txBody>
          <a:bodyPr vert="horz" lIns="91436" tIns="45718" rIns="91436" bIns="45718" anchor="ctr"/>
          <a:lstStyle>
            <a:defPPr/>
            <a:lvl1pPr lvl="0" algn="r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lvl="1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4355" lvl="2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1532" lvl="3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8708" lvl="4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285886" lvl="5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743064" lvl="6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200240" lvl="7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657417" lvl="8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txStyles>
    <p:titleStyle>
      <a:defPPr/>
      <a:lvl1pPr lvl="0" algn="ctr">
        <a:defRPr sz="4400" b="1">
          <a:solidFill>
            <a:schemeClr val="tx1"/>
          </a:solidFill>
          <a:latin typeface="+mj-lt"/>
          <a:ea typeface="+mj-ea"/>
          <a:cs typeface="+mj-cs"/>
        </a:defRPr>
      </a:lvl1pPr>
      <a:lvl2pPr lvl="1" algn="ctr">
        <a:defRPr sz="4400" b="1">
          <a:solidFill>
            <a:schemeClr val="tx1"/>
          </a:solidFill>
          <a:latin typeface="Arial"/>
          <a:ea typeface="Arial"/>
          <a:cs typeface="Arial"/>
        </a:defRPr>
      </a:lvl2pPr>
      <a:lvl3pPr lvl="2" algn="ctr">
        <a:defRPr sz="4400" b="1">
          <a:solidFill>
            <a:schemeClr val="tx1"/>
          </a:solidFill>
          <a:latin typeface="Arial"/>
          <a:ea typeface="Arial"/>
          <a:cs typeface="Arial"/>
        </a:defRPr>
      </a:lvl3pPr>
      <a:lvl4pPr lvl="3" algn="ctr">
        <a:defRPr sz="4400" b="1">
          <a:solidFill>
            <a:schemeClr val="tx1"/>
          </a:solidFill>
          <a:latin typeface="Arial"/>
          <a:ea typeface="Arial"/>
          <a:cs typeface="Arial"/>
        </a:defRPr>
      </a:lvl4pPr>
      <a:lvl5pPr lvl="4" algn="ctr">
        <a:defRPr sz="4400" b="1">
          <a:solidFill>
            <a:schemeClr val="tx1"/>
          </a:solidFill>
          <a:latin typeface="Arial"/>
          <a:ea typeface="Arial"/>
          <a:cs typeface="Arial"/>
        </a:defRPr>
      </a:lvl5pPr>
      <a:lvl6pPr marL="457178" lvl="5" indent="0" algn="ctr">
        <a:defRPr sz="4400" b="1">
          <a:solidFill>
            <a:schemeClr val="tx1"/>
          </a:solidFill>
          <a:latin typeface="Arial"/>
          <a:ea typeface="Arial"/>
          <a:cs typeface="Arial"/>
        </a:defRPr>
      </a:lvl6pPr>
      <a:lvl7pPr marL="914355" lvl="6" indent="0" algn="ctr">
        <a:defRPr sz="4400" b="1">
          <a:solidFill>
            <a:schemeClr val="tx1"/>
          </a:solidFill>
          <a:latin typeface="Arial"/>
          <a:ea typeface="Arial"/>
          <a:cs typeface="Arial"/>
        </a:defRPr>
      </a:lvl7pPr>
      <a:lvl8pPr marL="1371532" lvl="7" indent="0" algn="ctr">
        <a:defRPr sz="4400" b="1">
          <a:solidFill>
            <a:schemeClr val="tx1"/>
          </a:solidFill>
          <a:latin typeface="Arial"/>
          <a:ea typeface="Arial"/>
          <a:cs typeface="Arial"/>
        </a:defRPr>
      </a:lvl8pPr>
      <a:lvl9pPr marL="1828708" lvl="8" indent="0" algn="ctr">
        <a:defRPr sz="4400" b="1">
          <a:solidFill>
            <a:schemeClr val="tx1"/>
          </a:solidFill>
          <a:latin typeface="Arial"/>
          <a:ea typeface="Arial"/>
          <a:cs typeface="Arial"/>
        </a:defRPr>
      </a:lvl9pPr>
    </p:titleStyle>
    <p:bodyStyle>
      <a:defPPr/>
      <a:lvl1pPr marL="342884" lvl="0" indent="-342884" algn="l"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13" lvl="1" indent="-285736" algn="l"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2944" lvl="2" indent="-228587" algn="l"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120" lvl="3" indent="-228587" algn="l"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296" lvl="4" indent="-228587" algn="l"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474" lvl="5" indent="-228587" algn="l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652" lvl="6" indent="-228587" algn="l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8829" lvl="7" indent="-228587" algn="l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005" lvl="8" indent="-228587" algn="l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marL="0" lvl="0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178" lvl="1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355" lvl="2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532" lvl="3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708" lvl="4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5886" lvl="5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064" lvl="6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240" lvl="7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417" lvl="8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 txBox="1"/>
          <p:nvPr/>
        </p:nvSpPr>
        <p:spPr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 anchor="ctr"/>
          <a:lstStyle>
            <a:defPPr/>
            <a:lvl1pPr lvl="0" algn="l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21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 marL="455613" lvl="1" indent="-169862" algn="l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2pPr>
            <a:lvl3pPr marL="912813" lvl="2" indent="-169862" algn="l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3pPr>
            <a:lvl4pPr marL="1370013" lvl="3" indent="-169862" algn="l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4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4pPr>
            <a:lvl5pPr marL="1827213" lvl="4" indent="-169863" algn="l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4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5pPr>
            <a:lvl6pPr marL="2284413" lvl="5" indent="-169863" algn="l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4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6pPr>
            <a:lvl7pPr marL="2741613" lvl="6" indent="-169863" algn="l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4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7pPr>
            <a:lvl8pPr marL="3198813" lvl="7" indent="-169863" algn="l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4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8pPr>
            <a:lvl9pPr marL="3656013" lvl="8" indent="-169862" algn="l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4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lnSpc>
                <a:spcPct val="100000"/>
              </a:lnSpc>
              <a:buNone/>
            </a:pPr>
            <a:r>
              <a:rPr sz="1200">
                <a:solidFill>
                  <a:srgbClr val="898989"/>
                </a:solidFill>
              </a:rPr>
              <a:t>7</a:t>
            </a:r>
          </a:p>
        </p:txBody>
      </p:sp>
      <p:sp>
        <p:nvSpPr>
          <p:cNvPr id="213" name="Shape 213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anchor="t"/>
          <a:lstStyle/>
          <a:p>
            <a:pPr algn="l"/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4" name="Shape 214"/>
          <p:cNvSpPr/>
          <p:nvPr/>
        </p:nvSpPr>
        <p:spPr>
          <a:xfrm>
            <a:off x="307975" y="7936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anchor="t"/>
          <a:lstStyle/>
          <a:p>
            <a:pPr algn="l"/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460375" y="61452"/>
            <a:ext cx="8077338" cy="646331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>
              <a:spcBef>
                <a:spcPts val="1520"/>
              </a:spcBef>
              <a:spcAft>
                <a:spcPts val="0"/>
              </a:spcAft>
            </a:pPr>
            <a:r>
              <a:rPr lang="ru-RU" b="1" dirty="0">
                <a:solidFill>
                  <a:srgbClr val="001E5E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ru-RU" b="1" dirty="0" smtClean="0">
                <a:solidFill>
                  <a:srgbClr val="001E5E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В период </a:t>
            </a:r>
            <a:r>
              <a:rPr lang="ru-RU" b="1" dirty="0">
                <a:solidFill>
                  <a:srgbClr val="001E5E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с 1 апреля 2025 года по 30.06.2025 года</a:t>
            </a:r>
            <a:endParaRPr lang="ru-RU" b="1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728980">
              <a:spcAft>
                <a:spcPts val="0"/>
              </a:spcAft>
            </a:pPr>
            <a:r>
              <a:rPr lang="ru-RU" b="1" dirty="0">
                <a:solidFill>
                  <a:srgbClr val="001E5E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места</a:t>
            </a:r>
            <a:r>
              <a:rPr lang="ru-RU" spc="85" dirty="0">
                <a:solidFill>
                  <a:srgbClr val="001E5E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rgbClr val="001E5E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в</a:t>
            </a:r>
            <a:r>
              <a:rPr lang="ru-RU" spc="-40" dirty="0">
                <a:solidFill>
                  <a:srgbClr val="001E5E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rgbClr val="001E5E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образовательные</a:t>
            </a:r>
            <a:r>
              <a:rPr lang="ru-RU" spc="-100" dirty="0">
                <a:solidFill>
                  <a:srgbClr val="001E5E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rgbClr val="001E5E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организации</a:t>
            </a:r>
            <a:r>
              <a:rPr lang="ru-RU" spc="-125" dirty="0">
                <a:solidFill>
                  <a:srgbClr val="001E5E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spc="-10" dirty="0">
                <a:solidFill>
                  <a:srgbClr val="001E5E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предоставляются</a:t>
            </a:r>
            <a:endParaRPr lang="ru-RU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754284" y="719259"/>
            <a:ext cx="3651919" cy="120827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rgbClr val="385D8A"/>
            </a:solidFill>
            <a:prstDash val="solid"/>
          </a:ln>
        </p:spPr>
        <p:txBody>
          <a:bodyPr lIns="91440" tIns="45720" rIns="91440" bIns="45720" anchor="ctr"/>
          <a:lstStyle/>
          <a:p>
            <a:pPr algn="ctr"/>
            <a:r>
              <a:rPr sz="1600" b="1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Преимущественное</a:t>
            </a:r>
            <a:r>
              <a:rPr sz="16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право</a:t>
            </a:r>
            <a:r>
              <a:rPr lang="en-US" sz="1600" b="1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– </a:t>
            </a:r>
            <a:r>
              <a:rPr lang="ru-RU" sz="1600" b="1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детям, проживающим вне закрепленного за МБОУ «Гимназия» №102 микрорайона</a:t>
            </a:r>
            <a:endParaRPr sz="1600" b="1" dirty="0">
              <a:solidFill>
                <a:srgbClr val="00206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8" name="Shape 218"/>
          <p:cNvSpPr/>
          <p:nvPr/>
        </p:nvSpPr>
        <p:spPr>
          <a:xfrm>
            <a:off x="4617155" y="707549"/>
            <a:ext cx="4312356" cy="120827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algn="ctr"/>
            <a:r>
              <a:rPr sz="16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В</a:t>
            </a:r>
            <a:r>
              <a:rPr sz="16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первоочередном</a:t>
            </a:r>
            <a:r>
              <a:rPr sz="16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порядке</a:t>
            </a:r>
            <a:r>
              <a:rPr lang="ru-RU" sz="1600" b="1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– детям, проживающим в микрорайоне, </a:t>
            </a:r>
            <a:r>
              <a:rPr lang="ru-RU" sz="16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закрепленном за МБОУ «Гимназия» №102 </a:t>
            </a:r>
            <a:endParaRPr sz="1600" dirty="0">
              <a:solidFill>
                <a:srgbClr val="00206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20" name="Shape 220"/>
          <p:cNvSpPr/>
          <p:nvPr/>
        </p:nvSpPr>
        <p:spPr>
          <a:xfrm>
            <a:off x="1176549" y="2365606"/>
            <a:ext cx="2634376" cy="26968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400" dirty="0" err="1">
                <a:latin typeface="Times New Roman"/>
                <a:ea typeface="Times New Roman"/>
                <a:cs typeface="Times New Roman"/>
              </a:rPr>
              <a:t>детям</a:t>
            </a:r>
            <a:r>
              <a:rPr sz="1400" dirty="0"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у </a:t>
            </a:r>
            <a:r>
              <a:rPr sz="1400" dirty="0" err="1" smtClean="0">
                <a:latin typeface="Times New Roman"/>
                <a:ea typeface="Times New Roman"/>
                <a:cs typeface="Times New Roman"/>
              </a:rPr>
              <a:t>которых</a:t>
            </a:r>
            <a:r>
              <a:rPr sz="1400" dirty="0" smtClean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в гимназии </a:t>
            </a:r>
            <a:r>
              <a:rPr sz="1400" dirty="0" err="1" smtClean="0">
                <a:latin typeface="Times New Roman"/>
                <a:ea typeface="Times New Roman"/>
                <a:cs typeface="Times New Roman"/>
              </a:rPr>
              <a:t>братья</a:t>
            </a:r>
            <a:r>
              <a:rPr sz="1400" dirty="0" smtClean="0"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ea typeface="Times New Roman"/>
                <a:cs typeface="Times New Roman"/>
              </a:rPr>
              <a:t>и (</a:t>
            </a:r>
            <a:r>
              <a:rPr sz="1400" dirty="0" err="1">
                <a:latin typeface="Times New Roman"/>
                <a:ea typeface="Times New Roman"/>
                <a:cs typeface="Times New Roman"/>
              </a:rPr>
              <a:t>или</a:t>
            </a:r>
            <a:r>
              <a:rPr sz="1400" dirty="0">
                <a:latin typeface="Times New Roman"/>
                <a:ea typeface="Times New Roman"/>
                <a:cs typeface="Times New Roman"/>
              </a:rPr>
              <a:t>) </a:t>
            </a:r>
            <a:r>
              <a:rPr lang="ru-RU" sz="1400" dirty="0">
                <a:latin typeface="Times New Roman"/>
                <a:ea typeface="Times New Roman"/>
                <a:cs typeface="Times New Roman"/>
              </a:rPr>
              <a:t>обучаются их 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полнородные и </a:t>
            </a:r>
            <a:r>
              <a:rPr lang="ru-RU" sz="1400" dirty="0" err="1">
                <a:latin typeface="Times New Roman"/>
                <a:ea typeface="Times New Roman"/>
                <a:cs typeface="Times New Roman"/>
              </a:rPr>
              <a:t>неполнородные</a:t>
            </a:r>
            <a:r>
              <a:rPr lang="ru-RU" sz="1400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 smtClean="0">
                <a:latin typeface="Times New Roman"/>
                <a:ea typeface="Times New Roman"/>
                <a:cs typeface="Times New Roman"/>
              </a:rPr>
              <a:t>сестры</a:t>
            </a:r>
            <a:r>
              <a:rPr sz="1600" dirty="0">
                <a:latin typeface="Times New Roman"/>
                <a:ea typeface="Times New Roman"/>
                <a:cs typeface="Times New Roman"/>
              </a:rPr>
              <a:t>,</a:t>
            </a:r>
            <a:r>
              <a:rPr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200" i="1" dirty="0" err="1">
                <a:latin typeface="Times New Roman"/>
                <a:ea typeface="Times New Roman"/>
                <a:cs typeface="Times New Roman"/>
              </a:rPr>
              <a:t>усыновленных</a:t>
            </a:r>
            <a:r>
              <a:rPr sz="1200" i="1" dirty="0">
                <a:latin typeface="Times New Roman"/>
                <a:ea typeface="Times New Roman"/>
                <a:cs typeface="Times New Roman"/>
              </a:rPr>
              <a:t> (</a:t>
            </a:r>
            <a:r>
              <a:rPr sz="1200" i="1" dirty="0" err="1">
                <a:latin typeface="Times New Roman"/>
                <a:ea typeface="Times New Roman"/>
                <a:cs typeface="Times New Roman"/>
              </a:rPr>
              <a:t>удочеренных</a:t>
            </a:r>
            <a:r>
              <a:rPr sz="1200" i="1" dirty="0">
                <a:latin typeface="Times New Roman"/>
                <a:ea typeface="Times New Roman"/>
                <a:cs typeface="Times New Roman"/>
              </a:rPr>
              <a:t>) </a:t>
            </a:r>
            <a:r>
              <a:rPr sz="1200" i="1" dirty="0" err="1">
                <a:latin typeface="Times New Roman"/>
                <a:ea typeface="Times New Roman"/>
                <a:cs typeface="Times New Roman"/>
              </a:rPr>
              <a:t>или</a:t>
            </a:r>
            <a:r>
              <a:rPr sz="1200" i="1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200" i="1" dirty="0" err="1">
                <a:latin typeface="Times New Roman"/>
                <a:ea typeface="Times New Roman"/>
                <a:cs typeface="Times New Roman"/>
              </a:rPr>
              <a:t>находящихся</a:t>
            </a:r>
            <a:r>
              <a:rPr sz="1200" i="1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200" i="1" dirty="0" err="1">
                <a:latin typeface="Times New Roman"/>
                <a:ea typeface="Times New Roman"/>
                <a:cs typeface="Times New Roman"/>
              </a:rPr>
              <a:t>под</a:t>
            </a:r>
            <a:r>
              <a:rPr sz="1200" i="1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200" i="1" dirty="0" err="1">
                <a:latin typeface="Times New Roman"/>
                <a:ea typeface="Times New Roman"/>
                <a:cs typeface="Times New Roman"/>
              </a:rPr>
              <a:t>опекой</a:t>
            </a:r>
            <a:r>
              <a:rPr sz="1200" i="1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200" i="1" dirty="0" err="1">
                <a:latin typeface="Times New Roman"/>
                <a:ea typeface="Times New Roman"/>
                <a:cs typeface="Times New Roman"/>
              </a:rPr>
              <a:t>или</a:t>
            </a:r>
            <a:r>
              <a:rPr sz="1200" i="1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200" i="1" dirty="0" err="1">
                <a:latin typeface="Times New Roman"/>
                <a:ea typeface="Times New Roman"/>
                <a:cs typeface="Times New Roman"/>
              </a:rPr>
              <a:t>попечительством</a:t>
            </a:r>
            <a:r>
              <a:rPr sz="1200" i="1" dirty="0">
                <a:latin typeface="Times New Roman"/>
                <a:ea typeface="Times New Roman"/>
                <a:cs typeface="Times New Roman"/>
              </a:rPr>
              <a:t> в </a:t>
            </a:r>
            <a:r>
              <a:rPr sz="1200" i="1" dirty="0" err="1">
                <a:latin typeface="Times New Roman"/>
                <a:ea typeface="Times New Roman"/>
                <a:cs typeface="Times New Roman"/>
              </a:rPr>
              <a:t>семье</a:t>
            </a:r>
            <a:r>
              <a:rPr sz="1200" i="1" dirty="0">
                <a:latin typeface="Times New Roman"/>
                <a:ea typeface="Times New Roman"/>
                <a:cs typeface="Times New Roman"/>
              </a:rPr>
              <a:t>, </a:t>
            </a:r>
            <a:r>
              <a:rPr sz="1200" i="1" dirty="0" err="1">
                <a:latin typeface="Times New Roman"/>
                <a:ea typeface="Times New Roman"/>
                <a:cs typeface="Times New Roman"/>
              </a:rPr>
              <a:t>включая</a:t>
            </a:r>
            <a:r>
              <a:rPr sz="1200" i="1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200" i="1" dirty="0" err="1">
                <a:latin typeface="Times New Roman"/>
                <a:ea typeface="Times New Roman"/>
                <a:cs typeface="Times New Roman"/>
              </a:rPr>
              <a:t>приемные</a:t>
            </a:r>
            <a:r>
              <a:rPr sz="1200" i="1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200" i="1" dirty="0" err="1">
                <a:latin typeface="Times New Roman"/>
                <a:ea typeface="Times New Roman"/>
                <a:cs typeface="Times New Roman"/>
              </a:rPr>
              <a:t>семьи</a:t>
            </a:r>
            <a:r>
              <a:rPr sz="1200" i="1" dirty="0">
                <a:latin typeface="Times New Roman"/>
                <a:ea typeface="Times New Roman"/>
                <a:cs typeface="Times New Roman"/>
              </a:rPr>
              <a:t>)</a:t>
            </a:r>
            <a:r>
              <a:rPr sz="1600" i="1" dirty="0">
                <a:latin typeface="Times New Roman"/>
                <a:ea typeface="Times New Roman"/>
                <a:cs typeface="Times New Roman"/>
              </a:rPr>
              <a:t>. </a:t>
            </a:r>
          </a:p>
          <a:p>
            <a:pPr algn="l"/>
            <a:endParaRPr sz="16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21" name="Shape 221"/>
          <p:cNvSpPr/>
          <p:nvPr/>
        </p:nvSpPr>
        <p:spPr>
          <a:xfrm>
            <a:off x="4558842" y="2365606"/>
            <a:ext cx="4370669" cy="26968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>
            <a:defPPr/>
            <a:lvl1pPr lvl="0" algn="l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lvl="1" indent="0" algn="l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5" lvl="2" indent="0" algn="l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lvl="3" indent="0" algn="l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8" lvl="4" indent="0" algn="l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lvl="5" indent="0" algn="l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4" lvl="6" indent="0" algn="l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lvl="7" indent="0" algn="l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7" lvl="8" indent="0" algn="l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1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4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детям</a:t>
            </a:r>
            <a:r>
              <a:rPr sz="1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военнослужащих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(</a:t>
            </a:r>
            <a:r>
              <a:rPr sz="1400" dirty="0" err="1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мобилизованные</a:t>
            </a:r>
            <a:r>
              <a:rPr sz="1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СВО</a:t>
            </a:r>
            <a:r>
              <a:rPr sz="1400" dirty="0">
                <a:solidFill>
                  <a:schemeClr val="tx1"/>
                </a:solidFill>
              </a:rPr>
              <a:t>, 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том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числе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усыновленным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(</a:t>
            </a:r>
            <a:r>
              <a:rPr sz="1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удочеренным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) </a:t>
            </a:r>
            <a:r>
              <a:rPr sz="1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или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находящимся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под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опекой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или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попечительством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в </a:t>
            </a:r>
            <a:r>
              <a:rPr sz="1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семье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включая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приемную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семью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1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патронатную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семью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)</a:t>
            </a:r>
            <a:r>
              <a:rPr sz="1400" dirty="0">
                <a:latin typeface="Times New Roman"/>
                <a:ea typeface="Times New Roman"/>
                <a:cs typeface="Times New Roman"/>
              </a:rPr>
              <a:t> </a:t>
            </a:r>
          </a:p>
          <a:p>
            <a:pPr lvl="0"/>
            <a:r>
              <a:rPr lang="ru-RU" sz="1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4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детям</a:t>
            </a:r>
            <a:r>
              <a:rPr sz="1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сотрудников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полиции,УФСИН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1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</a:t>
            </a:r>
            <a:r>
              <a:rPr sz="14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аможенных</a:t>
            </a:r>
            <a:r>
              <a:rPr sz="1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органов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пожарной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службы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</a:p>
          <a:p>
            <a:pPr lvl="0"/>
            <a:r>
              <a:rPr lang="ru-RU" sz="1400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            </a:t>
            </a:r>
            <a:r>
              <a:rPr sz="1400" dirty="0" err="1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1400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месту</a:t>
            </a:r>
            <a:r>
              <a:rPr sz="1400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жительства</a:t>
            </a:r>
            <a:r>
              <a:rPr sz="1400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их</a:t>
            </a:r>
            <a:r>
              <a:rPr sz="1400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семей</a:t>
            </a:r>
            <a:endParaRPr lang="ru-RU" sz="1400" dirty="0" smtClean="0">
              <a:solidFill>
                <a:srgbClr val="C00000"/>
              </a:solidFill>
              <a:latin typeface="Times New Roman"/>
              <a:ea typeface="Times New Roman"/>
              <a:cs typeface="Times New Roman"/>
            </a:endParaRPr>
          </a:p>
          <a:p>
            <a:pPr lvl="0"/>
            <a:r>
              <a:rPr lang="ru-RU" sz="1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- детям, зарегистрированным в микрорайоне:</a:t>
            </a:r>
          </a:p>
          <a:p>
            <a:pPr lvl="0"/>
            <a:r>
              <a:rPr lang="ru-RU" sz="1400" dirty="0" err="1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ул.Восстания</a:t>
            </a:r>
            <a:r>
              <a:rPr lang="ru-RU" sz="1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д.59,61,65,67,67а,69,71,73,75,77,79,81</a:t>
            </a:r>
            <a:endParaRPr sz="14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lvl="0"/>
            <a:r>
              <a:rPr lang="ru-RU" sz="1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ул. Восход</a:t>
            </a:r>
            <a:r>
              <a:rPr sz="1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д.11,13,15</a:t>
            </a:r>
          </a:p>
          <a:p>
            <a:pPr lvl="0"/>
            <a:r>
              <a:rPr lang="ru-RU" sz="1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ул. </a:t>
            </a:r>
            <a:r>
              <a:rPr lang="ru-RU" sz="1400" dirty="0" err="1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Ш.Усманова</a:t>
            </a:r>
            <a:r>
              <a:rPr lang="ru-RU" sz="1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д.20,22,24,26,28,32</a:t>
            </a:r>
            <a:endParaRPr sz="14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2095612" y="1939006"/>
            <a:ext cx="484632" cy="3393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6535294" y="1924137"/>
            <a:ext cx="484631" cy="3393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 txBox="1">
            <a:spLocks noGrp="1"/>
          </p:cNvSpPr>
          <p:nvPr>
            <p:ph type="title" idx="2"/>
          </p:nvPr>
        </p:nvSpPr>
        <p:spPr>
          <a:xfrm>
            <a:off x="735330" y="263659"/>
            <a:ext cx="6211253" cy="217366"/>
          </a:xfrm>
          <a:prstGeom prst="rect">
            <a:avLst/>
          </a:prstGeom>
        </p:spPr>
        <p:txBody>
          <a:bodyPr vert="horz" wrap="square" lIns="0" tIns="9525" rIns="0" bIns="0" anchor="ctr">
            <a:spAutoFit/>
          </a:bodyPr>
          <a:lstStyle>
            <a:defPPr/>
            <a:lvl1pPr lvl="0"/>
          </a:lstStyle>
          <a:p>
            <a:pPr marL="9525" indent="0" algn="l">
              <a:spcBef>
                <a:spcPts val="75"/>
              </a:spcBef>
            </a:pPr>
            <a:r>
              <a:rPr sz="1350" spc="-4">
                <a:solidFill>
                  <a:srgbClr val="001F5F"/>
                </a:solidFill>
              </a:rPr>
              <a:t>ПРИЕМ</a:t>
            </a:r>
            <a:r>
              <a:rPr sz="1350" spc="-11">
                <a:solidFill>
                  <a:srgbClr val="001F5F"/>
                </a:solidFill>
              </a:rPr>
              <a:t> </a:t>
            </a:r>
            <a:r>
              <a:rPr sz="1350">
                <a:solidFill>
                  <a:srgbClr val="001F5F"/>
                </a:solidFill>
              </a:rPr>
              <a:t>В </a:t>
            </a:r>
            <a:r>
              <a:rPr sz="1350" spc="-4">
                <a:solidFill>
                  <a:srgbClr val="001F5F"/>
                </a:solidFill>
              </a:rPr>
              <a:t>ПЕРВЫЕ</a:t>
            </a:r>
            <a:r>
              <a:rPr sz="1350" spc="4">
                <a:solidFill>
                  <a:srgbClr val="001F5F"/>
                </a:solidFill>
              </a:rPr>
              <a:t> </a:t>
            </a:r>
            <a:r>
              <a:rPr sz="1350" spc="-4">
                <a:solidFill>
                  <a:srgbClr val="001F5F"/>
                </a:solidFill>
              </a:rPr>
              <a:t>КЛАССЫ</a:t>
            </a:r>
            <a:r>
              <a:rPr sz="1350" spc="-15">
                <a:solidFill>
                  <a:srgbClr val="001F5F"/>
                </a:solidFill>
              </a:rPr>
              <a:t> </a:t>
            </a:r>
            <a:r>
              <a:rPr sz="1350" spc="-4">
                <a:solidFill>
                  <a:srgbClr val="001F5F"/>
                </a:solidFill>
              </a:rPr>
              <a:t>ОБРАЗОВАТЕЛЬНЫХ УЧРЕЖДЕНИЙ</a:t>
            </a:r>
            <a:endParaRPr sz="1350"/>
          </a:p>
        </p:txBody>
      </p:sp>
      <p:sp>
        <p:nvSpPr>
          <p:cNvPr id="252" name="Shape 252"/>
          <p:cNvSpPr txBox="1"/>
          <p:nvPr/>
        </p:nvSpPr>
        <p:spPr>
          <a:xfrm>
            <a:off x="5545265" y="4293710"/>
            <a:ext cx="3118772" cy="333745"/>
          </a:xfrm>
          <a:prstGeom prst="rect">
            <a:avLst/>
          </a:prstGeom>
        </p:spPr>
        <p:txBody>
          <a:bodyPr vert="horz" wrap="square" lIns="0" tIns="25718" rIns="0" bIns="0">
            <a:spAutoFit/>
          </a:bodyPr>
          <a:lstStyle/>
          <a:p>
            <a:pPr marL="9525" marR="3810" lvl="0" indent="0" algn="ctr" defTabSz="914400" rtl="0" eaLnBrk="1" fontAlgn="auto" latinLnBrk="0" hangingPunct="1">
              <a:lnSpc>
                <a:spcPts val="1155"/>
              </a:lnSpc>
              <a:spcBef>
                <a:spcPts val="20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региональных государственных информационных систем субъектов РФ</a:t>
            </a: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Verdana"/>
              <a:cs typeface="Verdana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2156178" y="641462"/>
            <a:ext cx="3976946" cy="381687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794884"/>
              <a:gd name="ODFBottom" fmla="val 374650"/>
              <a:gd name="ODFWidth" fmla="val 4794884"/>
              <a:gd name="ODFHeight" fmla="val 374650"/>
            </a:gdLst>
            <a:ahLst/>
            <a:cxnLst/>
            <a:rect l="OXMLTextRectL" t="OXMLTextRectT" r="OXMLTextRectR" b="OXMLTextRectB"/>
            <a:pathLst>
              <a:path w="4794884" h="374650">
                <a:moveTo>
                  <a:pt x="0" y="62484"/>
                </a:moveTo>
                <a:lnTo>
                  <a:pt x="4903" y="38147"/>
                </a:lnTo>
                <a:lnTo>
                  <a:pt x="18272" y="18287"/>
                </a:lnTo>
                <a:lnTo>
                  <a:pt x="38094" y="4905"/>
                </a:lnTo>
                <a:lnTo>
                  <a:pt x="62356" y="0"/>
                </a:lnTo>
                <a:lnTo>
                  <a:pt x="4732274" y="0"/>
                </a:lnTo>
                <a:lnTo>
                  <a:pt x="4756610" y="4905"/>
                </a:lnTo>
                <a:lnTo>
                  <a:pt x="4776470" y="18287"/>
                </a:lnTo>
                <a:lnTo>
                  <a:pt x="4789852" y="38147"/>
                </a:lnTo>
                <a:lnTo>
                  <a:pt x="4794758" y="62484"/>
                </a:lnTo>
                <a:lnTo>
                  <a:pt x="4794758" y="312165"/>
                </a:lnTo>
                <a:lnTo>
                  <a:pt x="4789852" y="336428"/>
                </a:lnTo>
                <a:lnTo>
                  <a:pt x="4776470" y="356250"/>
                </a:lnTo>
                <a:lnTo>
                  <a:pt x="4756610" y="369619"/>
                </a:lnTo>
                <a:lnTo>
                  <a:pt x="4732274" y="374523"/>
                </a:lnTo>
                <a:lnTo>
                  <a:pt x="62356" y="374523"/>
                </a:lnTo>
                <a:lnTo>
                  <a:pt x="38094" y="369619"/>
                </a:lnTo>
                <a:lnTo>
                  <a:pt x="18272" y="356250"/>
                </a:lnTo>
                <a:lnTo>
                  <a:pt x="4903" y="336428"/>
                </a:lnTo>
                <a:lnTo>
                  <a:pt x="0" y="312165"/>
                </a:lnTo>
                <a:lnTo>
                  <a:pt x="0" y="62484"/>
                </a:lnTo>
                <a:close/>
              </a:path>
            </a:pathLst>
          </a:custGeom>
          <a:ln w="25400">
            <a:solidFill>
              <a:srgbClr val="C00000"/>
            </a:solidFill>
            <a:prstDash val="solid"/>
          </a:ln>
        </p:spPr>
        <p:txBody>
          <a:bodyPr wrap="square"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69" name="Shape 269"/>
          <p:cNvSpPr txBox="1"/>
          <p:nvPr/>
        </p:nvSpPr>
        <p:spPr>
          <a:xfrm>
            <a:off x="2349548" y="687230"/>
            <a:ext cx="4130274" cy="193803"/>
          </a:xfrm>
          <a:prstGeom prst="rect">
            <a:avLst/>
          </a:prstGeom>
        </p:spPr>
        <p:txBody>
          <a:bodyPr vert="horz" wrap="square" lIns="0" tIns="9049" rIns="0" bIns="0">
            <a:spAutoFit/>
          </a:bodyPr>
          <a:lstStyle/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7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-4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Verdana"/>
                <a:ea typeface="Verdana"/>
                <a:cs typeface="Verdana"/>
              </a:rPr>
              <a:t>Начало</a:t>
            </a:r>
            <a:r>
              <a:rPr kumimoji="0" sz="1200" b="1" i="0" u="none" strike="noStrike" kern="1200" cap="none" spc="-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Verdana"/>
                <a:ea typeface="Verdana"/>
                <a:cs typeface="Verdana"/>
              </a:rPr>
              <a:t> </a:t>
            </a:r>
            <a:r>
              <a:rPr kumimoji="0" sz="1200" b="1" i="0" u="none" strike="noStrike" kern="1200" cap="none" spc="-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Verdana"/>
                <a:ea typeface="Verdana"/>
                <a:cs typeface="Verdana"/>
              </a:rPr>
              <a:t>приема</a:t>
            </a:r>
            <a:r>
              <a:rPr kumimoji="0" sz="1200" b="1" i="0" u="none" strike="noStrike" kern="1200" cap="none" spc="4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Verdana"/>
                <a:ea typeface="Verdana"/>
                <a:cs typeface="Verdana"/>
              </a:rPr>
              <a:t> </a:t>
            </a:r>
            <a:r>
              <a:rPr kumimoji="0" sz="1200" b="1" i="0" u="none" strike="noStrike" kern="1200" cap="none" spc="-4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Verdana"/>
                <a:ea typeface="Verdana"/>
                <a:cs typeface="Verdana"/>
              </a:rPr>
              <a:t>заявлений</a:t>
            </a:r>
            <a:r>
              <a:rPr kumimoji="0" sz="1200" b="1" i="0" u="none" strike="noStrike" kern="1200" cap="none" spc="11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/>
                <a:ea typeface="Verdana"/>
                <a:cs typeface="Verdana"/>
              </a:rPr>
              <a:t> </a:t>
            </a:r>
            <a:r>
              <a:rPr kumimoji="0" sz="1200" b="1" i="0" u="none" strike="noStrike" kern="1200" cap="none" spc="-4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/>
                <a:ea typeface="Verdana"/>
                <a:cs typeface="Verdana"/>
              </a:rPr>
              <a:t>–</a:t>
            </a:r>
            <a:r>
              <a:rPr kumimoji="0" sz="1200" b="1" i="0" u="none" strike="noStrike" kern="1200" cap="none" spc="-11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/>
                <a:ea typeface="Verdana"/>
                <a:cs typeface="Verdana"/>
              </a:rPr>
              <a:t> </a:t>
            </a:r>
            <a:r>
              <a:rPr kumimoji="0" sz="1200" b="1" i="0" u="none" strike="noStrike" kern="1200" cap="none" spc="-4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/>
                <a:ea typeface="Verdana"/>
                <a:cs typeface="Verdana"/>
              </a:rPr>
              <a:t>01.04.202</a:t>
            </a:r>
            <a:r>
              <a:rPr kumimoji="0" lang="ru-RU" sz="1200" b="1" i="0" u="none" strike="noStrike" kern="1200" cap="none" spc="-4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/>
                <a:ea typeface="Verdana"/>
                <a:cs typeface="Verdana"/>
              </a:rPr>
              <a:t>5</a:t>
            </a:r>
            <a:endParaRPr kumimoji="0" sz="1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Verdana"/>
              <a:ea typeface="Verdana"/>
              <a:cs typeface="Verdana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428927" y="1657761"/>
            <a:ext cx="2219511" cy="156659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400" b="1" dirty="0" smtClean="0"/>
              <a:t>в электронной форме посредством </a:t>
            </a:r>
            <a:r>
              <a:rPr lang="ru-RU" sz="1400" b="1" dirty="0" smtClean="0"/>
              <a:t>ЕПГУ </a:t>
            </a:r>
          </a:p>
          <a:p>
            <a:pPr lvl="0" algn="ctr"/>
            <a:r>
              <a:rPr lang="ru-RU" sz="1000" b="1" i="1" dirty="0" smtClean="0">
                <a:solidFill>
                  <a:srgbClr val="000000"/>
                </a:solidFill>
              </a:rPr>
              <a:t>(</a:t>
            </a:r>
            <a:r>
              <a:rPr lang="ru-RU" sz="1000" b="1" i="1" dirty="0">
                <a:solidFill>
                  <a:srgbClr val="000000"/>
                </a:solidFill>
              </a:rPr>
              <a:t>для граждан РФ и иностранных граждан)</a:t>
            </a:r>
          </a:p>
          <a:p>
            <a:pPr algn="ctr"/>
            <a:endParaRPr lang="ru-RU" sz="1400" b="1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33491" y="1657761"/>
            <a:ext cx="2425473" cy="156659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/>
              <a:t>ч</a:t>
            </a:r>
            <a:r>
              <a:rPr lang="ru-RU" sz="1200" b="1" dirty="0" smtClean="0"/>
              <a:t>ерез операторов почтовой связи общего пользования заказным письмом с уведомлением о </a:t>
            </a:r>
            <a:r>
              <a:rPr lang="ru-RU" sz="1200" b="1" dirty="0" smtClean="0"/>
              <a:t>вручении</a:t>
            </a:r>
          </a:p>
          <a:p>
            <a:pPr algn="ctr"/>
            <a:r>
              <a:rPr lang="ru-RU" sz="1000" b="1" i="1" dirty="0" smtClean="0"/>
              <a:t>(для граждан РФ и иностранных граждан)</a:t>
            </a:r>
            <a:endParaRPr lang="ru-RU" sz="1000" b="1" i="1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133124" y="1646543"/>
            <a:ext cx="2252583" cy="157781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400" b="1" dirty="0"/>
              <a:t>л</a:t>
            </a:r>
            <a:r>
              <a:rPr lang="ru-RU" sz="1400" b="1" dirty="0" smtClean="0"/>
              <a:t>ично в образовательную </a:t>
            </a:r>
            <a:r>
              <a:rPr lang="ru-RU" sz="1400" b="1" dirty="0" smtClean="0"/>
              <a:t>организацию</a:t>
            </a:r>
          </a:p>
          <a:p>
            <a:pPr lvl="0" algn="ctr"/>
            <a:endParaRPr lang="ru-RU" sz="1400" b="1" dirty="0" smtClean="0"/>
          </a:p>
          <a:p>
            <a:pPr lvl="0" algn="ctr"/>
            <a:r>
              <a:rPr lang="ru-RU" sz="1000" b="1" i="1" dirty="0" smtClean="0">
                <a:solidFill>
                  <a:srgbClr val="000000"/>
                </a:solidFill>
              </a:rPr>
              <a:t>(</a:t>
            </a:r>
            <a:r>
              <a:rPr lang="ru-RU" sz="1000" b="1" i="1" dirty="0">
                <a:solidFill>
                  <a:srgbClr val="000000"/>
                </a:solidFill>
              </a:rPr>
              <a:t>для граждан </a:t>
            </a:r>
            <a:r>
              <a:rPr lang="ru-RU" sz="1000" b="1" i="1" dirty="0" smtClean="0">
                <a:solidFill>
                  <a:srgbClr val="000000"/>
                </a:solidFill>
              </a:rPr>
              <a:t>РФ)</a:t>
            </a:r>
            <a:endParaRPr lang="ru-RU" sz="1000" b="1" i="1" dirty="0">
              <a:solidFill>
                <a:srgbClr val="000000"/>
              </a:solidFill>
            </a:endParaRPr>
          </a:p>
          <a:p>
            <a:pPr algn="ctr"/>
            <a:r>
              <a:rPr lang="ru-RU" sz="1400" b="1" dirty="0" smtClean="0"/>
              <a:t> </a:t>
            </a:r>
            <a:endParaRPr lang="ru-RU" sz="1400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527367" y="1240260"/>
            <a:ext cx="1343026" cy="62502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ОО устанавливает график</a:t>
            </a:r>
            <a:endParaRPr lang="ru-RU" sz="1200" dirty="0"/>
          </a:p>
        </p:txBody>
      </p:sp>
      <p:pic>
        <p:nvPicPr>
          <p:cNvPr id="1026" name="Picture 2" descr="картинки для презентации обмен электронными документами - Яндекс: нашлось 16 мл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956" y="3414250"/>
            <a:ext cx="1438274" cy="137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avatars.mds.yandex.net/i?id=703283b09a560093601d158190b212b3bd3d8d62-10146555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8607" y="3495619"/>
            <a:ext cx="2300175" cy="1150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6" descr="Почта фон для презентации (167 фото) - фото - картинки и рисунки: скачать беспл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8" descr="https://yandex-images.clstorage.net/DZ5Qm0184/3857c3iyk0tz/5hfjBcAD3q50RsX6yMtWi2xq9LYiV0YClKi-ohxus4UjvLTkFBbRty1zil7HgSqD4HWT5BTU3dMV_mmZ02YPZmLTJ7HhpouaNYOFevibd164W-VzghKXprFoCsK5vvPgdT9Wo1MgNkQ6od35I2SvY5UBAoV1krsyZR3ev1bB6PNHRxFFdhNf_HLFdusYyHScnDvnIkFCprLxGjiWG5sEJTXd1HDB8UaFmqC9CbK0f8Mn0yZUp_MoFhauvrx2U6gylmWQRBYjn61idyZpaPlWj87r1KPgoqfwUfhZN8sb5idmXLXB0FFVFUqAriuj54zhFZHkBTbTG1bFX35eByI5YVT28RSn0F2PAEXlKkvKdi0c--TBsnKWw7IJmfSbK6Xk5E2EMDPjdGdYkfx5I8ePIPcxJXaGQAo0l30sHNaj2nKnl3D2lgMsDDO0xOlru8QsnDvXY9LzJ8DDaosl6dmVZlReRmDQg4eGS5LtO-DU37DmU-aU18Io5wROz51VMfqhZ4XRtqbxrv_gxGSKytp2ju_ax7CR8EXC4Vnopol4N-YU3tWzYoDEhVlSzQsSptywhDKlZXVj2PbE7J2-xLALQ1QXcMfEIh1OACZ3eQgJ1X2euGTwsuI2MeB7q3ZJOCQldv5V4xNzhGY4U845sZTdkwbC5Pb2UihW1N8dz3fCSQD29aCVhgPv_tA2N5p4mJW87Hr1QILipHNxyqsHy-uUlDecxnJDwJZH2tH8a9PXrUEEA6f1J6OIZNRuP18EgigDFQXCRGRSXW-g1nXYuJplr725xFLgkgfwwbmbRCmIFfUF_ATCA-P0VDmg7RjBhPyjBzKWptfCWtVFDrwM1QLZkRWmYgaHg5_OwgYVyXhLVxyc-9WDslB1E3PJqzWaWHR3BCx04WBg9oZZMVw7YiYNUuZxxCRGUeg3d-yufjRx2HLm9JK0BKI-TMOmFpm7maQsjCnVcGJRpYGQaZqU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4" name="Picture 10" descr="https://avatars.mds.yandex.net/i?id=f61397f7ae5110c4b30790c218da917ca6905798-9148772-images-thumbs&amp;n=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18" y="3495619"/>
            <a:ext cx="1637257" cy="1182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7836058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75</TotalTime>
  <Words>217</Words>
  <Application>Microsoft Office PowerPoint</Application>
  <DocSecurity>0</DocSecurity>
  <PresentationFormat>Экран (16:9)</PresentationFormat>
  <Paragraphs>25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Times New Roman</vt:lpstr>
      <vt:lpstr>Verdana</vt:lpstr>
      <vt:lpstr>2_Тема Office</vt:lpstr>
      <vt:lpstr>Презентация PowerPoint</vt:lpstr>
      <vt:lpstr>ПРИЕМ В ПЕРВЫЕ КЛАССЫ ОБРАЗОВАТЕЛЬНЫХ УЧРЕЖДЕНИЙ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102</cp:lastModifiedBy>
  <cp:revision>13</cp:revision>
  <dcterms:modified xsi:type="dcterms:W3CDTF">2025-03-29T13:11:52Z</dcterms:modified>
</cp:coreProperties>
</file>