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86050" y="1643050"/>
            <a:ext cx="5643602" cy="1655765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Отчет по направлению РДШ за сентябрь-декабрь 2017 г.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4786322"/>
            <a:ext cx="6400800" cy="1752600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«Средняя общеобразовательная русско-татарская школа № 67» Кировского района г. Казани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Педагог-организатор: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Вагизова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И.Ф.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ЗДВР: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Низамутдинова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Н.Н.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357298"/>
            <a:ext cx="2571736" cy="21964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0298" y="285728"/>
            <a:ext cx="6286544" cy="1785951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21 сентября в 9.30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Международная акция «Единый час духовности «Голубь мира»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Linar\Downloads\Telegram Desktop\photo_2017-12-12_23-07-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96688"/>
            <a:ext cx="8286776" cy="4661312"/>
          </a:xfrm>
          <a:prstGeom prst="rect">
            <a:avLst/>
          </a:prstGeom>
          <a:noFill/>
        </p:spPr>
      </p:pic>
      <p:pic>
        <p:nvPicPr>
          <p:cNvPr id="5" name="Рисунок 4" descr="Безымянны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0"/>
            <a:ext cx="2214577" cy="18914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0"/>
            <a:ext cx="6786610" cy="192880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Республиканский форум Татарстанского регионального отделения общероссийской общественно-государственной детско-юношеской организации «Российское движение школьников»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WqhO37iXko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857364"/>
            <a:ext cx="8215338" cy="5000636"/>
          </a:xfrm>
        </p:spPr>
      </p:pic>
      <p:pic>
        <p:nvPicPr>
          <p:cNvPr id="5" name="Рисунок 4" descr="Безымянны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0"/>
            <a:ext cx="1928826" cy="164738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68" y="274638"/>
            <a:ext cx="5114932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декабря - День героев Отечества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Безымянный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285728"/>
            <a:ext cx="1892842" cy="1500198"/>
          </a:xfrm>
        </p:spPr>
      </p:pic>
      <p:pic>
        <p:nvPicPr>
          <p:cNvPr id="2050" name="Picture 2" descr="C:\Users\Linar\Downloads\Telegram Desktop\photo_2017-12-12_23-23-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928802"/>
            <a:ext cx="8398954" cy="4724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274638"/>
            <a:ext cx="6472254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Поем гимн России – гордимся страной!!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Безымянный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0"/>
            <a:ext cx="1785950" cy="1525353"/>
          </a:xfrm>
        </p:spPr>
      </p:pic>
      <p:pic>
        <p:nvPicPr>
          <p:cNvPr id="5" name="Рисунок 4" descr="01XLGVJk_7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643050"/>
            <a:ext cx="8358214" cy="47014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74</Words>
  <PresentationFormat>Экран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Отчет по направлению РДШ за сентябрь-декабрь 2017 г.</vt:lpstr>
      <vt:lpstr>Слайд 2</vt:lpstr>
      <vt:lpstr>Республиканский форум Татарстанского регионального отделения общероссийской общественно-государственной детско-юношеской организации «Российское движение школьников»</vt:lpstr>
      <vt:lpstr>9 декабря - День героев Отечества</vt:lpstr>
      <vt:lpstr>Поем гимн России – гордимся страной!!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по направлению РДШ за сентябрь-декабрь 2017 г.</dc:title>
  <dc:creator>Linar</dc:creator>
  <cp:lastModifiedBy>Linar</cp:lastModifiedBy>
  <cp:revision>4</cp:revision>
  <dcterms:created xsi:type="dcterms:W3CDTF">2017-12-12T20:00:34Z</dcterms:created>
  <dcterms:modified xsi:type="dcterms:W3CDTF">2017-12-17T20:34:24Z</dcterms:modified>
</cp:coreProperties>
</file>