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268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08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161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851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265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052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891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85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335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019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615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490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1759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931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967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618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457FD-D126-4E62-BEE2-9E0F7DFA2373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1A7BF8E-23EE-49F9-9863-0CF8CFBE4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51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63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835" y="-62345"/>
            <a:ext cx="12302835" cy="6920345"/>
          </a:xfrm>
        </p:spPr>
      </p:pic>
    </p:spTree>
    <p:extLst>
      <p:ext uri="{BB962C8B-B14F-4D97-AF65-F5344CB8AC3E}">
        <p14:creationId xmlns:p14="http://schemas.microsoft.com/office/powerpoint/2010/main" val="1591544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048604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837"/>
            <a:ext cx="12389043" cy="6968837"/>
          </a:xfrm>
        </p:spPr>
      </p:pic>
    </p:spTree>
    <p:extLst>
      <p:ext uri="{BB962C8B-B14F-4D97-AF65-F5344CB8AC3E}">
        <p14:creationId xmlns:p14="http://schemas.microsoft.com/office/powerpoint/2010/main" val="1709976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645797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321" y="-318654"/>
            <a:ext cx="12758493" cy="7176653"/>
          </a:xfrm>
        </p:spPr>
      </p:pic>
    </p:spTree>
    <p:extLst>
      <p:ext uri="{BB962C8B-B14F-4D97-AF65-F5344CB8AC3E}">
        <p14:creationId xmlns:p14="http://schemas.microsoft.com/office/powerpoint/2010/main" val="541777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879" y="-96982"/>
            <a:ext cx="12684551" cy="7135060"/>
          </a:xfrm>
        </p:spPr>
      </p:pic>
    </p:spTree>
    <p:extLst>
      <p:ext uri="{BB962C8B-B14F-4D97-AF65-F5344CB8AC3E}">
        <p14:creationId xmlns:p14="http://schemas.microsoft.com/office/powerpoint/2010/main" val="1374410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2000">
        <p14:vortex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Алия</dc:creator>
  <cp:lastModifiedBy>Алия</cp:lastModifiedBy>
  <cp:revision>1</cp:revision>
  <dcterms:created xsi:type="dcterms:W3CDTF">2017-03-24T06:53:04Z</dcterms:created>
  <dcterms:modified xsi:type="dcterms:W3CDTF">2017-03-24T07:03:12Z</dcterms:modified>
</cp:coreProperties>
</file>