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4"/>
  </p:notesMasterIdLst>
  <p:sldIdLst>
    <p:sldId id="358" r:id="rId2"/>
    <p:sldId id="357" r:id="rId3"/>
    <p:sldId id="359" r:id="rId4"/>
    <p:sldId id="361" r:id="rId5"/>
    <p:sldId id="366" r:id="rId6"/>
    <p:sldId id="367" r:id="rId7"/>
    <p:sldId id="368" r:id="rId8"/>
    <p:sldId id="370" r:id="rId9"/>
    <p:sldId id="372" r:id="rId10"/>
    <p:sldId id="371" r:id="rId11"/>
    <p:sldId id="402" r:id="rId12"/>
    <p:sldId id="405" r:id="rId13"/>
    <p:sldId id="403" r:id="rId14"/>
    <p:sldId id="401" r:id="rId15"/>
    <p:sldId id="399" r:id="rId16"/>
    <p:sldId id="398" r:id="rId17"/>
    <p:sldId id="369" r:id="rId18"/>
    <p:sldId id="397" r:id="rId19"/>
    <p:sldId id="396" r:id="rId20"/>
    <p:sldId id="406" r:id="rId21"/>
    <p:sldId id="407" r:id="rId22"/>
    <p:sldId id="408" r:id="rId23"/>
    <p:sldId id="409" r:id="rId24"/>
    <p:sldId id="393" r:id="rId25"/>
    <p:sldId id="394" r:id="rId26"/>
    <p:sldId id="365" r:id="rId27"/>
    <p:sldId id="389" r:id="rId28"/>
    <p:sldId id="391" r:id="rId29"/>
    <p:sldId id="387" r:id="rId30"/>
    <p:sldId id="363" r:id="rId31"/>
    <p:sldId id="395" r:id="rId32"/>
    <p:sldId id="374" r:id="rId33"/>
    <p:sldId id="382" r:id="rId34"/>
    <p:sldId id="415" r:id="rId35"/>
    <p:sldId id="400" r:id="rId36"/>
    <p:sldId id="360" r:id="rId37"/>
    <p:sldId id="410" r:id="rId38"/>
    <p:sldId id="411" r:id="rId39"/>
    <p:sldId id="414" r:id="rId40"/>
    <p:sldId id="412" r:id="rId41"/>
    <p:sldId id="413" r:id="rId42"/>
    <p:sldId id="273" r:id="rId43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C0466F-6AA9-49C6-BF14-045075AB2D45}">
          <p14:sldIdLst>
            <p14:sldId id="358"/>
            <p14:sldId id="357"/>
            <p14:sldId id="359"/>
            <p14:sldId id="361"/>
            <p14:sldId id="366"/>
            <p14:sldId id="367"/>
            <p14:sldId id="368"/>
            <p14:sldId id="370"/>
            <p14:sldId id="372"/>
            <p14:sldId id="371"/>
            <p14:sldId id="402"/>
            <p14:sldId id="405"/>
            <p14:sldId id="403"/>
            <p14:sldId id="401"/>
            <p14:sldId id="399"/>
            <p14:sldId id="398"/>
            <p14:sldId id="369"/>
            <p14:sldId id="397"/>
            <p14:sldId id="396"/>
            <p14:sldId id="406"/>
            <p14:sldId id="407"/>
            <p14:sldId id="408"/>
            <p14:sldId id="409"/>
            <p14:sldId id="393"/>
            <p14:sldId id="394"/>
            <p14:sldId id="365"/>
            <p14:sldId id="389"/>
            <p14:sldId id="391"/>
            <p14:sldId id="387"/>
            <p14:sldId id="363"/>
            <p14:sldId id="395"/>
            <p14:sldId id="374"/>
            <p14:sldId id="382"/>
            <p14:sldId id="415"/>
            <p14:sldId id="400"/>
            <p14:sldId id="360"/>
            <p14:sldId id="410"/>
            <p14:sldId id="411"/>
            <p14:sldId id="414"/>
            <p14:sldId id="412"/>
            <p14:sldId id="413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6C"/>
    <a:srgbClr val="008080"/>
    <a:srgbClr val="006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B75541-2352-4478-9342-30D10C6C3E9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842796-966A-4677-A77D-B7D06A59836C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80C133F8-8B77-47B6-BC5D-CBC15FFA7660}" type="parTrans" cxnId="{DEF00B13-9E04-4D0E-A82D-E4D1381DD0C2}">
      <dgm:prSet/>
      <dgm:spPr/>
      <dgm:t>
        <a:bodyPr/>
        <a:lstStyle/>
        <a:p>
          <a:endParaRPr lang="ru-RU"/>
        </a:p>
      </dgm:t>
    </dgm:pt>
    <dgm:pt modelId="{0447FF0E-6FD4-4B05-A0A1-FFC1AE4CE322}" type="sibTrans" cxnId="{DEF00B13-9E04-4D0E-A82D-E4D1381DD0C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A4E78A9-3D40-4F4D-A5C3-0985D36DC7AE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5FD72B57-B8F5-4F09-913F-49824BBAA10C}" type="parTrans" cxnId="{28B6D7F2-0C5B-426A-B9BB-0A55EFA4FC49}">
      <dgm:prSet/>
      <dgm:spPr/>
      <dgm:t>
        <a:bodyPr/>
        <a:lstStyle/>
        <a:p>
          <a:endParaRPr lang="ru-RU"/>
        </a:p>
      </dgm:t>
    </dgm:pt>
    <dgm:pt modelId="{597F0E78-EA70-40E1-AA40-145282451E11}" type="sibTrans" cxnId="{28B6D7F2-0C5B-426A-B9BB-0A55EFA4FC4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EB776A9-9928-4992-9F96-1FC0A6B93B7A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3B249D97-333F-4C9B-9EA4-2F4112DFFDD0}" type="parTrans" cxnId="{5F4CF20E-4CB3-4369-91FE-54B5542564DB}">
      <dgm:prSet/>
      <dgm:spPr/>
      <dgm:t>
        <a:bodyPr/>
        <a:lstStyle/>
        <a:p>
          <a:endParaRPr lang="ru-RU"/>
        </a:p>
      </dgm:t>
    </dgm:pt>
    <dgm:pt modelId="{A79C4222-AF08-4173-9D89-E67470FC4BB1}" type="sibTrans" cxnId="{5F4CF20E-4CB3-4369-91FE-54B5542564D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BDF8C982-F92B-4DE6-BAA3-D0C10404B8A6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558803BB-50CD-426D-97DE-636FF5D3FB32}" type="parTrans" cxnId="{6091612D-0C98-4FA2-B0BB-53B624A92592}">
      <dgm:prSet/>
      <dgm:spPr/>
      <dgm:t>
        <a:bodyPr/>
        <a:lstStyle/>
        <a:p>
          <a:endParaRPr lang="ru-RU"/>
        </a:p>
      </dgm:t>
    </dgm:pt>
    <dgm:pt modelId="{C7E6D99B-746D-41E8-89D1-30A32FEA71B9}" type="sibTrans" cxnId="{6091612D-0C98-4FA2-B0BB-53B624A9259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510AACD-1192-4F6F-BE9F-754FEAA153E9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5782E6CE-96EC-4D3B-84AB-858183190B64}" type="parTrans" cxnId="{D0F516C2-F308-4772-828F-FC0DEAEE762A}">
      <dgm:prSet/>
      <dgm:spPr/>
      <dgm:t>
        <a:bodyPr/>
        <a:lstStyle/>
        <a:p>
          <a:endParaRPr lang="ru-RU"/>
        </a:p>
      </dgm:t>
    </dgm:pt>
    <dgm:pt modelId="{14F93DF3-B886-4AEA-B289-D38DD01C91B4}" type="sibTrans" cxnId="{D0F516C2-F308-4772-828F-FC0DEAEE762A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7B7D279-80FD-4205-A246-18D129278D73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AD9C7559-4E6C-48A7-B24B-31375A7D458C}" type="parTrans" cxnId="{C2C6CBC6-CDCA-4E92-8003-06A550834102}">
      <dgm:prSet/>
      <dgm:spPr/>
      <dgm:t>
        <a:bodyPr/>
        <a:lstStyle/>
        <a:p>
          <a:endParaRPr lang="ru-RU"/>
        </a:p>
      </dgm:t>
    </dgm:pt>
    <dgm:pt modelId="{A6881EC5-31F5-4841-9EE4-7D3786037207}" type="sibTrans" cxnId="{C2C6CBC6-CDCA-4E92-8003-06A55083410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698B50A-A040-497D-8CAA-700AE8E9A986}" type="pres">
      <dgm:prSet presAssocID="{29B75541-2352-4478-9342-30D10C6C3E93}" presName="cycle" presStyleCnt="0">
        <dgm:presLayoutVars>
          <dgm:dir/>
          <dgm:resizeHandles val="exact"/>
        </dgm:presLayoutVars>
      </dgm:prSet>
      <dgm:spPr/>
    </dgm:pt>
    <dgm:pt modelId="{236B156D-C3A9-471A-B6C1-5B14AE11355F}" type="pres">
      <dgm:prSet presAssocID="{91842796-966A-4677-A77D-B7D06A59836C}" presName="node" presStyleLbl="node1" presStyleIdx="0" presStyleCnt="6">
        <dgm:presLayoutVars>
          <dgm:bulletEnabled val="1"/>
        </dgm:presLayoutVars>
      </dgm:prSet>
      <dgm:spPr/>
    </dgm:pt>
    <dgm:pt modelId="{C66D0F0F-30FB-45D4-9454-4CC7DE902D74}" type="pres">
      <dgm:prSet presAssocID="{0447FF0E-6FD4-4B05-A0A1-FFC1AE4CE322}" presName="sibTrans" presStyleLbl="sibTrans2D1" presStyleIdx="0" presStyleCnt="6"/>
      <dgm:spPr/>
    </dgm:pt>
    <dgm:pt modelId="{C66AC787-540A-4D14-9929-EB08614675C4}" type="pres">
      <dgm:prSet presAssocID="{0447FF0E-6FD4-4B05-A0A1-FFC1AE4CE322}" presName="connectorText" presStyleLbl="sibTrans2D1" presStyleIdx="0" presStyleCnt="6"/>
      <dgm:spPr/>
    </dgm:pt>
    <dgm:pt modelId="{C6AE8DFB-04FC-4FF2-9925-FE7F6CE383F5}" type="pres">
      <dgm:prSet presAssocID="{8A4E78A9-3D40-4F4D-A5C3-0985D36DC7AE}" presName="node" presStyleLbl="node1" presStyleIdx="1" presStyleCnt="6">
        <dgm:presLayoutVars>
          <dgm:bulletEnabled val="1"/>
        </dgm:presLayoutVars>
      </dgm:prSet>
      <dgm:spPr/>
    </dgm:pt>
    <dgm:pt modelId="{211E66D0-D44E-4EF3-B736-FAF6E99D1768}" type="pres">
      <dgm:prSet presAssocID="{597F0E78-EA70-40E1-AA40-145282451E11}" presName="sibTrans" presStyleLbl="sibTrans2D1" presStyleIdx="1" presStyleCnt="6"/>
      <dgm:spPr/>
    </dgm:pt>
    <dgm:pt modelId="{EFB5A4D8-89C4-4E55-8480-6F1AB65684A9}" type="pres">
      <dgm:prSet presAssocID="{597F0E78-EA70-40E1-AA40-145282451E11}" presName="connectorText" presStyleLbl="sibTrans2D1" presStyleIdx="1" presStyleCnt="6"/>
      <dgm:spPr/>
    </dgm:pt>
    <dgm:pt modelId="{9562499A-228E-402B-98BA-F4E80A9AF47A}" type="pres">
      <dgm:prSet presAssocID="{CEB776A9-9928-4992-9F96-1FC0A6B93B7A}" presName="node" presStyleLbl="node1" presStyleIdx="2" presStyleCnt="6">
        <dgm:presLayoutVars>
          <dgm:bulletEnabled val="1"/>
        </dgm:presLayoutVars>
      </dgm:prSet>
      <dgm:spPr/>
    </dgm:pt>
    <dgm:pt modelId="{BE8F8E74-9D0F-42CF-99E6-FA3B064B22EC}" type="pres">
      <dgm:prSet presAssocID="{A79C4222-AF08-4173-9D89-E67470FC4BB1}" presName="sibTrans" presStyleLbl="sibTrans2D1" presStyleIdx="2" presStyleCnt="6"/>
      <dgm:spPr/>
    </dgm:pt>
    <dgm:pt modelId="{D4F549A0-10ED-4FE9-9290-64D612305AA0}" type="pres">
      <dgm:prSet presAssocID="{A79C4222-AF08-4173-9D89-E67470FC4BB1}" presName="connectorText" presStyleLbl="sibTrans2D1" presStyleIdx="2" presStyleCnt="6"/>
      <dgm:spPr/>
    </dgm:pt>
    <dgm:pt modelId="{79CB3D8A-9426-4A95-9ACB-29EEEDDE3B41}" type="pres">
      <dgm:prSet presAssocID="{BDF8C982-F92B-4DE6-BAA3-D0C10404B8A6}" presName="node" presStyleLbl="node1" presStyleIdx="3" presStyleCnt="6">
        <dgm:presLayoutVars>
          <dgm:bulletEnabled val="1"/>
        </dgm:presLayoutVars>
      </dgm:prSet>
      <dgm:spPr/>
    </dgm:pt>
    <dgm:pt modelId="{0EC1A682-3BFB-46E9-AC45-F2EF3F324578}" type="pres">
      <dgm:prSet presAssocID="{C7E6D99B-746D-41E8-89D1-30A32FEA71B9}" presName="sibTrans" presStyleLbl="sibTrans2D1" presStyleIdx="3" presStyleCnt="6"/>
      <dgm:spPr/>
    </dgm:pt>
    <dgm:pt modelId="{A9847C16-C7AD-4817-99CB-3139AB2A498D}" type="pres">
      <dgm:prSet presAssocID="{C7E6D99B-746D-41E8-89D1-30A32FEA71B9}" presName="connectorText" presStyleLbl="sibTrans2D1" presStyleIdx="3" presStyleCnt="6"/>
      <dgm:spPr/>
    </dgm:pt>
    <dgm:pt modelId="{97EFCB20-9CB2-46CC-8423-C81F7D395DC1}" type="pres">
      <dgm:prSet presAssocID="{8510AACD-1192-4F6F-BE9F-754FEAA153E9}" presName="node" presStyleLbl="node1" presStyleIdx="4" presStyleCnt="6">
        <dgm:presLayoutVars>
          <dgm:bulletEnabled val="1"/>
        </dgm:presLayoutVars>
      </dgm:prSet>
      <dgm:spPr/>
    </dgm:pt>
    <dgm:pt modelId="{02502D3A-3FE2-4981-BA72-28C46F7F84BA}" type="pres">
      <dgm:prSet presAssocID="{14F93DF3-B886-4AEA-B289-D38DD01C91B4}" presName="sibTrans" presStyleLbl="sibTrans2D1" presStyleIdx="4" presStyleCnt="6"/>
      <dgm:spPr/>
    </dgm:pt>
    <dgm:pt modelId="{EAE68281-69E7-4279-B3C8-CB17E0F1ADFC}" type="pres">
      <dgm:prSet presAssocID="{14F93DF3-B886-4AEA-B289-D38DD01C91B4}" presName="connectorText" presStyleLbl="sibTrans2D1" presStyleIdx="4" presStyleCnt="6"/>
      <dgm:spPr/>
    </dgm:pt>
    <dgm:pt modelId="{E2AB3245-9EF4-4D4D-9FC3-B99AA822320E}" type="pres">
      <dgm:prSet presAssocID="{87B7D279-80FD-4205-A246-18D129278D73}" presName="node" presStyleLbl="node1" presStyleIdx="5" presStyleCnt="6">
        <dgm:presLayoutVars>
          <dgm:bulletEnabled val="1"/>
        </dgm:presLayoutVars>
      </dgm:prSet>
      <dgm:spPr/>
    </dgm:pt>
    <dgm:pt modelId="{B936160C-18C2-48CD-B8E9-F4D9013EC484}" type="pres">
      <dgm:prSet presAssocID="{A6881EC5-31F5-4841-9EE4-7D3786037207}" presName="sibTrans" presStyleLbl="sibTrans2D1" presStyleIdx="5" presStyleCnt="6"/>
      <dgm:spPr/>
    </dgm:pt>
    <dgm:pt modelId="{D20F1C39-2570-41B9-94F2-849422EAD016}" type="pres">
      <dgm:prSet presAssocID="{A6881EC5-31F5-4841-9EE4-7D3786037207}" presName="connectorText" presStyleLbl="sibTrans2D1" presStyleIdx="5" presStyleCnt="6"/>
      <dgm:spPr/>
    </dgm:pt>
  </dgm:ptLst>
  <dgm:cxnLst>
    <dgm:cxn modelId="{3888F408-1809-45A0-8EDE-933251C7576F}" type="presOf" srcId="{14F93DF3-B886-4AEA-B289-D38DD01C91B4}" destId="{EAE68281-69E7-4279-B3C8-CB17E0F1ADFC}" srcOrd="1" destOrd="0" presId="urn:microsoft.com/office/officeart/2005/8/layout/cycle2"/>
    <dgm:cxn modelId="{5F4CF20E-4CB3-4369-91FE-54B5542564DB}" srcId="{29B75541-2352-4478-9342-30D10C6C3E93}" destId="{CEB776A9-9928-4992-9F96-1FC0A6B93B7A}" srcOrd="2" destOrd="0" parTransId="{3B249D97-333F-4C9B-9EA4-2F4112DFFDD0}" sibTransId="{A79C4222-AF08-4173-9D89-E67470FC4BB1}"/>
    <dgm:cxn modelId="{4815A30F-96B0-4097-B2DE-BC7CC02C47F2}" type="presOf" srcId="{29B75541-2352-4478-9342-30D10C6C3E93}" destId="{2698B50A-A040-497D-8CAA-700AE8E9A986}" srcOrd="0" destOrd="0" presId="urn:microsoft.com/office/officeart/2005/8/layout/cycle2"/>
    <dgm:cxn modelId="{DEF00B13-9E04-4D0E-A82D-E4D1381DD0C2}" srcId="{29B75541-2352-4478-9342-30D10C6C3E93}" destId="{91842796-966A-4677-A77D-B7D06A59836C}" srcOrd="0" destOrd="0" parTransId="{80C133F8-8B77-47B6-BC5D-CBC15FFA7660}" sibTransId="{0447FF0E-6FD4-4B05-A0A1-FFC1AE4CE322}"/>
    <dgm:cxn modelId="{06B46927-B02E-493D-9F3A-41B9CB70E3F0}" type="presOf" srcId="{A79C4222-AF08-4173-9D89-E67470FC4BB1}" destId="{D4F549A0-10ED-4FE9-9290-64D612305AA0}" srcOrd="1" destOrd="0" presId="urn:microsoft.com/office/officeart/2005/8/layout/cycle2"/>
    <dgm:cxn modelId="{6091612D-0C98-4FA2-B0BB-53B624A92592}" srcId="{29B75541-2352-4478-9342-30D10C6C3E93}" destId="{BDF8C982-F92B-4DE6-BAA3-D0C10404B8A6}" srcOrd="3" destOrd="0" parTransId="{558803BB-50CD-426D-97DE-636FF5D3FB32}" sibTransId="{C7E6D99B-746D-41E8-89D1-30A32FEA71B9}"/>
    <dgm:cxn modelId="{89CC9033-04A3-4AE3-BC4C-486BE7466234}" type="presOf" srcId="{87B7D279-80FD-4205-A246-18D129278D73}" destId="{E2AB3245-9EF4-4D4D-9FC3-B99AA822320E}" srcOrd="0" destOrd="0" presId="urn:microsoft.com/office/officeart/2005/8/layout/cycle2"/>
    <dgm:cxn modelId="{389BBB54-041D-47D2-827E-47F01869C070}" type="presOf" srcId="{0447FF0E-6FD4-4B05-A0A1-FFC1AE4CE322}" destId="{C66D0F0F-30FB-45D4-9454-4CC7DE902D74}" srcOrd="0" destOrd="0" presId="urn:microsoft.com/office/officeart/2005/8/layout/cycle2"/>
    <dgm:cxn modelId="{186C2D58-1BA6-4B2E-85E3-EE45506993CA}" type="presOf" srcId="{597F0E78-EA70-40E1-AA40-145282451E11}" destId="{EFB5A4D8-89C4-4E55-8480-6F1AB65684A9}" srcOrd="1" destOrd="0" presId="urn:microsoft.com/office/officeart/2005/8/layout/cycle2"/>
    <dgm:cxn modelId="{87E55D92-E146-436F-AE05-62DE57C206E7}" type="presOf" srcId="{8A4E78A9-3D40-4F4D-A5C3-0985D36DC7AE}" destId="{C6AE8DFB-04FC-4FF2-9925-FE7F6CE383F5}" srcOrd="0" destOrd="0" presId="urn:microsoft.com/office/officeart/2005/8/layout/cycle2"/>
    <dgm:cxn modelId="{6B5A4492-32D4-468E-8BEA-3736EF0F9148}" type="presOf" srcId="{CEB776A9-9928-4992-9F96-1FC0A6B93B7A}" destId="{9562499A-228E-402B-98BA-F4E80A9AF47A}" srcOrd="0" destOrd="0" presId="urn:microsoft.com/office/officeart/2005/8/layout/cycle2"/>
    <dgm:cxn modelId="{0A3F5593-03A8-49CF-B1CE-F52E2E76CC65}" type="presOf" srcId="{14F93DF3-B886-4AEA-B289-D38DD01C91B4}" destId="{02502D3A-3FE2-4981-BA72-28C46F7F84BA}" srcOrd="0" destOrd="0" presId="urn:microsoft.com/office/officeart/2005/8/layout/cycle2"/>
    <dgm:cxn modelId="{80329197-3654-4C89-9752-9AD3892B266D}" type="presOf" srcId="{A6881EC5-31F5-4841-9EE4-7D3786037207}" destId="{B936160C-18C2-48CD-B8E9-F4D9013EC484}" srcOrd="0" destOrd="0" presId="urn:microsoft.com/office/officeart/2005/8/layout/cycle2"/>
    <dgm:cxn modelId="{E2A6F497-EF21-4C38-9A14-50B160747AD5}" type="presOf" srcId="{C7E6D99B-746D-41E8-89D1-30A32FEA71B9}" destId="{A9847C16-C7AD-4817-99CB-3139AB2A498D}" srcOrd="1" destOrd="0" presId="urn:microsoft.com/office/officeart/2005/8/layout/cycle2"/>
    <dgm:cxn modelId="{A36F0AAE-B197-4FA1-9EFF-DB079F62B85A}" type="presOf" srcId="{597F0E78-EA70-40E1-AA40-145282451E11}" destId="{211E66D0-D44E-4EF3-B736-FAF6E99D1768}" srcOrd="0" destOrd="0" presId="urn:microsoft.com/office/officeart/2005/8/layout/cycle2"/>
    <dgm:cxn modelId="{67232FB7-9D2C-4971-89D6-BCC278D137EA}" type="presOf" srcId="{BDF8C982-F92B-4DE6-BAA3-D0C10404B8A6}" destId="{79CB3D8A-9426-4A95-9ACB-29EEEDDE3B41}" srcOrd="0" destOrd="0" presId="urn:microsoft.com/office/officeart/2005/8/layout/cycle2"/>
    <dgm:cxn modelId="{1AB135C0-1C1C-4609-8769-72F84A2E43F6}" type="presOf" srcId="{C7E6D99B-746D-41E8-89D1-30A32FEA71B9}" destId="{0EC1A682-3BFB-46E9-AC45-F2EF3F324578}" srcOrd="0" destOrd="0" presId="urn:microsoft.com/office/officeart/2005/8/layout/cycle2"/>
    <dgm:cxn modelId="{D0F516C2-F308-4772-828F-FC0DEAEE762A}" srcId="{29B75541-2352-4478-9342-30D10C6C3E93}" destId="{8510AACD-1192-4F6F-BE9F-754FEAA153E9}" srcOrd="4" destOrd="0" parTransId="{5782E6CE-96EC-4D3B-84AB-858183190B64}" sibTransId="{14F93DF3-B886-4AEA-B289-D38DD01C91B4}"/>
    <dgm:cxn modelId="{C2C6CBC6-CDCA-4E92-8003-06A550834102}" srcId="{29B75541-2352-4478-9342-30D10C6C3E93}" destId="{87B7D279-80FD-4205-A246-18D129278D73}" srcOrd="5" destOrd="0" parTransId="{AD9C7559-4E6C-48A7-B24B-31375A7D458C}" sibTransId="{A6881EC5-31F5-4841-9EE4-7D3786037207}"/>
    <dgm:cxn modelId="{395EDEC7-925C-4A7C-B737-99AC9D220345}" type="presOf" srcId="{A79C4222-AF08-4173-9D89-E67470FC4BB1}" destId="{BE8F8E74-9D0F-42CF-99E6-FA3B064B22EC}" srcOrd="0" destOrd="0" presId="urn:microsoft.com/office/officeart/2005/8/layout/cycle2"/>
    <dgm:cxn modelId="{5D9835C9-A6ED-46D2-B84C-1067F6BA19C5}" type="presOf" srcId="{91842796-966A-4677-A77D-B7D06A59836C}" destId="{236B156D-C3A9-471A-B6C1-5B14AE11355F}" srcOrd="0" destOrd="0" presId="urn:microsoft.com/office/officeart/2005/8/layout/cycle2"/>
    <dgm:cxn modelId="{2D7DB9D0-6686-4824-A7BA-923D7037202F}" type="presOf" srcId="{A6881EC5-31F5-4841-9EE4-7D3786037207}" destId="{D20F1C39-2570-41B9-94F2-849422EAD016}" srcOrd="1" destOrd="0" presId="urn:microsoft.com/office/officeart/2005/8/layout/cycle2"/>
    <dgm:cxn modelId="{7F9CA1D4-E8A7-437A-AF0D-9C0E953368DF}" type="presOf" srcId="{0447FF0E-6FD4-4B05-A0A1-FFC1AE4CE322}" destId="{C66AC787-540A-4D14-9929-EB08614675C4}" srcOrd="1" destOrd="0" presId="urn:microsoft.com/office/officeart/2005/8/layout/cycle2"/>
    <dgm:cxn modelId="{3B3A9BDC-D3E7-468A-BF62-A0777D63BCD9}" type="presOf" srcId="{8510AACD-1192-4F6F-BE9F-754FEAA153E9}" destId="{97EFCB20-9CB2-46CC-8423-C81F7D395DC1}" srcOrd="0" destOrd="0" presId="urn:microsoft.com/office/officeart/2005/8/layout/cycle2"/>
    <dgm:cxn modelId="{28B6D7F2-0C5B-426A-B9BB-0A55EFA4FC49}" srcId="{29B75541-2352-4478-9342-30D10C6C3E93}" destId="{8A4E78A9-3D40-4F4D-A5C3-0985D36DC7AE}" srcOrd="1" destOrd="0" parTransId="{5FD72B57-B8F5-4F09-913F-49824BBAA10C}" sibTransId="{597F0E78-EA70-40E1-AA40-145282451E11}"/>
    <dgm:cxn modelId="{FB3DAD76-3898-4E4E-BD33-A2A48E7F8BB2}" type="presParOf" srcId="{2698B50A-A040-497D-8CAA-700AE8E9A986}" destId="{236B156D-C3A9-471A-B6C1-5B14AE11355F}" srcOrd="0" destOrd="0" presId="urn:microsoft.com/office/officeart/2005/8/layout/cycle2"/>
    <dgm:cxn modelId="{D4DBB8E2-3D45-44C5-94CD-1E27413D952B}" type="presParOf" srcId="{2698B50A-A040-497D-8CAA-700AE8E9A986}" destId="{C66D0F0F-30FB-45D4-9454-4CC7DE902D74}" srcOrd="1" destOrd="0" presId="urn:microsoft.com/office/officeart/2005/8/layout/cycle2"/>
    <dgm:cxn modelId="{AD1B1C04-9CC5-42E2-BCB6-CF6AF6E5ED46}" type="presParOf" srcId="{C66D0F0F-30FB-45D4-9454-4CC7DE902D74}" destId="{C66AC787-540A-4D14-9929-EB08614675C4}" srcOrd="0" destOrd="0" presId="urn:microsoft.com/office/officeart/2005/8/layout/cycle2"/>
    <dgm:cxn modelId="{13FE0EF8-A729-4DC6-9D78-8BB66F3DF341}" type="presParOf" srcId="{2698B50A-A040-497D-8CAA-700AE8E9A986}" destId="{C6AE8DFB-04FC-4FF2-9925-FE7F6CE383F5}" srcOrd="2" destOrd="0" presId="urn:microsoft.com/office/officeart/2005/8/layout/cycle2"/>
    <dgm:cxn modelId="{B95F76FA-3FBD-4E27-AEB5-6FBF25214F67}" type="presParOf" srcId="{2698B50A-A040-497D-8CAA-700AE8E9A986}" destId="{211E66D0-D44E-4EF3-B736-FAF6E99D1768}" srcOrd="3" destOrd="0" presId="urn:microsoft.com/office/officeart/2005/8/layout/cycle2"/>
    <dgm:cxn modelId="{CF33AA6A-BDEE-4017-9FB7-6BEC2D093DE0}" type="presParOf" srcId="{211E66D0-D44E-4EF3-B736-FAF6E99D1768}" destId="{EFB5A4D8-89C4-4E55-8480-6F1AB65684A9}" srcOrd="0" destOrd="0" presId="urn:microsoft.com/office/officeart/2005/8/layout/cycle2"/>
    <dgm:cxn modelId="{A0B9F1D6-0A67-47BE-8ABA-F341CFFF5344}" type="presParOf" srcId="{2698B50A-A040-497D-8CAA-700AE8E9A986}" destId="{9562499A-228E-402B-98BA-F4E80A9AF47A}" srcOrd="4" destOrd="0" presId="urn:microsoft.com/office/officeart/2005/8/layout/cycle2"/>
    <dgm:cxn modelId="{8C564941-252A-4516-B90F-A88EAF0014B4}" type="presParOf" srcId="{2698B50A-A040-497D-8CAA-700AE8E9A986}" destId="{BE8F8E74-9D0F-42CF-99E6-FA3B064B22EC}" srcOrd="5" destOrd="0" presId="urn:microsoft.com/office/officeart/2005/8/layout/cycle2"/>
    <dgm:cxn modelId="{D1388872-AA82-4A62-9989-D1FDF448F7C1}" type="presParOf" srcId="{BE8F8E74-9D0F-42CF-99E6-FA3B064B22EC}" destId="{D4F549A0-10ED-4FE9-9290-64D612305AA0}" srcOrd="0" destOrd="0" presId="urn:microsoft.com/office/officeart/2005/8/layout/cycle2"/>
    <dgm:cxn modelId="{51376F9A-5EC2-4FAF-B209-3BAE1E139E67}" type="presParOf" srcId="{2698B50A-A040-497D-8CAA-700AE8E9A986}" destId="{79CB3D8A-9426-4A95-9ACB-29EEEDDE3B41}" srcOrd="6" destOrd="0" presId="urn:microsoft.com/office/officeart/2005/8/layout/cycle2"/>
    <dgm:cxn modelId="{F46EEC6E-7876-455D-B200-F3FCB08111A9}" type="presParOf" srcId="{2698B50A-A040-497D-8CAA-700AE8E9A986}" destId="{0EC1A682-3BFB-46E9-AC45-F2EF3F324578}" srcOrd="7" destOrd="0" presId="urn:microsoft.com/office/officeart/2005/8/layout/cycle2"/>
    <dgm:cxn modelId="{5D73784C-BECD-4A99-8C2B-BF63CEAFEC02}" type="presParOf" srcId="{0EC1A682-3BFB-46E9-AC45-F2EF3F324578}" destId="{A9847C16-C7AD-4817-99CB-3139AB2A498D}" srcOrd="0" destOrd="0" presId="urn:microsoft.com/office/officeart/2005/8/layout/cycle2"/>
    <dgm:cxn modelId="{E08823FC-C716-4DC3-83CF-1F54C53E598E}" type="presParOf" srcId="{2698B50A-A040-497D-8CAA-700AE8E9A986}" destId="{97EFCB20-9CB2-46CC-8423-C81F7D395DC1}" srcOrd="8" destOrd="0" presId="urn:microsoft.com/office/officeart/2005/8/layout/cycle2"/>
    <dgm:cxn modelId="{8243D333-14FB-4055-8285-1FEFB482A42B}" type="presParOf" srcId="{2698B50A-A040-497D-8CAA-700AE8E9A986}" destId="{02502D3A-3FE2-4981-BA72-28C46F7F84BA}" srcOrd="9" destOrd="0" presId="urn:microsoft.com/office/officeart/2005/8/layout/cycle2"/>
    <dgm:cxn modelId="{B01D0765-C2BB-4B1C-8DDA-45964AF80A12}" type="presParOf" srcId="{02502D3A-3FE2-4981-BA72-28C46F7F84BA}" destId="{EAE68281-69E7-4279-B3C8-CB17E0F1ADFC}" srcOrd="0" destOrd="0" presId="urn:microsoft.com/office/officeart/2005/8/layout/cycle2"/>
    <dgm:cxn modelId="{C11BAE02-A160-4304-AE13-D12F0B95BA0D}" type="presParOf" srcId="{2698B50A-A040-497D-8CAA-700AE8E9A986}" destId="{E2AB3245-9EF4-4D4D-9FC3-B99AA822320E}" srcOrd="10" destOrd="0" presId="urn:microsoft.com/office/officeart/2005/8/layout/cycle2"/>
    <dgm:cxn modelId="{729310D2-B049-4E75-A980-7D129727508C}" type="presParOf" srcId="{2698B50A-A040-497D-8CAA-700AE8E9A986}" destId="{B936160C-18C2-48CD-B8E9-F4D9013EC484}" srcOrd="11" destOrd="0" presId="urn:microsoft.com/office/officeart/2005/8/layout/cycle2"/>
    <dgm:cxn modelId="{386272F7-86A3-4E4B-8EFB-E001238ACC7F}" type="presParOf" srcId="{B936160C-18C2-48CD-B8E9-F4D9013EC484}" destId="{D20F1C39-2570-41B9-94F2-849422EAD01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B085D-9E14-4802-A055-42ECBF33F7C1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D52551-1946-4110-91A5-ED41E5A5F6FD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6260"/>
              </a:solidFill>
            </a:rPr>
            <a:t>Необходимо исключить</a:t>
          </a:r>
        </a:p>
      </dgm:t>
    </dgm:pt>
    <dgm:pt modelId="{A61E75C8-13B4-4181-BBB5-FAD6E14D03DE}" type="parTrans" cxnId="{5E6C8287-45C1-4A78-A920-CFA16FBD03B4}">
      <dgm:prSet/>
      <dgm:spPr/>
      <dgm:t>
        <a:bodyPr/>
        <a:lstStyle/>
        <a:p>
          <a:endParaRPr lang="ru-RU"/>
        </a:p>
      </dgm:t>
    </dgm:pt>
    <dgm:pt modelId="{3945448B-C7B4-4BA0-BDEE-954ABCDC2BB6}" type="sibTrans" cxnId="{5E6C8287-45C1-4A78-A920-CFA16FBD03B4}">
      <dgm:prSet/>
      <dgm:spPr/>
      <dgm:t>
        <a:bodyPr/>
        <a:lstStyle/>
        <a:p>
          <a:endParaRPr lang="ru-RU"/>
        </a:p>
      </dgm:t>
    </dgm:pt>
    <dgm:pt modelId="{0BE07293-3444-4993-BBE9-EAA00A5C3254}">
      <dgm:prSet phldrT="[Текст]" custT="1"/>
      <dgm:spPr/>
      <dgm:t>
        <a:bodyPr/>
        <a:lstStyle/>
        <a:p>
          <a:r>
            <a:rPr lang="ru-RU" sz="1600" b="1" dirty="0"/>
            <a:t>Передача готовых знаний</a:t>
          </a:r>
        </a:p>
      </dgm:t>
    </dgm:pt>
    <dgm:pt modelId="{D45FB5E0-7678-478F-A40F-37D3156A39D9}" type="parTrans" cxnId="{EA64308E-3E31-4524-9DBC-3A8ED25F91FC}">
      <dgm:prSet/>
      <dgm:spPr/>
      <dgm:t>
        <a:bodyPr/>
        <a:lstStyle/>
        <a:p>
          <a:endParaRPr lang="ru-RU"/>
        </a:p>
      </dgm:t>
    </dgm:pt>
    <dgm:pt modelId="{7483F7B5-A699-4717-8CB3-3EF9AB8E9BA3}" type="sibTrans" cxnId="{EA64308E-3E31-4524-9DBC-3A8ED25F91FC}">
      <dgm:prSet/>
      <dgm:spPr/>
      <dgm:t>
        <a:bodyPr/>
        <a:lstStyle/>
        <a:p>
          <a:endParaRPr lang="ru-RU"/>
        </a:p>
      </dgm:t>
    </dgm:pt>
    <dgm:pt modelId="{579382EC-2D4B-48FB-8AE1-E25613A6EF71}">
      <dgm:prSet phldrT="[Текст]" custT="1"/>
      <dgm:spPr/>
      <dgm:t>
        <a:bodyPr/>
        <a:lstStyle/>
        <a:p>
          <a:r>
            <a:rPr lang="ru-RU" sz="1600" b="1" dirty="0"/>
            <a:t>Учитель – транслятор знаний Ориентация </a:t>
          </a:r>
          <a:r>
            <a:rPr lang="ru-RU" sz="1600" b="1"/>
            <a:t>на «среднего» </a:t>
          </a:r>
          <a:r>
            <a:rPr lang="ru-RU" sz="1600" b="1" dirty="0"/>
            <a:t>ученика Фронтальная работа</a:t>
          </a:r>
        </a:p>
      </dgm:t>
    </dgm:pt>
    <dgm:pt modelId="{6A3E827B-F500-45A2-B500-F1BD732780B0}" type="parTrans" cxnId="{9B99478C-95F4-4292-9D6A-D01BBD7982F2}">
      <dgm:prSet/>
      <dgm:spPr/>
      <dgm:t>
        <a:bodyPr/>
        <a:lstStyle/>
        <a:p>
          <a:endParaRPr lang="ru-RU"/>
        </a:p>
      </dgm:t>
    </dgm:pt>
    <dgm:pt modelId="{C06B1F58-C275-4D7A-8566-97B7AECB71C2}" type="sibTrans" cxnId="{9B99478C-95F4-4292-9D6A-D01BBD7982F2}">
      <dgm:prSet/>
      <dgm:spPr/>
      <dgm:t>
        <a:bodyPr/>
        <a:lstStyle/>
        <a:p>
          <a:endParaRPr lang="ru-RU"/>
        </a:p>
      </dgm:t>
    </dgm:pt>
    <dgm:pt modelId="{AC050616-3BE1-41FF-A4A9-6E4DDB9BCDB6}">
      <dgm:prSet phldrT="[Текст]" custT="1"/>
      <dgm:spPr/>
      <dgm:t>
        <a:bodyPr/>
        <a:lstStyle/>
        <a:p>
          <a:r>
            <a:rPr lang="ru-RU" sz="1600" b="1" dirty="0"/>
            <a:t>Репродуктивные задания </a:t>
          </a:r>
          <a:br>
            <a:rPr lang="ru-RU" sz="1600" b="1" dirty="0"/>
          </a:br>
          <a:r>
            <a:rPr lang="ru-RU" sz="1600" b="1" dirty="0"/>
            <a:t>на повторение и запоминание</a:t>
          </a:r>
        </a:p>
      </dgm:t>
    </dgm:pt>
    <dgm:pt modelId="{444960CE-7092-4300-B749-FC47B28868B7}" type="parTrans" cxnId="{5E59D094-AD8A-478C-B6B0-7461EE4A6D26}">
      <dgm:prSet/>
      <dgm:spPr/>
      <dgm:t>
        <a:bodyPr/>
        <a:lstStyle/>
        <a:p>
          <a:endParaRPr lang="ru-RU"/>
        </a:p>
      </dgm:t>
    </dgm:pt>
    <dgm:pt modelId="{DF45113E-1F08-4C1D-A7D2-C895C80A875E}" type="sibTrans" cxnId="{5E59D094-AD8A-478C-B6B0-7461EE4A6D26}">
      <dgm:prSet/>
      <dgm:spPr/>
      <dgm:t>
        <a:bodyPr/>
        <a:lstStyle/>
        <a:p>
          <a:endParaRPr lang="ru-RU"/>
        </a:p>
      </dgm:t>
    </dgm:pt>
    <dgm:pt modelId="{11C8B76E-4185-4891-8EB0-C5E046D0674C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6260"/>
              </a:solidFill>
            </a:rPr>
            <a:t>Нужно стремиться</a:t>
          </a:r>
        </a:p>
      </dgm:t>
    </dgm:pt>
    <dgm:pt modelId="{03C8C545-77CB-4C5C-9C32-A4D22D4C0C35}" type="parTrans" cxnId="{BF49562F-DBED-4619-88B6-258A5C8B8400}">
      <dgm:prSet/>
      <dgm:spPr/>
      <dgm:t>
        <a:bodyPr/>
        <a:lstStyle/>
        <a:p>
          <a:endParaRPr lang="ru-RU"/>
        </a:p>
      </dgm:t>
    </dgm:pt>
    <dgm:pt modelId="{FFC3F428-AABF-47FA-B3B5-491328D4654E}" type="sibTrans" cxnId="{BF49562F-DBED-4619-88B6-258A5C8B8400}">
      <dgm:prSet/>
      <dgm:spPr/>
      <dgm:t>
        <a:bodyPr/>
        <a:lstStyle/>
        <a:p>
          <a:endParaRPr lang="ru-RU"/>
        </a:p>
      </dgm:t>
    </dgm:pt>
    <dgm:pt modelId="{BA4BD48E-ACE6-442D-946A-9A093583586E}">
      <dgm:prSet phldrT="[Текст]" custT="1"/>
      <dgm:spPr/>
      <dgm:t>
        <a:bodyPr/>
        <a:lstStyle/>
        <a:p>
          <a:r>
            <a:rPr lang="ru-RU" sz="1600" b="1" dirty="0"/>
            <a:t>Развитие умений по открытию </a:t>
          </a:r>
          <a:br>
            <a:rPr lang="ru-RU" sz="1600" b="1" dirty="0"/>
          </a:br>
          <a:r>
            <a:rPr lang="ru-RU" sz="1600" b="1" dirty="0"/>
            <a:t>и применению знаний</a:t>
          </a:r>
        </a:p>
      </dgm:t>
    </dgm:pt>
    <dgm:pt modelId="{1909A794-42E3-4ECB-B42A-6FAB2CE981E2}" type="parTrans" cxnId="{8E5140C5-1E15-431A-BBEB-BF53689223F4}">
      <dgm:prSet/>
      <dgm:spPr/>
      <dgm:t>
        <a:bodyPr/>
        <a:lstStyle/>
        <a:p>
          <a:endParaRPr lang="ru-RU"/>
        </a:p>
      </dgm:t>
    </dgm:pt>
    <dgm:pt modelId="{3EAC0A2D-72BA-4E18-8DB0-BB2924960D2F}" type="sibTrans" cxnId="{8E5140C5-1E15-431A-BBEB-BF53689223F4}">
      <dgm:prSet/>
      <dgm:spPr/>
      <dgm:t>
        <a:bodyPr/>
        <a:lstStyle/>
        <a:p>
          <a:endParaRPr lang="ru-RU"/>
        </a:p>
      </dgm:t>
    </dgm:pt>
    <dgm:pt modelId="{563E85F7-BCB6-4F7F-868F-4AA927B16B4A}">
      <dgm:prSet phldrT="[Текст]" custT="1"/>
      <dgm:spPr/>
      <dgm:t>
        <a:bodyPr/>
        <a:lstStyle/>
        <a:p>
          <a:r>
            <a:rPr lang="ru-RU" sz="1600" b="1" dirty="0"/>
            <a:t>Учитель – организатор учебной деятельности. Дифференциация требований. Групповая и индивидуальная работа</a:t>
          </a:r>
        </a:p>
      </dgm:t>
    </dgm:pt>
    <dgm:pt modelId="{957E9726-646A-4611-A62F-40DE0AE4E8F6}" type="parTrans" cxnId="{3907E5B7-0B98-4C68-BE62-11F299B8BA19}">
      <dgm:prSet/>
      <dgm:spPr/>
      <dgm:t>
        <a:bodyPr/>
        <a:lstStyle/>
        <a:p>
          <a:endParaRPr lang="ru-RU"/>
        </a:p>
      </dgm:t>
    </dgm:pt>
    <dgm:pt modelId="{326E89F4-C0CA-49D8-ABAB-6ED59BFCCDA8}" type="sibTrans" cxnId="{3907E5B7-0B98-4C68-BE62-11F299B8BA19}">
      <dgm:prSet/>
      <dgm:spPr/>
      <dgm:t>
        <a:bodyPr/>
        <a:lstStyle/>
        <a:p>
          <a:endParaRPr lang="ru-RU"/>
        </a:p>
      </dgm:t>
    </dgm:pt>
    <dgm:pt modelId="{F9DC773C-47FF-4B63-9F05-BD28801FEC7C}">
      <dgm:prSet phldrT="[Текст]" custT="1"/>
      <dgm:spPr/>
      <dgm:t>
        <a:bodyPr/>
        <a:lstStyle/>
        <a:p>
          <a:r>
            <a:rPr lang="ru-RU" sz="1600" b="1" dirty="0"/>
            <a:t>Продуктивные задания </a:t>
          </a:r>
          <a:br>
            <a:rPr lang="ru-RU" sz="1600" b="1" dirty="0"/>
          </a:br>
          <a:r>
            <a:rPr lang="ru-RU" sz="1600" b="1" dirty="0"/>
            <a:t>на применение знаний, интеграцию, перенос знаний, формирование УУД</a:t>
          </a:r>
        </a:p>
      </dgm:t>
    </dgm:pt>
    <dgm:pt modelId="{5B3F775E-570C-4311-9C61-043E59EAF05E}" type="parTrans" cxnId="{8AF019AD-5904-4FFA-AE47-B997A3D3FB44}">
      <dgm:prSet/>
      <dgm:spPr/>
      <dgm:t>
        <a:bodyPr/>
        <a:lstStyle/>
        <a:p>
          <a:endParaRPr lang="ru-RU"/>
        </a:p>
      </dgm:t>
    </dgm:pt>
    <dgm:pt modelId="{5DAFBD2D-16CF-4635-A97B-B856DA480655}" type="sibTrans" cxnId="{8AF019AD-5904-4FFA-AE47-B997A3D3FB44}">
      <dgm:prSet/>
      <dgm:spPr/>
      <dgm:t>
        <a:bodyPr/>
        <a:lstStyle/>
        <a:p>
          <a:endParaRPr lang="ru-RU"/>
        </a:p>
      </dgm:t>
    </dgm:pt>
    <dgm:pt modelId="{65CC2FD8-D59E-427B-815D-2BB2347F34F7}" type="pres">
      <dgm:prSet presAssocID="{B9FB085D-9E14-4802-A055-42ECBF33F7C1}" presName="layout" presStyleCnt="0">
        <dgm:presLayoutVars>
          <dgm:chMax/>
          <dgm:chPref/>
          <dgm:dir/>
          <dgm:resizeHandles/>
        </dgm:presLayoutVars>
      </dgm:prSet>
      <dgm:spPr/>
    </dgm:pt>
    <dgm:pt modelId="{1D577AF1-C12C-418C-A57F-88F01B1A700B}" type="pres">
      <dgm:prSet presAssocID="{F5D52551-1946-4110-91A5-ED41E5A5F6FD}" presName="root" presStyleCnt="0">
        <dgm:presLayoutVars>
          <dgm:chMax/>
          <dgm:chPref/>
        </dgm:presLayoutVars>
      </dgm:prSet>
      <dgm:spPr/>
    </dgm:pt>
    <dgm:pt modelId="{54BE95A1-1DED-4F2C-8A08-D723622B71F7}" type="pres">
      <dgm:prSet presAssocID="{F5D52551-1946-4110-91A5-ED41E5A5F6FD}" presName="rootComposite" presStyleCnt="0">
        <dgm:presLayoutVars/>
      </dgm:prSet>
      <dgm:spPr/>
    </dgm:pt>
    <dgm:pt modelId="{9CB26437-F5B1-4260-8B56-27161EAC4A47}" type="pres">
      <dgm:prSet presAssocID="{F5D52551-1946-4110-91A5-ED41E5A5F6FD}" presName="ParentAccent" presStyleLbl="alignNode1" presStyleIdx="0" presStyleCnt="2" custLinFactNeighborY="-39568"/>
      <dgm:spPr>
        <a:solidFill>
          <a:srgbClr val="006260"/>
        </a:solidFill>
        <a:ln>
          <a:solidFill>
            <a:schemeClr val="accent5">
              <a:lumMod val="60000"/>
              <a:lumOff val="40000"/>
            </a:schemeClr>
          </a:solidFill>
        </a:ln>
      </dgm:spPr>
    </dgm:pt>
    <dgm:pt modelId="{CE8E7ADD-DA4D-4AC9-BEBC-D6901CBD3985}" type="pres">
      <dgm:prSet presAssocID="{F5D52551-1946-4110-91A5-ED41E5A5F6FD}" presName="ParentSmallAccent" presStyleLbl="fgAcc1" presStyleIdx="0" presStyleCnt="2"/>
      <dgm:spPr/>
    </dgm:pt>
    <dgm:pt modelId="{423892C9-1FFD-41E4-8730-837B44BCAF40}" type="pres">
      <dgm:prSet presAssocID="{F5D52551-1946-4110-91A5-ED41E5A5F6FD}" presName="Parent" presStyleLbl="revTx" presStyleIdx="0" presStyleCnt="8">
        <dgm:presLayoutVars>
          <dgm:chMax/>
          <dgm:chPref val="4"/>
          <dgm:bulletEnabled val="1"/>
        </dgm:presLayoutVars>
      </dgm:prSet>
      <dgm:spPr/>
    </dgm:pt>
    <dgm:pt modelId="{6EEF2B06-E964-45EA-8E03-E053D2D072F1}" type="pres">
      <dgm:prSet presAssocID="{F5D52551-1946-4110-91A5-ED41E5A5F6FD}" presName="childShape" presStyleCnt="0">
        <dgm:presLayoutVars>
          <dgm:chMax val="0"/>
          <dgm:chPref val="0"/>
        </dgm:presLayoutVars>
      </dgm:prSet>
      <dgm:spPr/>
    </dgm:pt>
    <dgm:pt modelId="{6FE75668-F9F6-4EB0-8A44-AEF27C67904C}" type="pres">
      <dgm:prSet presAssocID="{0BE07293-3444-4993-BBE9-EAA00A5C3254}" presName="childComposite" presStyleCnt="0">
        <dgm:presLayoutVars>
          <dgm:chMax val="0"/>
          <dgm:chPref val="0"/>
        </dgm:presLayoutVars>
      </dgm:prSet>
      <dgm:spPr/>
    </dgm:pt>
    <dgm:pt modelId="{FC75DAAF-AFDC-4559-BC5A-9E6C51DA3F63}" type="pres">
      <dgm:prSet presAssocID="{0BE07293-3444-4993-BBE9-EAA00A5C3254}" presName="ChildAccent" presStyleLbl="solidFgAcc1" presStyleIdx="0" presStyleCnt="6" custLinFactY="-56039" custLinFactNeighborX="-2998" custLinFactNeighborY="-100000"/>
      <dgm:spPr>
        <a:solidFill>
          <a:srgbClr val="008080"/>
        </a:solidFill>
        <a:ln>
          <a:solidFill>
            <a:srgbClr val="006260"/>
          </a:solidFill>
        </a:ln>
      </dgm:spPr>
    </dgm:pt>
    <dgm:pt modelId="{0CC87C57-F72C-44B9-BB20-731672030297}" type="pres">
      <dgm:prSet presAssocID="{0BE07293-3444-4993-BBE9-EAA00A5C3254}" presName="Child" presStyleLbl="revTx" presStyleIdx="1" presStyleCnt="8" custLinFactNeighborX="298" custLinFactNeighborY="-82537">
        <dgm:presLayoutVars>
          <dgm:chMax val="0"/>
          <dgm:chPref val="0"/>
          <dgm:bulletEnabled val="1"/>
        </dgm:presLayoutVars>
      </dgm:prSet>
      <dgm:spPr/>
    </dgm:pt>
    <dgm:pt modelId="{DCFF1FDD-DB52-48BE-8F99-FA36139B3DCC}" type="pres">
      <dgm:prSet presAssocID="{579382EC-2D4B-48FB-8AE1-E25613A6EF71}" presName="childComposite" presStyleCnt="0">
        <dgm:presLayoutVars>
          <dgm:chMax val="0"/>
          <dgm:chPref val="0"/>
        </dgm:presLayoutVars>
      </dgm:prSet>
      <dgm:spPr/>
    </dgm:pt>
    <dgm:pt modelId="{4B30758E-0642-4398-B0AC-09BECF431266}" type="pres">
      <dgm:prSet presAssocID="{579382EC-2D4B-48FB-8AE1-E25613A6EF71}" presName="ChildAccent" presStyleLbl="solidFgAcc1" presStyleIdx="1" presStyleCnt="6" custLinFactNeighborX="-2998" custLinFactNeighborY="-68339"/>
      <dgm:spPr>
        <a:solidFill>
          <a:srgbClr val="008080"/>
        </a:solidFill>
        <a:ln>
          <a:solidFill>
            <a:srgbClr val="006260"/>
          </a:solidFill>
        </a:ln>
      </dgm:spPr>
    </dgm:pt>
    <dgm:pt modelId="{A7AA4D0F-AC99-420B-80F0-872970ECA3CD}" type="pres">
      <dgm:prSet presAssocID="{579382EC-2D4B-48FB-8AE1-E25613A6EF71}" presName="Child" presStyleLbl="revTx" presStyleIdx="2" presStyleCnt="8" custScaleY="156885" custLinFactNeighborY="-24285">
        <dgm:presLayoutVars>
          <dgm:chMax val="0"/>
          <dgm:chPref val="0"/>
          <dgm:bulletEnabled val="1"/>
        </dgm:presLayoutVars>
      </dgm:prSet>
      <dgm:spPr/>
    </dgm:pt>
    <dgm:pt modelId="{E1AE9F2A-A700-46B5-8AE1-6E22C1790A0C}" type="pres">
      <dgm:prSet presAssocID="{AC050616-3BE1-41FF-A4A9-6E4DDB9BCDB6}" presName="childComposite" presStyleCnt="0">
        <dgm:presLayoutVars>
          <dgm:chMax val="0"/>
          <dgm:chPref val="0"/>
        </dgm:presLayoutVars>
      </dgm:prSet>
      <dgm:spPr/>
    </dgm:pt>
    <dgm:pt modelId="{278E6043-E8DF-4EE5-A145-185939353A4B}" type="pres">
      <dgm:prSet presAssocID="{AC050616-3BE1-41FF-A4A9-6E4DDB9BCDB6}" presName="ChildAccent" presStyleLbl="solidFgAcc1" presStyleIdx="2" presStyleCnt="6" custLinFactNeighborX="776" custLinFactNeighborY="19956"/>
      <dgm:spPr>
        <a:solidFill>
          <a:srgbClr val="008080"/>
        </a:solidFill>
        <a:ln>
          <a:solidFill>
            <a:srgbClr val="006260"/>
          </a:solidFill>
        </a:ln>
      </dgm:spPr>
    </dgm:pt>
    <dgm:pt modelId="{155CE82A-1684-405A-B472-0F9724C88587}" type="pres">
      <dgm:prSet presAssocID="{AC050616-3BE1-41FF-A4A9-6E4DDB9BCDB6}" presName="Child" presStyleLbl="revTx" presStyleIdx="3" presStyleCnt="8" custScaleY="118285">
        <dgm:presLayoutVars>
          <dgm:chMax val="0"/>
          <dgm:chPref val="0"/>
          <dgm:bulletEnabled val="1"/>
        </dgm:presLayoutVars>
      </dgm:prSet>
      <dgm:spPr/>
    </dgm:pt>
    <dgm:pt modelId="{B784D91C-A5AD-42E3-985F-5CF20223618F}" type="pres">
      <dgm:prSet presAssocID="{11C8B76E-4185-4891-8EB0-C5E046D0674C}" presName="root" presStyleCnt="0">
        <dgm:presLayoutVars>
          <dgm:chMax/>
          <dgm:chPref/>
        </dgm:presLayoutVars>
      </dgm:prSet>
      <dgm:spPr/>
    </dgm:pt>
    <dgm:pt modelId="{7B2D0856-02D3-4836-8037-42D4F012053B}" type="pres">
      <dgm:prSet presAssocID="{11C8B76E-4185-4891-8EB0-C5E046D0674C}" presName="rootComposite" presStyleCnt="0">
        <dgm:presLayoutVars/>
      </dgm:prSet>
      <dgm:spPr/>
    </dgm:pt>
    <dgm:pt modelId="{7223E294-D1E0-4DA2-8F7F-D155C8D6C919}" type="pres">
      <dgm:prSet presAssocID="{11C8B76E-4185-4891-8EB0-C5E046D0674C}" presName="ParentAccent" presStyleLbl="alignNode1" presStyleIdx="1" presStyleCnt="2" custLinFactNeighborY="-36395"/>
      <dgm:spPr>
        <a:solidFill>
          <a:srgbClr val="006260"/>
        </a:solidFill>
        <a:ln>
          <a:solidFill>
            <a:schemeClr val="accent5">
              <a:lumMod val="60000"/>
              <a:lumOff val="40000"/>
            </a:schemeClr>
          </a:solidFill>
        </a:ln>
      </dgm:spPr>
    </dgm:pt>
    <dgm:pt modelId="{DF9E5C89-13E1-4BAB-A94F-A1B961F48ED9}" type="pres">
      <dgm:prSet presAssocID="{11C8B76E-4185-4891-8EB0-C5E046D0674C}" presName="ParentSmallAccent" presStyleLbl="fgAcc1" presStyleIdx="1" presStyleCnt="2"/>
      <dgm:spPr/>
    </dgm:pt>
    <dgm:pt modelId="{521F5A5C-0423-4823-877B-ECB7DB4EC016}" type="pres">
      <dgm:prSet presAssocID="{11C8B76E-4185-4891-8EB0-C5E046D0674C}" presName="Parent" presStyleLbl="revTx" presStyleIdx="4" presStyleCnt="8">
        <dgm:presLayoutVars>
          <dgm:chMax/>
          <dgm:chPref val="4"/>
          <dgm:bulletEnabled val="1"/>
        </dgm:presLayoutVars>
      </dgm:prSet>
      <dgm:spPr/>
    </dgm:pt>
    <dgm:pt modelId="{5241EC03-9D56-48D6-897B-998E6A06BAEC}" type="pres">
      <dgm:prSet presAssocID="{11C8B76E-4185-4891-8EB0-C5E046D0674C}" presName="childShape" presStyleCnt="0">
        <dgm:presLayoutVars>
          <dgm:chMax val="0"/>
          <dgm:chPref val="0"/>
        </dgm:presLayoutVars>
      </dgm:prSet>
      <dgm:spPr/>
    </dgm:pt>
    <dgm:pt modelId="{36AE5D3B-FCFC-46B9-AC31-3CFBDE0809D2}" type="pres">
      <dgm:prSet presAssocID="{BA4BD48E-ACE6-442D-946A-9A093583586E}" presName="childComposite" presStyleCnt="0">
        <dgm:presLayoutVars>
          <dgm:chMax val="0"/>
          <dgm:chPref val="0"/>
        </dgm:presLayoutVars>
      </dgm:prSet>
      <dgm:spPr/>
    </dgm:pt>
    <dgm:pt modelId="{AB658FE6-7944-4570-83ED-E4066A3698A8}" type="pres">
      <dgm:prSet presAssocID="{BA4BD48E-ACE6-442D-946A-9A093583586E}" presName="ChildAccent" presStyleLbl="solidFgAcc1" presStyleIdx="3" presStyleCnt="6" custLinFactY="-48491" custLinFactNeighborX="-2998" custLinFactNeighborY="-100000"/>
      <dgm:spPr>
        <a:solidFill>
          <a:srgbClr val="008080"/>
        </a:solidFill>
        <a:ln>
          <a:solidFill>
            <a:srgbClr val="006260"/>
          </a:solidFill>
        </a:ln>
      </dgm:spPr>
    </dgm:pt>
    <dgm:pt modelId="{D57E81D4-A6EB-4342-83F6-518F451BBF03}" type="pres">
      <dgm:prSet presAssocID="{BA4BD48E-ACE6-442D-946A-9A093583586E}" presName="Child" presStyleLbl="revTx" presStyleIdx="5" presStyleCnt="8" custLinFactNeighborX="22" custLinFactNeighborY="-66276">
        <dgm:presLayoutVars>
          <dgm:chMax val="0"/>
          <dgm:chPref val="0"/>
          <dgm:bulletEnabled val="1"/>
        </dgm:presLayoutVars>
      </dgm:prSet>
      <dgm:spPr/>
    </dgm:pt>
    <dgm:pt modelId="{880CE21D-9948-4C66-8078-8798D8AAD765}" type="pres">
      <dgm:prSet presAssocID="{563E85F7-BCB6-4F7F-868F-4AA927B16B4A}" presName="childComposite" presStyleCnt="0">
        <dgm:presLayoutVars>
          <dgm:chMax val="0"/>
          <dgm:chPref val="0"/>
        </dgm:presLayoutVars>
      </dgm:prSet>
      <dgm:spPr/>
    </dgm:pt>
    <dgm:pt modelId="{95E043A9-C033-40E7-BC39-D59467CD4952}" type="pres">
      <dgm:prSet presAssocID="{563E85F7-BCB6-4F7F-868F-4AA927B16B4A}" presName="ChildAccent" presStyleLbl="solidFgAcc1" presStyleIdx="4" presStyleCnt="6" custLinFactNeighborX="-2998" custLinFactNeighborY="-96956"/>
      <dgm:spPr>
        <a:solidFill>
          <a:srgbClr val="008080"/>
        </a:solidFill>
        <a:ln>
          <a:solidFill>
            <a:srgbClr val="006260"/>
          </a:solidFill>
        </a:ln>
      </dgm:spPr>
    </dgm:pt>
    <dgm:pt modelId="{5C0C372B-EDB9-44F7-B675-D3372D6C3A76}" type="pres">
      <dgm:prSet presAssocID="{563E85F7-BCB6-4F7F-868F-4AA927B16B4A}" presName="Child" presStyleLbl="revTx" presStyleIdx="6" presStyleCnt="8" custScaleY="173075" custLinFactNeighborX="22" custLinFactNeighborY="-11566">
        <dgm:presLayoutVars>
          <dgm:chMax val="0"/>
          <dgm:chPref val="0"/>
          <dgm:bulletEnabled val="1"/>
        </dgm:presLayoutVars>
      </dgm:prSet>
      <dgm:spPr/>
    </dgm:pt>
    <dgm:pt modelId="{E9050E93-205C-47FE-B685-A75B284E5270}" type="pres">
      <dgm:prSet presAssocID="{F9DC773C-47FF-4B63-9F05-BD28801FEC7C}" presName="childComposite" presStyleCnt="0">
        <dgm:presLayoutVars>
          <dgm:chMax val="0"/>
          <dgm:chPref val="0"/>
        </dgm:presLayoutVars>
      </dgm:prSet>
      <dgm:spPr/>
    </dgm:pt>
    <dgm:pt modelId="{F0864EAF-B849-483A-988B-BB26BF0CC147}" type="pres">
      <dgm:prSet presAssocID="{F9DC773C-47FF-4B63-9F05-BD28801FEC7C}" presName="ChildAccent" presStyleLbl="solidFgAcc1" presStyleIdx="5" presStyleCnt="6" custLinFactNeighborX="4550" custLinFactNeighborY="-36463"/>
      <dgm:spPr>
        <a:solidFill>
          <a:srgbClr val="008080"/>
        </a:solidFill>
        <a:ln>
          <a:solidFill>
            <a:srgbClr val="006260"/>
          </a:solidFill>
        </a:ln>
      </dgm:spPr>
    </dgm:pt>
    <dgm:pt modelId="{6A3B7BEF-9CA7-4555-83FA-02E12858FADF}" type="pres">
      <dgm:prSet presAssocID="{F9DC773C-47FF-4B63-9F05-BD28801FEC7C}" presName="Child" presStyleLbl="revTx" presStyleIdx="7" presStyleCnt="8" custScaleY="116493" custLinFactNeighborY="-12952">
        <dgm:presLayoutVars>
          <dgm:chMax val="0"/>
          <dgm:chPref val="0"/>
          <dgm:bulletEnabled val="1"/>
        </dgm:presLayoutVars>
      </dgm:prSet>
      <dgm:spPr/>
    </dgm:pt>
  </dgm:ptLst>
  <dgm:cxnLst>
    <dgm:cxn modelId="{5EB68708-59C4-42EA-9E9E-FF353B30F13A}" type="presOf" srcId="{AC050616-3BE1-41FF-A4A9-6E4DDB9BCDB6}" destId="{155CE82A-1684-405A-B472-0F9724C88587}" srcOrd="0" destOrd="0" presId="urn:microsoft.com/office/officeart/2008/layout/SquareAccentList"/>
    <dgm:cxn modelId="{BF0A752F-C869-40D2-AADE-E238B83F74FF}" type="presOf" srcId="{F5D52551-1946-4110-91A5-ED41E5A5F6FD}" destId="{423892C9-1FFD-41E4-8730-837B44BCAF40}" srcOrd="0" destOrd="0" presId="urn:microsoft.com/office/officeart/2008/layout/SquareAccentList"/>
    <dgm:cxn modelId="{BF49562F-DBED-4619-88B6-258A5C8B8400}" srcId="{B9FB085D-9E14-4802-A055-42ECBF33F7C1}" destId="{11C8B76E-4185-4891-8EB0-C5E046D0674C}" srcOrd="1" destOrd="0" parTransId="{03C8C545-77CB-4C5C-9C32-A4D22D4C0C35}" sibTransId="{FFC3F428-AABF-47FA-B3B5-491328D4654E}"/>
    <dgm:cxn modelId="{55BE466B-94C6-49E7-9404-B07267B5F591}" type="presOf" srcId="{11C8B76E-4185-4891-8EB0-C5E046D0674C}" destId="{521F5A5C-0423-4823-877B-ECB7DB4EC016}" srcOrd="0" destOrd="0" presId="urn:microsoft.com/office/officeart/2008/layout/SquareAccentList"/>
    <dgm:cxn modelId="{F8061080-D89B-4C67-BB1B-629331C76E5C}" type="presOf" srcId="{579382EC-2D4B-48FB-8AE1-E25613A6EF71}" destId="{A7AA4D0F-AC99-420B-80F0-872970ECA3CD}" srcOrd="0" destOrd="0" presId="urn:microsoft.com/office/officeart/2008/layout/SquareAccentList"/>
    <dgm:cxn modelId="{5E6C8287-45C1-4A78-A920-CFA16FBD03B4}" srcId="{B9FB085D-9E14-4802-A055-42ECBF33F7C1}" destId="{F5D52551-1946-4110-91A5-ED41E5A5F6FD}" srcOrd="0" destOrd="0" parTransId="{A61E75C8-13B4-4181-BBB5-FAD6E14D03DE}" sibTransId="{3945448B-C7B4-4BA0-BDEE-954ABCDC2BB6}"/>
    <dgm:cxn modelId="{9B99478C-95F4-4292-9D6A-D01BBD7982F2}" srcId="{F5D52551-1946-4110-91A5-ED41E5A5F6FD}" destId="{579382EC-2D4B-48FB-8AE1-E25613A6EF71}" srcOrd="1" destOrd="0" parTransId="{6A3E827B-F500-45A2-B500-F1BD732780B0}" sibTransId="{C06B1F58-C275-4D7A-8566-97B7AECB71C2}"/>
    <dgm:cxn modelId="{EA64308E-3E31-4524-9DBC-3A8ED25F91FC}" srcId="{F5D52551-1946-4110-91A5-ED41E5A5F6FD}" destId="{0BE07293-3444-4993-BBE9-EAA00A5C3254}" srcOrd="0" destOrd="0" parTransId="{D45FB5E0-7678-478F-A40F-37D3156A39D9}" sibTransId="{7483F7B5-A699-4717-8CB3-3EF9AB8E9BA3}"/>
    <dgm:cxn modelId="{D094988E-4658-41E6-83A6-36BA70A58F76}" type="presOf" srcId="{F9DC773C-47FF-4B63-9F05-BD28801FEC7C}" destId="{6A3B7BEF-9CA7-4555-83FA-02E12858FADF}" srcOrd="0" destOrd="0" presId="urn:microsoft.com/office/officeart/2008/layout/SquareAccentList"/>
    <dgm:cxn modelId="{D5210A94-5A12-4AB6-8C05-A8A61F5BF336}" type="presOf" srcId="{BA4BD48E-ACE6-442D-946A-9A093583586E}" destId="{D57E81D4-A6EB-4342-83F6-518F451BBF03}" srcOrd="0" destOrd="0" presId="urn:microsoft.com/office/officeart/2008/layout/SquareAccentList"/>
    <dgm:cxn modelId="{5E59D094-AD8A-478C-B6B0-7461EE4A6D26}" srcId="{F5D52551-1946-4110-91A5-ED41E5A5F6FD}" destId="{AC050616-3BE1-41FF-A4A9-6E4DDB9BCDB6}" srcOrd="2" destOrd="0" parTransId="{444960CE-7092-4300-B749-FC47B28868B7}" sibTransId="{DF45113E-1F08-4C1D-A7D2-C895C80A875E}"/>
    <dgm:cxn modelId="{8AF019AD-5904-4FFA-AE47-B997A3D3FB44}" srcId="{11C8B76E-4185-4891-8EB0-C5E046D0674C}" destId="{F9DC773C-47FF-4B63-9F05-BD28801FEC7C}" srcOrd="2" destOrd="0" parTransId="{5B3F775E-570C-4311-9C61-043E59EAF05E}" sibTransId="{5DAFBD2D-16CF-4635-A97B-B856DA480655}"/>
    <dgm:cxn modelId="{3907E5B7-0B98-4C68-BE62-11F299B8BA19}" srcId="{11C8B76E-4185-4891-8EB0-C5E046D0674C}" destId="{563E85F7-BCB6-4F7F-868F-4AA927B16B4A}" srcOrd="1" destOrd="0" parTransId="{957E9726-646A-4611-A62F-40DE0AE4E8F6}" sibTransId="{326E89F4-C0CA-49D8-ABAB-6ED59BFCCDA8}"/>
    <dgm:cxn modelId="{8E5140C5-1E15-431A-BBEB-BF53689223F4}" srcId="{11C8B76E-4185-4891-8EB0-C5E046D0674C}" destId="{BA4BD48E-ACE6-442D-946A-9A093583586E}" srcOrd="0" destOrd="0" parTransId="{1909A794-42E3-4ECB-B42A-6FAB2CE981E2}" sibTransId="{3EAC0A2D-72BA-4E18-8DB0-BB2924960D2F}"/>
    <dgm:cxn modelId="{D73562C7-DBB0-4B9A-B315-F2D3181CD1B5}" type="presOf" srcId="{B9FB085D-9E14-4802-A055-42ECBF33F7C1}" destId="{65CC2FD8-D59E-427B-815D-2BB2347F34F7}" srcOrd="0" destOrd="0" presId="urn:microsoft.com/office/officeart/2008/layout/SquareAccentList"/>
    <dgm:cxn modelId="{1579BDDE-DD70-4E5E-8EF2-F8EAD535BC6A}" type="presOf" srcId="{0BE07293-3444-4993-BBE9-EAA00A5C3254}" destId="{0CC87C57-F72C-44B9-BB20-731672030297}" srcOrd="0" destOrd="0" presId="urn:microsoft.com/office/officeart/2008/layout/SquareAccentList"/>
    <dgm:cxn modelId="{166FEAF6-4437-461B-91DC-96F1C6F8978F}" type="presOf" srcId="{563E85F7-BCB6-4F7F-868F-4AA927B16B4A}" destId="{5C0C372B-EDB9-44F7-B675-D3372D6C3A76}" srcOrd="0" destOrd="0" presId="urn:microsoft.com/office/officeart/2008/layout/SquareAccentList"/>
    <dgm:cxn modelId="{E4C4E5B8-E21C-49AE-90AB-3443FDE40D26}" type="presParOf" srcId="{65CC2FD8-D59E-427B-815D-2BB2347F34F7}" destId="{1D577AF1-C12C-418C-A57F-88F01B1A700B}" srcOrd="0" destOrd="0" presId="urn:microsoft.com/office/officeart/2008/layout/SquareAccentList"/>
    <dgm:cxn modelId="{6AA19FBA-40BE-4769-A44C-3E9CBC1C0B8D}" type="presParOf" srcId="{1D577AF1-C12C-418C-A57F-88F01B1A700B}" destId="{54BE95A1-1DED-4F2C-8A08-D723622B71F7}" srcOrd="0" destOrd="0" presId="urn:microsoft.com/office/officeart/2008/layout/SquareAccentList"/>
    <dgm:cxn modelId="{625C3C5F-1A62-4D4A-BE44-03C3BD3511DF}" type="presParOf" srcId="{54BE95A1-1DED-4F2C-8A08-D723622B71F7}" destId="{9CB26437-F5B1-4260-8B56-27161EAC4A47}" srcOrd="0" destOrd="0" presId="urn:microsoft.com/office/officeart/2008/layout/SquareAccentList"/>
    <dgm:cxn modelId="{A5789AA4-4902-4C10-91BF-B2B55418B552}" type="presParOf" srcId="{54BE95A1-1DED-4F2C-8A08-D723622B71F7}" destId="{CE8E7ADD-DA4D-4AC9-BEBC-D6901CBD3985}" srcOrd="1" destOrd="0" presId="urn:microsoft.com/office/officeart/2008/layout/SquareAccentList"/>
    <dgm:cxn modelId="{E3561CD2-5582-4F66-AB0F-35D75C35BA18}" type="presParOf" srcId="{54BE95A1-1DED-4F2C-8A08-D723622B71F7}" destId="{423892C9-1FFD-41E4-8730-837B44BCAF40}" srcOrd="2" destOrd="0" presId="urn:microsoft.com/office/officeart/2008/layout/SquareAccentList"/>
    <dgm:cxn modelId="{F40FC77D-F5C9-4335-A450-81B2F4BC99E4}" type="presParOf" srcId="{1D577AF1-C12C-418C-A57F-88F01B1A700B}" destId="{6EEF2B06-E964-45EA-8E03-E053D2D072F1}" srcOrd="1" destOrd="0" presId="urn:microsoft.com/office/officeart/2008/layout/SquareAccentList"/>
    <dgm:cxn modelId="{F19A132A-BB87-4563-AC32-B4C4FE951E7A}" type="presParOf" srcId="{6EEF2B06-E964-45EA-8E03-E053D2D072F1}" destId="{6FE75668-F9F6-4EB0-8A44-AEF27C67904C}" srcOrd="0" destOrd="0" presId="urn:microsoft.com/office/officeart/2008/layout/SquareAccentList"/>
    <dgm:cxn modelId="{CDB62B33-7421-4220-9521-F4AB7C362EDB}" type="presParOf" srcId="{6FE75668-F9F6-4EB0-8A44-AEF27C67904C}" destId="{FC75DAAF-AFDC-4559-BC5A-9E6C51DA3F63}" srcOrd="0" destOrd="0" presId="urn:microsoft.com/office/officeart/2008/layout/SquareAccentList"/>
    <dgm:cxn modelId="{A55B0B1B-B306-4B81-A7AD-70A94EE9F4D4}" type="presParOf" srcId="{6FE75668-F9F6-4EB0-8A44-AEF27C67904C}" destId="{0CC87C57-F72C-44B9-BB20-731672030297}" srcOrd="1" destOrd="0" presId="urn:microsoft.com/office/officeart/2008/layout/SquareAccentList"/>
    <dgm:cxn modelId="{9CEE2DDB-5235-4C50-8E7A-B115C099E1C1}" type="presParOf" srcId="{6EEF2B06-E964-45EA-8E03-E053D2D072F1}" destId="{DCFF1FDD-DB52-48BE-8F99-FA36139B3DCC}" srcOrd="1" destOrd="0" presId="urn:microsoft.com/office/officeart/2008/layout/SquareAccentList"/>
    <dgm:cxn modelId="{7D0074D9-8E7A-4C85-9DD5-D4823C797D8F}" type="presParOf" srcId="{DCFF1FDD-DB52-48BE-8F99-FA36139B3DCC}" destId="{4B30758E-0642-4398-B0AC-09BECF431266}" srcOrd="0" destOrd="0" presId="urn:microsoft.com/office/officeart/2008/layout/SquareAccentList"/>
    <dgm:cxn modelId="{E03F309F-153E-4CB6-B601-5E3382F4DE64}" type="presParOf" srcId="{DCFF1FDD-DB52-48BE-8F99-FA36139B3DCC}" destId="{A7AA4D0F-AC99-420B-80F0-872970ECA3CD}" srcOrd="1" destOrd="0" presId="urn:microsoft.com/office/officeart/2008/layout/SquareAccentList"/>
    <dgm:cxn modelId="{1558150C-8858-4EEF-9F4A-4F8535254222}" type="presParOf" srcId="{6EEF2B06-E964-45EA-8E03-E053D2D072F1}" destId="{E1AE9F2A-A700-46B5-8AE1-6E22C1790A0C}" srcOrd="2" destOrd="0" presId="urn:microsoft.com/office/officeart/2008/layout/SquareAccentList"/>
    <dgm:cxn modelId="{77A5A66D-AD24-410B-91F3-38F7EEE61E50}" type="presParOf" srcId="{E1AE9F2A-A700-46B5-8AE1-6E22C1790A0C}" destId="{278E6043-E8DF-4EE5-A145-185939353A4B}" srcOrd="0" destOrd="0" presId="urn:microsoft.com/office/officeart/2008/layout/SquareAccentList"/>
    <dgm:cxn modelId="{B7FBD244-8387-4991-A708-2BFF05E2FC0B}" type="presParOf" srcId="{E1AE9F2A-A700-46B5-8AE1-6E22C1790A0C}" destId="{155CE82A-1684-405A-B472-0F9724C88587}" srcOrd="1" destOrd="0" presId="urn:microsoft.com/office/officeart/2008/layout/SquareAccentList"/>
    <dgm:cxn modelId="{8B5B3BB9-A3CF-478F-9DE6-F9D4CFE2D8E2}" type="presParOf" srcId="{65CC2FD8-D59E-427B-815D-2BB2347F34F7}" destId="{B784D91C-A5AD-42E3-985F-5CF20223618F}" srcOrd="1" destOrd="0" presId="urn:microsoft.com/office/officeart/2008/layout/SquareAccentList"/>
    <dgm:cxn modelId="{3FEF5C80-3360-4A35-8419-2A39B146D1FD}" type="presParOf" srcId="{B784D91C-A5AD-42E3-985F-5CF20223618F}" destId="{7B2D0856-02D3-4836-8037-42D4F012053B}" srcOrd="0" destOrd="0" presId="urn:microsoft.com/office/officeart/2008/layout/SquareAccentList"/>
    <dgm:cxn modelId="{6E7205F4-7913-41F9-8FE8-93E50D239EF3}" type="presParOf" srcId="{7B2D0856-02D3-4836-8037-42D4F012053B}" destId="{7223E294-D1E0-4DA2-8F7F-D155C8D6C919}" srcOrd="0" destOrd="0" presId="urn:microsoft.com/office/officeart/2008/layout/SquareAccentList"/>
    <dgm:cxn modelId="{F37A9037-E3EA-43AB-8D84-86C9DAD04BA4}" type="presParOf" srcId="{7B2D0856-02D3-4836-8037-42D4F012053B}" destId="{DF9E5C89-13E1-4BAB-A94F-A1B961F48ED9}" srcOrd="1" destOrd="0" presId="urn:microsoft.com/office/officeart/2008/layout/SquareAccentList"/>
    <dgm:cxn modelId="{8C577299-9B4D-49BF-83B5-B072C1015DB3}" type="presParOf" srcId="{7B2D0856-02D3-4836-8037-42D4F012053B}" destId="{521F5A5C-0423-4823-877B-ECB7DB4EC016}" srcOrd="2" destOrd="0" presId="urn:microsoft.com/office/officeart/2008/layout/SquareAccentList"/>
    <dgm:cxn modelId="{909A17D3-0923-4F23-A7F2-A78B23BFACB9}" type="presParOf" srcId="{B784D91C-A5AD-42E3-985F-5CF20223618F}" destId="{5241EC03-9D56-48D6-897B-998E6A06BAEC}" srcOrd="1" destOrd="0" presId="urn:microsoft.com/office/officeart/2008/layout/SquareAccentList"/>
    <dgm:cxn modelId="{4AB73176-4CF9-4F2B-8298-887F89F6203A}" type="presParOf" srcId="{5241EC03-9D56-48D6-897B-998E6A06BAEC}" destId="{36AE5D3B-FCFC-46B9-AC31-3CFBDE0809D2}" srcOrd="0" destOrd="0" presId="urn:microsoft.com/office/officeart/2008/layout/SquareAccentList"/>
    <dgm:cxn modelId="{E3FB24D7-B731-44A2-B231-1DD863E7CFAD}" type="presParOf" srcId="{36AE5D3B-FCFC-46B9-AC31-3CFBDE0809D2}" destId="{AB658FE6-7944-4570-83ED-E4066A3698A8}" srcOrd="0" destOrd="0" presId="urn:microsoft.com/office/officeart/2008/layout/SquareAccentList"/>
    <dgm:cxn modelId="{BFB1C540-28A6-48D5-A6FA-565FB8F6A1C2}" type="presParOf" srcId="{36AE5D3B-FCFC-46B9-AC31-3CFBDE0809D2}" destId="{D57E81D4-A6EB-4342-83F6-518F451BBF03}" srcOrd="1" destOrd="0" presId="urn:microsoft.com/office/officeart/2008/layout/SquareAccentList"/>
    <dgm:cxn modelId="{409A14C3-4589-4095-B20F-54A7973F2AC7}" type="presParOf" srcId="{5241EC03-9D56-48D6-897B-998E6A06BAEC}" destId="{880CE21D-9948-4C66-8078-8798D8AAD765}" srcOrd="1" destOrd="0" presId="urn:microsoft.com/office/officeart/2008/layout/SquareAccentList"/>
    <dgm:cxn modelId="{462BAB60-F1BC-4892-962B-F9EC4C957DF8}" type="presParOf" srcId="{880CE21D-9948-4C66-8078-8798D8AAD765}" destId="{95E043A9-C033-40E7-BC39-D59467CD4952}" srcOrd="0" destOrd="0" presId="urn:microsoft.com/office/officeart/2008/layout/SquareAccentList"/>
    <dgm:cxn modelId="{89A10137-FF19-4CCF-BAC6-B3C2AC81688E}" type="presParOf" srcId="{880CE21D-9948-4C66-8078-8798D8AAD765}" destId="{5C0C372B-EDB9-44F7-B675-D3372D6C3A76}" srcOrd="1" destOrd="0" presId="urn:microsoft.com/office/officeart/2008/layout/SquareAccentList"/>
    <dgm:cxn modelId="{ED163A37-B168-41C8-91DC-AEB9FB30EC0F}" type="presParOf" srcId="{5241EC03-9D56-48D6-897B-998E6A06BAEC}" destId="{E9050E93-205C-47FE-B685-A75B284E5270}" srcOrd="2" destOrd="0" presId="urn:microsoft.com/office/officeart/2008/layout/SquareAccentList"/>
    <dgm:cxn modelId="{17EC8307-99E8-49DE-9C98-4A044B30C752}" type="presParOf" srcId="{E9050E93-205C-47FE-B685-A75B284E5270}" destId="{F0864EAF-B849-483A-988B-BB26BF0CC147}" srcOrd="0" destOrd="0" presId="urn:microsoft.com/office/officeart/2008/layout/SquareAccentList"/>
    <dgm:cxn modelId="{AF7A8E65-DDEB-4D29-B990-6C663EF1E234}" type="presParOf" srcId="{E9050E93-205C-47FE-B685-A75B284E5270}" destId="{6A3B7BEF-9CA7-4555-83FA-02E12858FADF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6D54C7-9EB8-4BC1-BBDB-2F20EB90096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394EA-C650-49FA-949F-F8DEB6AFCCC5}">
      <dgm:prSet phldrT="[Текст]" custT="1"/>
      <dgm:spPr/>
      <dgm:t>
        <a:bodyPr vert="vert270"/>
        <a:lstStyle/>
        <a:p>
          <a:pPr algn="ctr"/>
          <a:endParaRPr lang="ru-RU" sz="1800" b="1" dirty="0">
            <a:solidFill>
              <a:srgbClr val="006260"/>
            </a:solidFill>
          </a:endParaRPr>
        </a:p>
        <a:p>
          <a:pPr algn="ctr"/>
          <a:r>
            <a:rPr lang="ru-RU" sz="1800" b="1" dirty="0">
              <a:solidFill>
                <a:srgbClr val="006260"/>
              </a:solidFill>
            </a:rPr>
            <a:t>Часть, формируемая участниками образовательного процесса</a:t>
          </a:r>
        </a:p>
      </dgm:t>
    </dgm:pt>
    <dgm:pt modelId="{0BC840B5-5943-4336-A43C-DABD28206C55}" type="parTrans" cxnId="{4E24885B-392A-47DF-B661-7CF19A51AD32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5C308C3B-0449-4E5E-98C7-AAEBB089DD37}" type="sibTrans" cxnId="{4E24885B-392A-47DF-B661-7CF19A51AD32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005750B8-EB7A-4FB9-84B9-A313CA7E081D}">
      <dgm:prSet phldrT="[Текст]" custT="1"/>
      <dgm:spPr/>
      <dgm:t>
        <a:bodyPr/>
        <a:lstStyle/>
        <a:p>
          <a:r>
            <a:rPr lang="ru-RU" sz="1800" dirty="0">
              <a:solidFill>
                <a:srgbClr val="006260"/>
              </a:solidFill>
            </a:rPr>
            <a:t>учебных предметов, учебных курсов, учебных модулей по выбору обучающихся, в том числе предусматривающих углубленное изучение учебных предметов</a:t>
          </a:r>
        </a:p>
      </dgm:t>
    </dgm:pt>
    <dgm:pt modelId="{2FC98804-34F3-49BD-AFE8-E7982AE40490}" type="parTrans" cxnId="{F300409C-ECDC-4012-A0A4-8B8964C4B4D3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BBE202D7-6ED8-4C95-A0DB-DEE09E8087C3}" type="sibTrans" cxnId="{F300409C-ECDC-4012-A0A4-8B8964C4B4D3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6BF7FFD4-3244-4152-855C-0E944B48D93E}">
      <dgm:prSet phldrT="[Текст]" custT="1"/>
      <dgm:spPr/>
      <dgm:t>
        <a:bodyPr/>
        <a:lstStyle/>
        <a:p>
          <a:r>
            <a:rPr lang="ru-RU" sz="1800" dirty="0">
              <a:solidFill>
                <a:srgbClr val="006260"/>
              </a:solidFill>
            </a:rPr>
            <a:t>учебных курсов (модулей) предметной области </a:t>
          </a:r>
          <a:br>
            <a:rPr lang="ru-RU" sz="1800">
              <a:solidFill>
                <a:srgbClr val="006260"/>
              </a:solidFill>
            </a:rPr>
          </a:br>
          <a:r>
            <a:rPr lang="ru-RU" sz="1800">
              <a:solidFill>
                <a:srgbClr val="006260"/>
              </a:solidFill>
            </a:rPr>
            <a:t>«Основы </a:t>
          </a:r>
          <a:r>
            <a:rPr lang="ru-RU" sz="1800" dirty="0">
              <a:solidFill>
                <a:srgbClr val="006260"/>
              </a:solidFill>
            </a:rPr>
            <a:t>духовно-нравственной культуры </a:t>
          </a:r>
          <a:r>
            <a:rPr lang="ru-RU" sz="1800">
              <a:solidFill>
                <a:srgbClr val="006260"/>
              </a:solidFill>
            </a:rPr>
            <a:t>народов России», </a:t>
          </a:r>
          <a:br>
            <a:rPr lang="ru-RU" sz="1800">
              <a:solidFill>
                <a:srgbClr val="006260"/>
              </a:solidFill>
            </a:rPr>
          </a:br>
          <a:r>
            <a:rPr lang="ru-RU" sz="1800">
              <a:solidFill>
                <a:srgbClr val="006260"/>
              </a:solidFill>
            </a:rPr>
            <a:t>«Основы </a:t>
          </a:r>
          <a:r>
            <a:rPr lang="ru-RU" sz="1800" dirty="0">
              <a:solidFill>
                <a:srgbClr val="006260"/>
              </a:solidFill>
            </a:rPr>
            <a:t>религиозных культур и </a:t>
          </a:r>
          <a:r>
            <a:rPr lang="ru-RU" sz="1800">
              <a:solidFill>
                <a:srgbClr val="006260"/>
              </a:solidFill>
            </a:rPr>
            <a:t>светской этики» </a:t>
          </a:r>
          <a:endParaRPr lang="ru-RU" sz="1800" dirty="0">
            <a:solidFill>
              <a:srgbClr val="006260"/>
            </a:solidFill>
          </a:endParaRPr>
        </a:p>
      </dgm:t>
    </dgm:pt>
    <dgm:pt modelId="{F250CC40-0022-4048-89BF-032146CB02C9}" type="parTrans" cxnId="{F66663FE-1B15-466D-8FDE-7D1184D770D1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46EEA064-9FCC-476E-924B-6B0A9F666253}" type="sibTrans" cxnId="{F66663FE-1B15-466D-8FDE-7D1184D770D1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EF2816B8-4906-495F-AF73-0572A25D2AA7}">
      <dgm:prSet phldrT="[Текст]" custT="1"/>
      <dgm:spPr/>
      <dgm:t>
        <a:bodyPr/>
        <a:lstStyle/>
        <a:p>
          <a:r>
            <a:rPr lang="ru-RU" sz="1800" dirty="0">
              <a:solidFill>
                <a:srgbClr val="006260"/>
              </a:solidFill>
            </a:rPr>
            <a:t>учебных курсов внеурочной деятельности</a:t>
          </a:r>
        </a:p>
      </dgm:t>
    </dgm:pt>
    <dgm:pt modelId="{C717E4C1-9F35-47ED-924C-31117648802D}" type="parTrans" cxnId="{3E20A9B9-16F6-4D47-A3A0-205F4F9D4375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C0DC91DC-AA1E-4693-B3AC-E66E7E97D2ED}" type="sibTrans" cxnId="{3E20A9B9-16F6-4D47-A3A0-205F4F9D4375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8562C08C-14F4-4119-9950-8CB53911861B}">
      <dgm:prSet custT="1"/>
      <dgm:spPr/>
      <dgm:t>
        <a:bodyPr/>
        <a:lstStyle/>
        <a:p>
          <a:pPr>
            <a:buClr>
              <a:schemeClr val="accent2"/>
            </a:buClr>
            <a:buSzPct val="92000"/>
          </a:pPr>
          <a:r>
            <a:rPr lang="ru-RU" sz="1800" dirty="0">
              <a:solidFill>
                <a:srgbClr val="006260"/>
              </a:solidFill>
            </a:rPr>
            <a:t>предлагаемого второго иностранного языка</a:t>
          </a:r>
        </a:p>
      </dgm:t>
    </dgm:pt>
    <dgm:pt modelId="{3C69273E-4897-40EB-A58C-F8FA441E3F7D}" type="parTrans" cxnId="{03C3DC6D-FCF6-4E7B-A71B-254C9260B45D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7C082AB5-906E-43A8-B785-B3B3D6824954}" type="sibTrans" cxnId="{03C3DC6D-FCF6-4E7B-A71B-254C9260B45D}">
      <dgm:prSet/>
      <dgm:spPr/>
      <dgm:t>
        <a:bodyPr/>
        <a:lstStyle/>
        <a:p>
          <a:endParaRPr lang="ru-RU" sz="1800">
            <a:solidFill>
              <a:srgbClr val="006260"/>
            </a:solidFill>
          </a:endParaRPr>
        </a:p>
      </dgm:t>
    </dgm:pt>
    <dgm:pt modelId="{0D6153D4-378F-4AC3-9C22-3C04B8E938A4}" type="pres">
      <dgm:prSet presAssocID="{4A6D54C7-9EB8-4BC1-BBDB-2F20EB90096C}" presName="vert0" presStyleCnt="0">
        <dgm:presLayoutVars>
          <dgm:dir/>
          <dgm:animOne val="branch"/>
          <dgm:animLvl val="lvl"/>
        </dgm:presLayoutVars>
      </dgm:prSet>
      <dgm:spPr/>
    </dgm:pt>
    <dgm:pt modelId="{E4EEEE53-D410-4F74-B740-7EF4C2A5530C}" type="pres">
      <dgm:prSet presAssocID="{CDE394EA-C650-49FA-949F-F8DEB6AFCCC5}" presName="thickLine" presStyleLbl="alignNode1" presStyleIdx="0" presStyleCnt="1"/>
      <dgm:spPr/>
    </dgm:pt>
    <dgm:pt modelId="{C13750E1-6DDE-49FA-A1CE-0CD0D2BAB1DD}" type="pres">
      <dgm:prSet presAssocID="{CDE394EA-C650-49FA-949F-F8DEB6AFCCC5}" presName="horz1" presStyleCnt="0"/>
      <dgm:spPr/>
    </dgm:pt>
    <dgm:pt modelId="{74F6CE74-3533-4A26-9A39-0B8ECD45E7CC}" type="pres">
      <dgm:prSet presAssocID="{CDE394EA-C650-49FA-949F-F8DEB6AFCCC5}" presName="tx1" presStyleLbl="revTx" presStyleIdx="0" presStyleCnt="5"/>
      <dgm:spPr/>
    </dgm:pt>
    <dgm:pt modelId="{9622EAEC-AC57-4421-8D17-272EF8133AD0}" type="pres">
      <dgm:prSet presAssocID="{CDE394EA-C650-49FA-949F-F8DEB6AFCCC5}" presName="vert1" presStyleCnt="0"/>
      <dgm:spPr/>
    </dgm:pt>
    <dgm:pt modelId="{C9F38315-9CE7-4EBC-B6C9-A5B0729662AD}" type="pres">
      <dgm:prSet presAssocID="{005750B8-EB7A-4FB9-84B9-A313CA7E081D}" presName="vertSpace2a" presStyleCnt="0"/>
      <dgm:spPr/>
    </dgm:pt>
    <dgm:pt modelId="{7A71E12B-0190-4859-B5C5-B5D6AB50E115}" type="pres">
      <dgm:prSet presAssocID="{005750B8-EB7A-4FB9-84B9-A313CA7E081D}" presName="horz2" presStyleCnt="0"/>
      <dgm:spPr/>
    </dgm:pt>
    <dgm:pt modelId="{FEC27D1F-D91A-4D52-94C0-3DF852E75B17}" type="pres">
      <dgm:prSet presAssocID="{005750B8-EB7A-4FB9-84B9-A313CA7E081D}" presName="horzSpace2" presStyleCnt="0"/>
      <dgm:spPr/>
    </dgm:pt>
    <dgm:pt modelId="{A65C5AD7-A2F1-403D-A4A6-26E40EBEBED5}" type="pres">
      <dgm:prSet presAssocID="{005750B8-EB7A-4FB9-84B9-A313CA7E081D}" presName="tx2" presStyleLbl="revTx" presStyleIdx="1" presStyleCnt="5" custScaleX="108656" custScaleY="47120"/>
      <dgm:spPr/>
    </dgm:pt>
    <dgm:pt modelId="{BFF14EFB-373F-4857-865B-1255A6ACE549}" type="pres">
      <dgm:prSet presAssocID="{005750B8-EB7A-4FB9-84B9-A313CA7E081D}" presName="vert2" presStyleCnt="0"/>
      <dgm:spPr/>
    </dgm:pt>
    <dgm:pt modelId="{E25B83C1-4EC2-4D85-A31D-81F8B3F2843C}" type="pres">
      <dgm:prSet presAssocID="{005750B8-EB7A-4FB9-84B9-A313CA7E081D}" presName="thinLine2b" presStyleLbl="callout" presStyleIdx="0" presStyleCnt="4"/>
      <dgm:spPr/>
    </dgm:pt>
    <dgm:pt modelId="{69A3A725-4985-49DE-B56B-4C8B524A200E}" type="pres">
      <dgm:prSet presAssocID="{005750B8-EB7A-4FB9-84B9-A313CA7E081D}" presName="vertSpace2b" presStyleCnt="0"/>
      <dgm:spPr/>
    </dgm:pt>
    <dgm:pt modelId="{A19F0A01-AD28-4FE0-AFF6-100C346D1CC7}" type="pres">
      <dgm:prSet presAssocID="{6BF7FFD4-3244-4152-855C-0E944B48D93E}" presName="horz2" presStyleCnt="0"/>
      <dgm:spPr/>
    </dgm:pt>
    <dgm:pt modelId="{480F5F3A-0652-407B-8D0A-F1FD3B8E115B}" type="pres">
      <dgm:prSet presAssocID="{6BF7FFD4-3244-4152-855C-0E944B48D93E}" presName="horzSpace2" presStyleCnt="0"/>
      <dgm:spPr/>
    </dgm:pt>
    <dgm:pt modelId="{F3D920B4-6A6A-4C38-92E2-6136336DB136}" type="pres">
      <dgm:prSet presAssocID="{6BF7FFD4-3244-4152-855C-0E944B48D93E}" presName="tx2" presStyleLbl="revTx" presStyleIdx="2" presStyleCnt="5" custScaleX="112711" custScaleY="48908"/>
      <dgm:spPr/>
    </dgm:pt>
    <dgm:pt modelId="{DDFFDB22-ACFE-4D51-8E5B-F2256050C8E4}" type="pres">
      <dgm:prSet presAssocID="{6BF7FFD4-3244-4152-855C-0E944B48D93E}" presName="vert2" presStyleCnt="0"/>
      <dgm:spPr/>
    </dgm:pt>
    <dgm:pt modelId="{649393E9-70E4-42BE-A490-2A72122CE3B9}" type="pres">
      <dgm:prSet presAssocID="{6BF7FFD4-3244-4152-855C-0E944B48D93E}" presName="thinLine2b" presStyleLbl="callout" presStyleIdx="1" presStyleCnt="4"/>
      <dgm:spPr/>
    </dgm:pt>
    <dgm:pt modelId="{06FE5F83-DBC0-4C1D-A4D0-599BCA053723}" type="pres">
      <dgm:prSet presAssocID="{6BF7FFD4-3244-4152-855C-0E944B48D93E}" presName="vertSpace2b" presStyleCnt="0"/>
      <dgm:spPr/>
    </dgm:pt>
    <dgm:pt modelId="{F88E3D15-FDF7-43BE-A326-F2BD1219C189}" type="pres">
      <dgm:prSet presAssocID="{EF2816B8-4906-495F-AF73-0572A25D2AA7}" presName="horz2" presStyleCnt="0"/>
      <dgm:spPr/>
    </dgm:pt>
    <dgm:pt modelId="{B5AD1FDD-7BB5-41DA-9583-B5D98CEB8717}" type="pres">
      <dgm:prSet presAssocID="{EF2816B8-4906-495F-AF73-0572A25D2AA7}" presName="horzSpace2" presStyleCnt="0"/>
      <dgm:spPr/>
    </dgm:pt>
    <dgm:pt modelId="{8F80F768-C395-4889-A311-0B64E64F5002}" type="pres">
      <dgm:prSet presAssocID="{EF2816B8-4906-495F-AF73-0572A25D2AA7}" presName="tx2" presStyleLbl="revTx" presStyleIdx="3" presStyleCnt="5" custScaleX="115271" custScaleY="35424"/>
      <dgm:spPr/>
    </dgm:pt>
    <dgm:pt modelId="{F6925BF0-C8BB-48B8-9CAB-47CC383210E0}" type="pres">
      <dgm:prSet presAssocID="{EF2816B8-4906-495F-AF73-0572A25D2AA7}" presName="vert2" presStyleCnt="0"/>
      <dgm:spPr/>
    </dgm:pt>
    <dgm:pt modelId="{92F16954-DA3D-4D49-BD02-F177A5FEE2F3}" type="pres">
      <dgm:prSet presAssocID="{EF2816B8-4906-495F-AF73-0572A25D2AA7}" presName="thinLine2b" presStyleLbl="callout" presStyleIdx="2" presStyleCnt="4"/>
      <dgm:spPr/>
    </dgm:pt>
    <dgm:pt modelId="{7FF05F4A-F116-429E-BAA6-1011BAA523E3}" type="pres">
      <dgm:prSet presAssocID="{EF2816B8-4906-495F-AF73-0572A25D2AA7}" presName="vertSpace2b" presStyleCnt="0"/>
      <dgm:spPr/>
    </dgm:pt>
    <dgm:pt modelId="{1CF719F4-4990-48C4-9737-037A17804DA5}" type="pres">
      <dgm:prSet presAssocID="{8562C08C-14F4-4119-9950-8CB53911861B}" presName="horz2" presStyleCnt="0"/>
      <dgm:spPr/>
    </dgm:pt>
    <dgm:pt modelId="{2E4EB1EA-858A-411B-9D26-103025607426}" type="pres">
      <dgm:prSet presAssocID="{8562C08C-14F4-4119-9950-8CB53911861B}" presName="horzSpace2" presStyleCnt="0"/>
      <dgm:spPr/>
    </dgm:pt>
    <dgm:pt modelId="{7C3FEACD-625F-4380-8232-472D32370C29}" type="pres">
      <dgm:prSet presAssocID="{8562C08C-14F4-4119-9950-8CB53911861B}" presName="tx2" presStyleLbl="revTx" presStyleIdx="4" presStyleCnt="5" custScaleX="117986" custScaleY="30237"/>
      <dgm:spPr/>
    </dgm:pt>
    <dgm:pt modelId="{BCA4588C-350F-4D5E-8F99-F52B9EDC47FC}" type="pres">
      <dgm:prSet presAssocID="{8562C08C-14F4-4119-9950-8CB53911861B}" presName="vert2" presStyleCnt="0"/>
      <dgm:spPr/>
    </dgm:pt>
    <dgm:pt modelId="{87368935-982D-4612-96E4-7E53F3639D92}" type="pres">
      <dgm:prSet presAssocID="{8562C08C-14F4-4119-9950-8CB53911861B}" presName="thinLine2b" presStyleLbl="callout" presStyleIdx="3" presStyleCnt="4"/>
      <dgm:spPr/>
    </dgm:pt>
    <dgm:pt modelId="{09A160E7-4308-44F5-BC21-0F4FF8065A62}" type="pres">
      <dgm:prSet presAssocID="{8562C08C-14F4-4119-9950-8CB53911861B}" presName="vertSpace2b" presStyleCnt="0"/>
      <dgm:spPr/>
    </dgm:pt>
  </dgm:ptLst>
  <dgm:cxnLst>
    <dgm:cxn modelId="{98FFF602-6C4C-4B7F-9165-18947572247D}" type="presOf" srcId="{005750B8-EB7A-4FB9-84B9-A313CA7E081D}" destId="{A65C5AD7-A2F1-403D-A4A6-26E40EBEBED5}" srcOrd="0" destOrd="0" presId="urn:microsoft.com/office/officeart/2008/layout/LinedList"/>
    <dgm:cxn modelId="{69366C3E-71CF-4FA4-B795-A3FF504B7EDB}" type="presOf" srcId="{8562C08C-14F4-4119-9950-8CB53911861B}" destId="{7C3FEACD-625F-4380-8232-472D32370C29}" srcOrd="0" destOrd="0" presId="urn:microsoft.com/office/officeart/2008/layout/LinedList"/>
    <dgm:cxn modelId="{4E24885B-392A-47DF-B661-7CF19A51AD32}" srcId="{4A6D54C7-9EB8-4BC1-BBDB-2F20EB90096C}" destId="{CDE394EA-C650-49FA-949F-F8DEB6AFCCC5}" srcOrd="0" destOrd="0" parTransId="{0BC840B5-5943-4336-A43C-DABD28206C55}" sibTransId="{5C308C3B-0449-4E5E-98C7-AAEBB089DD37}"/>
    <dgm:cxn modelId="{03C3DC6D-FCF6-4E7B-A71B-254C9260B45D}" srcId="{CDE394EA-C650-49FA-949F-F8DEB6AFCCC5}" destId="{8562C08C-14F4-4119-9950-8CB53911861B}" srcOrd="3" destOrd="0" parTransId="{3C69273E-4897-40EB-A58C-F8FA441E3F7D}" sibTransId="{7C082AB5-906E-43A8-B785-B3B3D6824954}"/>
    <dgm:cxn modelId="{E1318C7C-DABE-479B-9E65-E61D80E0BE2E}" type="presOf" srcId="{EF2816B8-4906-495F-AF73-0572A25D2AA7}" destId="{8F80F768-C395-4889-A311-0B64E64F5002}" srcOrd="0" destOrd="0" presId="urn:microsoft.com/office/officeart/2008/layout/LinedList"/>
    <dgm:cxn modelId="{E0357A95-B7F1-4265-8153-F8B6BD890CE9}" type="presOf" srcId="{4A6D54C7-9EB8-4BC1-BBDB-2F20EB90096C}" destId="{0D6153D4-378F-4AC3-9C22-3C04B8E938A4}" srcOrd="0" destOrd="0" presId="urn:microsoft.com/office/officeart/2008/layout/LinedList"/>
    <dgm:cxn modelId="{F300409C-ECDC-4012-A0A4-8B8964C4B4D3}" srcId="{CDE394EA-C650-49FA-949F-F8DEB6AFCCC5}" destId="{005750B8-EB7A-4FB9-84B9-A313CA7E081D}" srcOrd="0" destOrd="0" parTransId="{2FC98804-34F3-49BD-AFE8-E7982AE40490}" sibTransId="{BBE202D7-6ED8-4C95-A0DB-DEE09E8087C3}"/>
    <dgm:cxn modelId="{914526A8-F75A-4F68-BBCC-55B8FBF154E0}" type="presOf" srcId="{CDE394EA-C650-49FA-949F-F8DEB6AFCCC5}" destId="{74F6CE74-3533-4A26-9A39-0B8ECD45E7CC}" srcOrd="0" destOrd="0" presId="urn:microsoft.com/office/officeart/2008/layout/LinedList"/>
    <dgm:cxn modelId="{3E20A9B9-16F6-4D47-A3A0-205F4F9D4375}" srcId="{CDE394EA-C650-49FA-949F-F8DEB6AFCCC5}" destId="{EF2816B8-4906-495F-AF73-0572A25D2AA7}" srcOrd="2" destOrd="0" parTransId="{C717E4C1-9F35-47ED-924C-31117648802D}" sibTransId="{C0DC91DC-AA1E-4693-B3AC-E66E7E97D2ED}"/>
    <dgm:cxn modelId="{2760A4F4-0F4D-484D-8784-E80CAA62D695}" type="presOf" srcId="{6BF7FFD4-3244-4152-855C-0E944B48D93E}" destId="{F3D920B4-6A6A-4C38-92E2-6136336DB136}" srcOrd="0" destOrd="0" presId="urn:microsoft.com/office/officeart/2008/layout/LinedList"/>
    <dgm:cxn modelId="{F66663FE-1B15-466D-8FDE-7D1184D770D1}" srcId="{CDE394EA-C650-49FA-949F-F8DEB6AFCCC5}" destId="{6BF7FFD4-3244-4152-855C-0E944B48D93E}" srcOrd="1" destOrd="0" parTransId="{F250CC40-0022-4048-89BF-032146CB02C9}" sibTransId="{46EEA064-9FCC-476E-924B-6B0A9F666253}"/>
    <dgm:cxn modelId="{18F0A26A-7FB3-4CDB-BE75-50E417B6DE6F}" type="presParOf" srcId="{0D6153D4-378F-4AC3-9C22-3C04B8E938A4}" destId="{E4EEEE53-D410-4F74-B740-7EF4C2A5530C}" srcOrd="0" destOrd="0" presId="urn:microsoft.com/office/officeart/2008/layout/LinedList"/>
    <dgm:cxn modelId="{F588C45C-E0AE-4D77-90B1-612008A412A7}" type="presParOf" srcId="{0D6153D4-378F-4AC3-9C22-3C04B8E938A4}" destId="{C13750E1-6DDE-49FA-A1CE-0CD0D2BAB1DD}" srcOrd="1" destOrd="0" presId="urn:microsoft.com/office/officeart/2008/layout/LinedList"/>
    <dgm:cxn modelId="{E5868F3C-BA33-4529-805E-E110BF12889A}" type="presParOf" srcId="{C13750E1-6DDE-49FA-A1CE-0CD0D2BAB1DD}" destId="{74F6CE74-3533-4A26-9A39-0B8ECD45E7CC}" srcOrd="0" destOrd="0" presId="urn:microsoft.com/office/officeart/2008/layout/LinedList"/>
    <dgm:cxn modelId="{6D8D56CA-2416-44F2-93A7-6A7213C4F6EF}" type="presParOf" srcId="{C13750E1-6DDE-49FA-A1CE-0CD0D2BAB1DD}" destId="{9622EAEC-AC57-4421-8D17-272EF8133AD0}" srcOrd="1" destOrd="0" presId="urn:microsoft.com/office/officeart/2008/layout/LinedList"/>
    <dgm:cxn modelId="{0100B9B6-B916-400F-BC1B-110528B837DE}" type="presParOf" srcId="{9622EAEC-AC57-4421-8D17-272EF8133AD0}" destId="{C9F38315-9CE7-4EBC-B6C9-A5B0729662AD}" srcOrd="0" destOrd="0" presId="urn:microsoft.com/office/officeart/2008/layout/LinedList"/>
    <dgm:cxn modelId="{3A02C0DF-0E8E-471A-9618-73A15E305D29}" type="presParOf" srcId="{9622EAEC-AC57-4421-8D17-272EF8133AD0}" destId="{7A71E12B-0190-4859-B5C5-B5D6AB50E115}" srcOrd="1" destOrd="0" presId="urn:microsoft.com/office/officeart/2008/layout/LinedList"/>
    <dgm:cxn modelId="{06FA8E4E-E1FD-433B-B1D6-0106DD4DC290}" type="presParOf" srcId="{7A71E12B-0190-4859-B5C5-B5D6AB50E115}" destId="{FEC27D1F-D91A-4D52-94C0-3DF852E75B17}" srcOrd="0" destOrd="0" presId="urn:microsoft.com/office/officeart/2008/layout/LinedList"/>
    <dgm:cxn modelId="{7062292C-D029-4B06-8327-3EE446E25AAE}" type="presParOf" srcId="{7A71E12B-0190-4859-B5C5-B5D6AB50E115}" destId="{A65C5AD7-A2F1-403D-A4A6-26E40EBEBED5}" srcOrd="1" destOrd="0" presId="urn:microsoft.com/office/officeart/2008/layout/LinedList"/>
    <dgm:cxn modelId="{F445AED7-0744-4CF3-BF30-20CADD5227DD}" type="presParOf" srcId="{7A71E12B-0190-4859-B5C5-B5D6AB50E115}" destId="{BFF14EFB-373F-4857-865B-1255A6ACE549}" srcOrd="2" destOrd="0" presId="urn:microsoft.com/office/officeart/2008/layout/LinedList"/>
    <dgm:cxn modelId="{73943CBA-B385-441C-8C23-E93ECF3C759D}" type="presParOf" srcId="{9622EAEC-AC57-4421-8D17-272EF8133AD0}" destId="{E25B83C1-4EC2-4D85-A31D-81F8B3F2843C}" srcOrd="2" destOrd="0" presId="urn:microsoft.com/office/officeart/2008/layout/LinedList"/>
    <dgm:cxn modelId="{FF57FE1B-4926-4E73-959E-5AE418F09F1B}" type="presParOf" srcId="{9622EAEC-AC57-4421-8D17-272EF8133AD0}" destId="{69A3A725-4985-49DE-B56B-4C8B524A200E}" srcOrd="3" destOrd="0" presId="urn:microsoft.com/office/officeart/2008/layout/LinedList"/>
    <dgm:cxn modelId="{5463F61B-1260-4D72-8373-F7DCAE099A27}" type="presParOf" srcId="{9622EAEC-AC57-4421-8D17-272EF8133AD0}" destId="{A19F0A01-AD28-4FE0-AFF6-100C346D1CC7}" srcOrd="4" destOrd="0" presId="urn:microsoft.com/office/officeart/2008/layout/LinedList"/>
    <dgm:cxn modelId="{E1699212-14AC-443C-8362-2F2C01766156}" type="presParOf" srcId="{A19F0A01-AD28-4FE0-AFF6-100C346D1CC7}" destId="{480F5F3A-0652-407B-8D0A-F1FD3B8E115B}" srcOrd="0" destOrd="0" presId="urn:microsoft.com/office/officeart/2008/layout/LinedList"/>
    <dgm:cxn modelId="{ADBB0BBF-B0AD-45FC-AF99-4A53AC45F4C4}" type="presParOf" srcId="{A19F0A01-AD28-4FE0-AFF6-100C346D1CC7}" destId="{F3D920B4-6A6A-4C38-92E2-6136336DB136}" srcOrd="1" destOrd="0" presId="urn:microsoft.com/office/officeart/2008/layout/LinedList"/>
    <dgm:cxn modelId="{34D4F7F2-5485-419D-9080-5CA5AF7EF5D5}" type="presParOf" srcId="{A19F0A01-AD28-4FE0-AFF6-100C346D1CC7}" destId="{DDFFDB22-ACFE-4D51-8E5B-F2256050C8E4}" srcOrd="2" destOrd="0" presId="urn:microsoft.com/office/officeart/2008/layout/LinedList"/>
    <dgm:cxn modelId="{AD09769D-F3FA-407B-8E1F-6E2AA28F732B}" type="presParOf" srcId="{9622EAEC-AC57-4421-8D17-272EF8133AD0}" destId="{649393E9-70E4-42BE-A490-2A72122CE3B9}" srcOrd="5" destOrd="0" presId="urn:microsoft.com/office/officeart/2008/layout/LinedList"/>
    <dgm:cxn modelId="{69E26DAC-3C79-43DE-AFF1-CF76D9BC7421}" type="presParOf" srcId="{9622EAEC-AC57-4421-8D17-272EF8133AD0}" destId="{06FE5F83-DBC0-4C1D-A4D0-599BCA053723}" srcOrd="6" destOrd="0" presId="urn:microsoft.com/office/officeart/2008/layout/LinedList"/>
    <dgm:cxn modelId="{82D41EC6-04CE-4D71-A935-5489E675E905}" type="presParOf" srcId="{9622EAEC-AC57-4421-8D17-272EF8133AD0}" destId="{F88E3D15-FDF7-43BE-A326-F2BD1219C189}" srcOrd="7" destOrd="0" presId="urn:microsoft.com/office/officeart/2008/layout/LinedList"/>
    <dgm:cxn modelId="{C7FA59D8-D539-4938-A7DE-6A8E317238CF}" type="presParOf" srcId="{F88E3D15-FDF7-43BE-A326-F2BD1219C189}" destId="{B5AD1FDD-7BB5-41DA-9583-B5D98CEB8717}" srcOrd="0" destOrd="0" presId="urn:microsoft.com/office/officeart/2008/layout/LinedList"/>
    <dgm:cxn modelId="{DD7A64A2-CE67-4555-A405-EAD70AF47FAF}" type="presParOf" srcId="{F88E3D15-FDF7-43BE-A326-F2BD1219C189}" destId="{8F80F768-C395-4889-A311-0B64E64F5002}" srcOrd="1" destOrd="0" presId="urn:microsoft.com/office/officeart/2008/layout/LinedList"/>
    <dgm:cxn modelId="{5CD2959A-B849-4366-B250-A3BAD25D51E2}" type="presParOf" srcId="{F88E3D15-FDF7-43BE-A326-F2BD1219C189}" destId="{F6925BF0-C8BB-48B8-9CAB-47CC383210E0}" srcOrd="2" destOrd="0" presId="urn:microsoft.com/office/officeart/2008/layout/LinedList"/>
    <dgm:cxn modelId="{852C2F4E-19F1-4DB4-A7FA-422142446E25}" type="presParOf" srcId="{9622EAEC-AC57-4421-8D17-272EF8133AD0}" destId="{92F16954-DA3D-4D49-BD02-F177A5FEE2F3}" srcOrd="8" destOrd="0" presId="urn:microsoft.com/office/officeart/2008/layout/LinedList"/>
    <dgm:cxn modelId="{8E8FD2B0-7E41-41D2-8D43-5CA78DADE0E3}" type="presParOf" srcId="{9622EAEC-AC57-4421-8D17-272EF8133AD0}" destId="{7FF05F4A-F116-429E-BAA6-1011BAA523E3}" srcOrd="9" destOrd="0" presId="urn:microsoft.com/office/officeart/2008/layout/LinedList"/>
    <dgm:cxn modelId="{BC78674C-6E1E-4889-8755-525141EE205C}" type="presParOf" srcId="{9622EAEC-AC57-4421-8D17-272EF8133AD0}" destId="{1CF719F4-4990-48C4-9737-037A17804DA5}" srcOrd="10" destOrd="0" presId="urn:microsoft.com/office/officeart/2008/layout/LinedList"/>
    <dgm:cxn modelId="{514EBE04-FDB4-4645-99A5-6A3C47393944}" type="presParOf" srcId="{1CF719F4-4990-48C4-9737-037A17804DA5}" destId="{2E4EB1EA-858A-411B-9D26-103025607426}" srcOrd="0" destOrd="0" presId="urn:microsoft.com/office/officeart/2008/layout/LinedList"/>
    <dgm:cxn modelId="{1E761797-DDC5-4AAE-AD8A-ED1706B03629}" type="presParOf" srcId="{1CF719F4-4990-48C4-9737-037A17804DA5}" destId="{7C3FEACD-625F-4380-8232-472D32370C29}" srcOrd="1" destOrd="0" presId="urn:microsoft.com/office/officeart/2008/layout/LinedList"/>
    <dgm:cxn modelId="{5C7203E9-5FE3-4DAC-BE54-D5F8F0AFDCEA}" type="presParOf" srcId="{1CF719F4-4990-48C4-9737-037A17804DA5}" destId="{BCA4588C-350F-4D5E-8F99-F52B9EDC47FC}" srcOrd="2" destOrd="0" presId="urn:microsoft.com/office/officeart/2008/layout/LinedList"/>
    <dgm:cxn modelId="{63E0DDC7-E3C1-4413-B43C-E2A8E0593CE2}" type="presParOf" srcId="{9622EAEC-AC57-4421-8D17-272EF8133AD0}" destId="{87368935-982D-4612-96E4-7E53F3639D92}" srcOrd="11" destOrd="0" presId="urn:microsoft.com/office/officeart/2008/layout/LinedList"/>
    <dgm:cxn modelId="{18563E8A-4F7E-4A9B-8089-C7CDAD53256D}" type="presParOf" srcId="{9622EAEC-AC57-4421-8D17-272EF8133AD0}" destId="{09A160E7-4308-44F5-BC21-0F4FF8065A62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B75541-2352-4478-9342-30D10C6C3E9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842796-966A-4677-A77D-B7D06A59836C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80C133F8-8B77-47B6-BC5D-CBC15FFA7660}" type="parTrans" cxnId="{DEF00B13-9E04-4D0E-A82D-E4D1381DD0C2}">
      <dgm:prSet/>
      <dgm:spPr/>
      <dgm:t>
        <a:bodyPr/>
        <a:lstStyle/>
        <a:p>
          <a:endParaRPr lang="ru-RU"/>
        </a:p>
      </dgm:t>
    </dgm:pt>
    <dgm:pt modelId="{0447FF0E-6FD4-4B05-A0A1-FFC1AE4CE322}" type="sibTrans" cxnId="{DEF00B13-9E04-4D0E-A82D-E4D1381DD0C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A4E78A9-3D40-4F4D-A5C3-0985D36DC7AE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5FD72B57-B8F5-4F09-913F-49824BBAA10C}" type="parTrans" cxnId="{28B6D7F2-0C5B-426A-B9BB-0A55EFA4FC49}">
      <dgm:prSet/>
      <dgm:spPr/>
      <dgm:t>
        <a:bodyPr/>
        <a:lstStyle/>
        <a:p>
          <a:endParaRPr lang="ru-RU"/>
        </a:p>
      </dgm:t>
    </dgm:pt>
    <dgm:pt modelId="{597F0E78-EA70-40E1-AA40-145282451E11}" type="sibTrans" cxnId="{28B6D7F2-0C5B-426A-B9BB-0A55EFA4FC4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EB776A9-9928-4992-9F96-1FC0A6B93B7A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3B249D97-333F-4C9B-9EA4-2F4112DFFDD0}" type="parTrans" cxnId="{5F4CF20E-4CB3-4369-91FE-54B5542564DB}">
      <dgm:prSet/>
      <dgm:spPr/>
      <dgm:t>
        <a:bodyPr/>
        <a:lstStyle/>
        <a:p>
          <a:endParaRPr lang="ru-RU"/>
        </a:p>
      </dgm:t>
    </dgm:pt>
    <dgm:pt modelId="{A79C4222-AF08-4173-9D89-E67470FC4BB1}" type="sibTrans" cxnId="{5F4CF20E-4CB3-4369-91FE-54B5542564DB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BDF8C982-F92B-4DE6-BAA3-D0C10404B8A6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558803BB-50CD-426D-97DE-636FF5D3FB32}" type="parTrans" cxnId="{6091612D-0C98-4FA2-B0BB-53B624A92592}">
      <dgm:prSet/>
      <dgm:spPr/>
      <dgm:t>
        <a:bodyPr/>
        <a:lstStyle/>
        <a:p>
          <a:endParaRPr lang="ru-RU"/>
        </a:p>
      </dgm:t>
    </dgm:pt>
    <dgm:pt modelId="{C7E6D99B-746D-41E8-89D1-30A32FEA71B9}" type="sibTrans" cxnId="{6091612D-0C98-4FA2-B0BB-53B624A9259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7B7D279-80FD-4205-A246-18D129278D73}">
      <dgm:prSet phldrT="[Текст]"/>
      <dgm:spPr>
        <a:solidFill>
          <a:srgbClr val="006F6C"/>
        </a:solidFill>
      </dgm:spPr>
      <dgm:t>
        <a:bodyPr/>
        <a:lstStyle/>
        <a:p>
          <a:r>
            <a:rPr lang="ru-RU" dirty="0">
              <a:solidFill>
                <a:srgbClr val="006F6C"/>
              </a:solidFill>
            </a:rPr>
            <a:t>.</a:t>
          </a:r>
        </a:p>
      </dgm:t>
    </dgm:pt>
    <dgm:pt modelId="{AD9C7559-4E6C-48A7-B24B-31375A7D458C}" type="parTrans" cxnId="{C2C6CBC6-CDCA-4E92-8003-06A550834102}">
      <dgm:prSet/>
      <dgm:spPr/>
      <dgm:t>
        <a:bodyPr/>
        <a:lstStyle/>
        <a:p>
          <a:endParaRPr lang="ru-RU"/>
        </a:p>
      </dgm:t>
    </dgm:pt>
    <dgm:pt modelId="{A6881EC5-31F5-4841-9EE4-7D3786037207}" type="sibTrans" cxnId="{C2C6CBC6-CDCA-4E92-8003-06A55083410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698B50A-A040-497D-8CAA-700AE8E9A986}" type="pres">
      <dgm:prSet presAssocID="{29B75541-2352-4478-9342-30D10C6C3E93}" presName="cycle" presStyleCnt="0">
        <dgm:presLayoutVars>
          <dgm:dir/>
          <dgm:resizeHandles val="exact"/>
        </dgm:presLayoutVars>
      </dgm:prSet>
      <dgm:spPr/>
    </dgm:pt>
    <dgm:pt modelId="{236B156D-C3A9-471A-B6C1-5B14AE11355F}" type="pres">
      <dgm:prSet presAssocID="{91842796-966A-4677-A77D-B7D06A59836C}" presName="node" presStyleLbl="node1" presStyleIdx="0" presStyleCnt="5">
        <dgm:presLayoutVars>
          <dgm:bulletEnabled val="1"/>
        </dgm:presLayoutVars>
      </dgm:prSet>
      <dgm:spPr/>
    </dgm:pt>
    <dgm:pt modelId="{C66D0F0F-30FB-45D4-9454-4CC7DE902D74}" type="pres">
      <dgm:prSet presAssocID="{0447FF0E-6FD4-4B05-A0A1-FFC1AE4CE322}" presName="sibTrans" presStyleLbl="sibTrans2D1" presStyleIdx="0" presStyleCnt="5"/>
      <dgm:spPr/>
    </dgm:pt>
    <dgm:pt modelId="{C66AC787-540A-4D14-9929-EB08614675C4}" type="pres">
      <dgm:prSet presAssocID="{0447FF0E-6FD4-4B05-A0A1-FFC1AE4CE322}" presName="connectorText" presStyleLbl="sibTrans2D1" presStyleIdx="0" presStyleCnt="5"/>
      <dgm:spPr/>
    </dgm:pt>
    <dgm:pt modelId="{C6AE8DFB-04FC-4FF2-9925-FE7F6CE383F5}" type="pres">
      <dgm:prSet presAssocID="{8A4E78A9-3D40-4F4D-A5C3-0985D36DC7AE}" presName="node" presStyleLbl="node1" presStyleIdx="1" presStyleCnt="5">
        <dgm:presLayoutVars>
          <dgm:bulletEnabled val="1"/>
        </dgm:presLayoutVars>
      </dgm:prSet>
      <dgm:spPr/>
    </dgm:pt>
    <dgm:pt modelId="{211E66D0-D44E-4EF3-B736-FAF6E99D1768}" type="pres">
      <dgm:prSet presAssocID="{597F0E78-EA70-40E1-AA40-145282451E11}" presName="sibTrans" presStyleLbl="sibTrans2D1" presStyleIdx="1" presStyleCnt="5"/>
      <dgm:spPr/>
    </dgm:pt>
    <dgm:pt modelId="{EFB5A4D8-89C4-4E55-8480-6F1AB65684A9}" type="pres">
      <dgm:prSet presAssocID="{597F0E78-EA70-40E1-AA40-145282451E11}" presName="connectorText" presStyleLbl="sibTrans2D1" presStyleIdx="1" presStyleCnt="5"/>
      <dgm:spPr/>
    </dgm:pt>
    <dgm:pt modelId="{9562499A-228E-402B-98BA-F4E80A9AF47A}" type="pres">
      <dgm:prSet presAssocID="{CEB776A9-9928-4992-9F96-1FC0A6B93B7A}" presName="node" presStyleLbl="node1" presStyleIdx="2" presStyleCnt="5">
        <dgm:presLayoutVars>
          <dgm:bulletEnabled val="1"/>
        </dgm:presLayoutVars>
      </dgm:prSet>
      <dgm:spPr/>
    </dgm:pt>
    <dgm:pt modelId="{BE8F8E74-9D0F-42CF-99E6-FA3B064B22EC}" type="pres">
      <dgm:prSet presAssocID="{A79C4222-AF08-4173-9D89-E67470FC4BB1}" presName="sibTrans" presStyleLbl="sibTrans2D1" presStyleIdx="2" presStyleCnt="5"/>
      <dgm:spPr/>
    </dgm:pt>
    <dgm:pt modelId="{D4F549A0-10ED-4FE9-9290-64D612305AA0}" type="pres">
      <dgm:prSet presAssocID="{A79C4222-AF08-4173-9D89-E67470FC4BB1}" presName="connectorText" presStyleLbl="sibTrans2D1" presStyleIdx="2" presStyleCnt="5"/>
      <dgm:spPr/>
    </dgm:pt>
    <dgm:pt modelId="{79CB3D8A-9426-4A95-9ACB-29EEEDDE3B41}" type="pres">
      <dgm:prSet presAssocID="{BDF8C982-F92B-4DE6-BAA3-D0C10404B8A6}" presName="node" presStyleLbl="node1" presStyleIdx="3" presStyleCnt="5">
        <dgm:presLayoutVars>
          <dgm:bulletEnabled val="1"/>
        </dgm:presLayoutVars>
      </dgm:prSet>
      <dgm:spPr/>
    </dgm:pt>
    <dgm:pt modelId="{0EC1A682-3BFB-46E9-AC45-F2EF3F324578}" type="pres">
      <dgm:prSet presAssocID="{C7E6D99B-746D-41E8-89D1-30A32FEA71B9}" presName="sibTrans" presStyleLbl="sibTrans2D1" presStyleIdx="3" presStyleCnt="5"/>
      <dgm:spPr/>
    </dgm:pt>
    <dgm:pt modelId="{A9847C16-C7AD-4817-99CB-3139AB2A498D}" type="pres">
      <dgm:prSet presAssocID="{C7E6D99B-746D-41E8-89D1-30A32FEA71B9}" presName="connectorText" presStyleLbl="sibTrans2D1" presStyleIdx="3" presStyleCnt="5"/>
      <dgm:spPr/>
    </dgm:pt>
    <dgm:pt modelId="{E2AB3245-9EF4-4D4D-9FC3-B99AA822320E}" type="pres">
      <dgm:prSet presAssocID="{87B7D279-80FD-4205-A246-18D129278D73}" presName="node" presStyleLbl="node1" presStyleIdx="4" presStyleCnt="5">
        <dgm:presLayoutVars>
          <dgm:bulletEnabled val="1"/>
        </dgm:presLayoutVars>
      </dgm:prSet>
      <dgm:spPr/>
    </dgm:pt>
    <dgm:pt modelId="{B936160C-18C2-48CD-B8E9-F4D9013EC484}" type="pres">
      <dgm:prSet presAssocID="{A6881EC5-31F5-4841-9EE4-7D3786037207}" presName="sibTrans" presStyleLbl="sibTrans2D1" presStyleIdx="4" presStyleCnt="5"/>
      <dgm:spPr/>
    </dgm:pt>
    <dgm:pt modelId="{D20F1C39-2570-41B9-94F2-849422EAD016}" type="pres">
      <dgm:prSet presAssocID="{A6881EC5-31F5-4841-9EE4-7D3786037207}" presName="connectorText" presStyleLbl="sibTrans2D1" presStyleIdx="4" presStyleCnt="5"/>
      <dgm:spPr/>
    </dgm:pt>
  </dgm:ptLst>
  <dgm:cxnLst>
    <dgm:cxn modelId="{5F4CF20E-4CB3-4369-91FE-54B5542564DB}" srcId="{29B75541-2352-4478-9342-30D10C6C3E93}" destId="{CEB776A9-9928-4992-9F96-1FC0A6B93B7A}" srcOrd="2" destOrd="0" parTransId="{3B249D97-333F-4C9B-9EA4-2F4112DFFDD0}" sibTransId="{A79C4222-AF08-4173-9D89-E67470FC4BB1}"/>
    <dgm:cxn modelId="{DEF00B13-9E04-4D0E-A82D-E4D1381DD0C2}" srcId="{29B75541-2352-4478-9342-30D10C6C3E93}" destId="{91842796-966A-4677-A77D-B7D06A59836C}" srcOrd="0" destOrd="0" parTransId="{80C133F8-8B77-47B6-BC5D-CBC15FFA7660}" sibTransId="{0447FF0E-6FD4-4B05-A0A1-FFC1AE4CE322}"/>
    <dgm:cxn modelId="{6091612D-0C98-4FA2-B0BB-53B624A92592}" srcId="{29B75541-2352-4478-9342-30D10C6C3E93}" destId="{BDF8C982-F92B-4DE6-BAA3-D0C10404B8A6}" srcOrd="3" destOrd="0" parTransId="{558803BB-50CD-426D-97DE-636FF5D3FB32}" sibTransId="{C7E6D99B-746D-41E8-89D1-30A32FEA71B9}"/>
    <dgm:cxn modelId="{A1A7992E-6A2E-42F3-8B05-B0DE71EF002A}" type="presOf" srcId="{BDF8C982-F92B-4DE6-BAA3-D0C10404B8A6}" destId="{79CB3D8A-9426-4A95-9ACB-29EEEDDE3B41}" srcOrd="0" destOrd="0" presId="urn:microsoft.com/office/officeart/2005/8/layout/cycle2"/>
    <dgm:cxn modelId="{DE911E5E-AF5A-4FAB-AE2E-E62EB7586F97}" type="presOf" srcId="{0447FF0E-6FD4-4B05-A0A1-FFC1AE4CE322}" destId="{C66D0F0F-30FB-45D4-9454-4CC7DE902D74}" srcOrd="0" destOrd="0" presId="urn:microsoft.com/office/officeart/2005/8/layout/cycle2"/>
    <dgm:cxn modelId="{64455963-2827-47FD-9271-25BA8AB88392}" type="presOf" srcId="{29B75541-2352-4478-9342-30D10C6C3E93}" destId="{2698B50A-A040-497D-8CAA-700AE8E9A986}" srcOrd="0" destOrd="0" presId="urn:microsoft.com/office/officeart/2005/8/layout/cycle2"/>
    <dgm:cxn modelId="{8D64A446-9980-450F-A7CC-7CD6F1B2C0B6}" type="presOf" srcId="{87B7D279-80FD-4205-A246-18D129278D73}" destId="{E2AB3245-9EF4-4D4D-9FC3-B99AA822320E}" srcOrd="0" destOrd="0" presId="urn:microsoft.com/office/officeart/2005/8/layout/cycle2"/>
    <dgm:cxn modelId="{B903B151-0A73-4CB7-A183-F0DDF2CE180F}" type="presOf" srcId="{0447FF0E-6FD4-4B05-A0A1-FFC1AE4CE322}" destId="{C66AC787-540A-4D14-9929-EB08614675C4}" srcOrd="1" destOrd="0" presId="urn:microsoft.com/office/officeart/2005/8/layout/cycle2"/>
    <dgm:cxn modelId="{2778CB79-F740-4C74-95F1-BB04999CF8D9}" type="presOf" srcId="{597F0E78-EA70-40E1-AA40-145282451E11}" destId="{211E66D0-D44E-4EF3-B736-FAF6E99D1768}" srcOrd="0" destOrd="0" presId="urn:microsoft.com/office/officeart/2005/8/layout/cycle2"/>
    <dgm:cxn modelId="{1508077F-4BAF-412A-B553-94BEEE66599F}" type="presOf" srcId="{A6881EC5-31F5-4841-9EE4-7D3786037207}" destId="{B936160C-18C2-48CD-B8E9-F4D9013EC484}" srcOrd="0" destOrd="0" presId="urn:microsoft.com/office/officeart/2005/8/layout/cycle2"/>
    <dgm:cxn modelId="{4A0D8E82-7ED3-48F8-841D-0DEBBE2A65C1}" type="presOf" srcId="{A79C4222-AF08-4173-9D89-E67470FC4BB1}" destId="{BE8F8E74-9D0F-42CF-99E6-FA3B064B22EC}" srcOrd="0" destOrd="0" presId="urn:microsoft.com/office/officeart/2005/8/layout/cycle2"/>
    <dgm:cxn modelId="{7204AE85-E8F3-4903-BF05-D073052558B1}" type="presOf" srcId="{91842796-966A-4677-A77D-B7D06A59836C}" destId="{236B156D-C3A9-471A-B6C1-5B14AE11355F}" srcOrd="0" destOrd="0" presId="urn:microsoft.com/office/officeart/2005/8/layout/cycle2"/>
    <dgm:cxn modelId="{8D31D198-0737-4984-9AEF-61F807A70F9F}" type="presOf" srcId="{C7E6D99B-746D-41E8-89D1-30A32FEA71B9}" destId="{A9847C16-C7AD-4817-99CB-3139AB2A498D}" srcOrd="1" destOrd="0" presId="urn:microsoft.com/office/officeart/2005/8/layout/cycle2"/>
    <dgm:cxn modelId="{D66BABA6-D418-40E4-9DAB-0412F220EB14}" type="presOf" srcId="{8A4E78A9-3D40-4F4D-A5C3-0985D36DC7AE}" destId="{C6AE8DFB-04FC-4FF2-9925-FE7F6CE383F5}" srcOrd="0" destOrd="0" presId="urn:microsoft.com/office/officeart/2005/8/layout/cycle2"/>
    <dgm:cxn modelId="{470789B3-C429-402E-8335-2C28A3FBC9C6}" type="presOf" srcId="{CEB776A9-9928-4992-9F96-1FC0A6B93B7A}" destId="{9562499A-228E-402B-98BA-F4E80A9AF47A}" srcOrd="0" destOrd="0" presId="urn:microsoft.com/office/officeart/2005/8/layout/cycle2"/>
    <dgm:cxn modelId="{C2C6CBC6-CDCA-4E92-8003-06A550834102}" srcId="{29B75541-2352-4478-9342-30D10C6C3E93}" destId="{87B7D279-80FD-4205-A246-18D129278D73}" srcOrd="4" destOrd="0" parTransId="{AD9C7559-4E6C-48A7-B24B-31375A7D458C}" sibTransId="{A6881EC5-31F5-4841-9EE4-7D3786037207}"/>
    <dgm:cxn modelId="{F11908CC-2D32-4364-9494-F1F343C06D58}" type="presOf" srcId="{597F0E78-EA70-40E1-AA40-145282451E11}" destId="{EFB5A4D8-89C4-4E55-8480-6F1AB65684A9}" srcOrd="1" destOrd="0" presId="urn:microsoft.com/office/officeart/2005/8/layout/cycle2"/>
    <dgm:cxn modelId="{2982CDEF-29E7-42C0-A310-733E4692634E}" type="presOf" srcId="{C7E6D99B-746D-41E8-89D1-30A32FEA71B9}" destId="{0EC1A682-3BFB-46E9-AC45-F2EF3F324578}" srcOrd="0" destOrd="0" presId="urn:microsoft.com/office/officeart/2005/8/layout/cycle2"/>
    <dgm:cxn modelId="{C7F830F0-3289-4CA8-A3D2-0B3C60AAE5C1}" type="presOf" srcId="{A6881EC5-31F5-4841-9EE4-7D3786037207}" destId="{D20F1C39-2570-41B9-94F2-849422EAD016}" srcOrd="1" destOrd="0" presId="urn:microsoft.com/office/officeart/2005/8/layout/cycle2"/>
    <dgm:cxn modelId="{28B6D7F2-0C5B-426A-B9BB-0A55EFA4FC49}" srcId="{29B75541-2352-4478-9342-30D10C6C3E93}" destId="{8A4E78A9-3D40-4F4D-A5C3-0985D36DC7AE}" srcOrd="1" destOrd="0" parTransId="{5FD72B57-B8F5-4F09-913F-49824BBAA10C}" sibTransId="{597F0E78-EA70-40E1-AA40-145282451E11}"/>
    <dgm:cxn modelId="{BFDE6FF7-08F5-463B-87D7-C851C68F6CB5}" type="presOf" srcId="{A79C4222-AF08-4173-9D89-E67470FC4BB1}" destId="{D4F549A0-10ED-4FE9-9290-64D612305AA0}" srcOrd="1" destOrd="0" presId="urn:microsoft.com/office/officeart/2005/8/layout/cycle2"/>
    <dgm:cxn modelId="{31FCA4D8-76DA-4E06-833F-143BD3D3575D}" type="presParOf" srcId="{2698B50A-A040-497D-8CAA-700AE8E9A986}" destId="{236B156D-C3A9-471A-B6C1-5B14AE11355F}" srcOrd="0" destOrd="0" presId="urn:microsoft.com/office/officeart/2005/8/layout/cycle2"/>
    <dgm:cxn modelId="{7C6E5D4C-C49E-4A49-9BAD-E94EFF7BCCB1}" type="presParOf" srcId="{2698B50A-A040-497D-8CAA-700AE8E9A986}" destId="{C66D0F0F-30FB-45D4-9454-4CC7DE902D74}" srcOrd="1" destOrd="0" presId="urn:microsoft.com/office/officeart/2005/8/layout/cycle2"/>
    <dgm:cxn modelId="{449A6CB0-0388-464E-9778-37F4B413B8DA}" type="presParOf" srcId="{C66D0F0F-30FB-45D4-9454-4CC7DE902D74}" destId="{C66AC787-540A-4D14-9929-EB08614675C4}" srcOrd="0" destOrd="0" presId="urn:microsoft.com/office/officeart/2005/8/layout/cycle2"/>
    <dgm:cxn modelId="{37DC127E-896A-423F-9717-F6BF7BF5968F}" type="presParOf" srcId="{2698B50A-A040-497D-8CAA-700AE8E9A986}" destId="{C6AE8DFB-04FC-4FF2-9925-FE7F6CE383F5}" srcOrd="2" destOrd="0" presId="urn:microsoft.com/office/officeart/2005/8/layout/cycle2"/>
    <dgm:cxn modelId="{42402821-1345-4492-9EA4-020FC2B58DB7}" type="presParOf" srcId="{2698B50A-A040-497D-8CAA-700AE8E9A986}" destId="{211E66D0-D44E-4EF3-B736-FAF6E99D1768}" srcOrd="3" destOrd="0" presId="urn:microsoft.com/office/officeart/2005/8/layout/cycle2"/>
    <dgm:cxn modelId="{C9081375-F898-4AA1-B239-C3A3DDE08E13}" type="presParOf" srcId="{211E66D0-D44E-4EF3-B736-FAF6E99D1768}" destId="{EFB5A4D8-89C4-4E55-8480-6F1AB65684A9}" srcOrd="0" destOrd="0" presId="urn:microsoft.com/office/officeart/2005/8/layout/cycle2"/>
    <dgm:cxn modelId="{19ABFCCD-562D-4EAF-966B-F66EA7415117}" type="presParOf" srcId="{2698B50A-A040-497D-8CAA-700AE8E9A986}" destId="{9562499A-228E-402B-98BA-F4E80A9AF47A}" srcOrd="4" destOrd="0" presId="urn:microsoft.com/office/officeart/2005/8/layout/cycle2"/>
    <dgm:cxn modelId="{FA408E1A-EFEE-4CE3-A513-CF748FCB34CF}" type="presParOf" srcId="{2698B50A-A040-497D-8CAA-700AE8E9A986}" destId="{BE8F8E74-9D0F-42CF-99E6-FA3B064B22EC}" srcOrd="5" destOrd="0" presId="urn:microsoft.com/office/officeart/2005/8/layout/cycle2"/>
    <dgm:cxn modelId="{415EA158-F787-41EA-8AAB-7DE6AD98B351}" type="presParOf" srcId="{BE8F8E74-9D0F-42CF-99E6-FA3B064B22EC}" destId="{D4F549A0-10ED-4FE9-9290-64D612305AA0}" srcOrd="0" destOrd="0" presId="urn:microsoft.com/office/officeart/2005/8/layout/cycle2"/>
    <dgm:cxn modelId="{552A2CC9-7EA4-4E28-A7E6-A721AFDDEB78}" type="presParOf" srcId="{2698B50A-A040-497D-8CAA-700AE8E9A986}" destId="{79CB3D8A-9426-4A95-9ACB-29EEEDDE3B41}" srcOrd="6" destOrd="0" presId="urn:microsoft.com/office/officeart/2005/8/layout/cycle2"/>
    <dgm:cxn modelId="{B5559048-981B-42ED-B6FE-229B24011921}" type="presParOf" srcId="{2698B50A-A040-497D-8CAA-700AE8E9A986}" destId="{0EC1A682-3BFB-46E9-AC45-F2EF3F324578}" srcOrd="7" destOrd="0" presId="urn:microsoft.com/office/officeart/2005/8/layout/cycle2"/>
    <dgm:cxn modelId="{0C39E08B-EACB-4B7D-93F6-E7C0F5C349FB}" type="presParOf" srcId="{0EC1A682-3BFB-46E9-AC45-F2EF3F324578}" destId="{A9847C16-C7AD-4817-99CB-3139AB2A498D}" srcOrd="0" destOrd="0" presId="urn:microsoft.com/office/officeart/2005/8/layout/cycle2"/>
    <dgm:cxn modelId="{B8027D55-D4C3-463D-8912-A37A5C74A396}" type="presParOf" srcId="{2698B50A-A040-497D-8CAA-700AE8E9A986}" destId="{E2AB3245-9EF4-4D4D-9FC3-B99AA822320E}" srcOrd="8" destOrd="0" presId="urn:microsoft.com/office/officeart/2005/8/layout/cycle2"/>
    <dgm:cxn modelId="{E89CC460-6A8D-47B3-B793-8ADC0DA152EF}" type="presParOf" srcId="{2698B50A-A040-497D-8CAA-700AE8E9A986}" destId="{B936160C-18C2-48CD-B8E9-F4D9013EC484}" srcOrd="9" destOrd="0" presId="urn:microsoft.com/office/officeart/2005/8/layout/cycle2"/>
    <dgm:cxn modelId="{BAEB1DE9-7F21-4C8B-B447-8DBF86011519}" type="presParOf" srcId="{B936160C-18C2-48CD-B8E9-F4D9013EC484}" destId="{D20F1C39-2570-41B9-94F2-849422EAD01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EFA9B0-B382-49FC-86FE-E15893F7945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5ECBFB5F-2EB8-4B8E-9539-11FA0F7678EE}">
      <dgm:prSet phldrT="[Текст]"/>
      <dgm:spPr>
        <a:solidFill>
          <a:srgbClr val="006260"/>
        </a:solidFill>
      </dgm:spPr>
      <dgm:t>
        <a:bodyPr/>
        <a:lstStyle/>
        <a:p>
          <a:r>
            <a:rPr lang="ru-RU" dirty="0">
              <a:solidFill>
                <a:schemeClr val="bg2"/>
              </a:solidFill>
            </a:rPr>
            <a:t>ИОС</a:t>
          </a:r>
        </a:p>
      </dgm:t>
    </dgm:pt>
    <dgm:pt modelId="{6EF32DDA-0FFD-4DF6-8506-14D764841143}" type="parTrans" cxnId="{39EDEA2D-B43F-4E6F-B2C7-DB1C8DF16E6A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6EB2A2AE-684F-4123-B9AD-98F239E98017}" type="sibTrans" cxnId="{39EDEA2D-B43F-4E6F-B2C7-DB1C8DF16E6A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DAD736A-B390-4DB2-9308-A62F73325686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6260"/>
          </a:solidFill>
        </a:ln>
      </dgm:spPr>
      <dgm:t>
        <a:bodyPr/>
        <a:lstStyle/>
        <a:p>
          <a:r>
            <a:rPr lang="ru-RU" sz="2000" b="1" dirty="0">
              <a:solidFill>
                <a:srgbClr val="006260"/>
              </a:solidFill>
            </a:rPr>
            <a:t>Обеспечение доступности</a:t>
          </a:r>
        </a:p>
      </dgm:t>
    </dgm:pt>
    <dgm:pt modelId="{2632261C-B24C-44D2-98AD-EF218EBBC4D6}" type="parTrans" cxnId="{64C34975-4A5E-484E-A196-10565291D122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solidFill>
            <a:srgbClr val="006260"/>
          </a:solidFill>
        </a:ln>
      </dgm:spPr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F36CBFA3-1DCA-401D-A180-9C37AFCF2CAB}" type="sibTrans" cxnId="{64C34975-4A5E-484E-A196-10565291D12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E49134B6-7F73-4DDB-B865-52F6BB938225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6260"/>
          </a:solidFill>
        </a:ln>
      </dgm:spPr>
      <dgm:t>
        <a:bodyPr/>
        <a:lstStyle/>
        <a:p>
          <a:r>
            <a:rPr lang="ru-RU" sz="2000" b="1" dirty="0">
              <a:solidFill>
                <a:srgbClr val="006260"/>
              </a:solidFill>
            </a:rPr>
            <a:t>Возможность использования</a:t>
          </a:r>
        </a:p>
      </dgm:t>
    </dgm:pt>
    <dgm:pt modelId="{49C25560-4933-4A18-B91A-AA6C1B00B28F}" type="parTrans" cxnId="{3E558EF5-ECAD-4B22-8C34-47EBF2BD2FA2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498A0E5-4299-45E9-BA0C-8A9B5B809D07}" type="sibTrans" cxnId="{3E558EF5-ECAD-4B22-8C34-47EBF2BD2FA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56383126-7726-4472-A563-44F8B8D9E1BC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006260"/>
          </a:solidFill>
        </a:ln>
      </dgm:spPr>
      <dgm:t>
        <a:bodyPr/>
        <a:lstStyle/>
        <a:p>
          <a:r>
            <a:rPr lang="ru-RU" sz="2000" b="1" dirty="0">
              <a:solidFill>
                <a:srgbClr val="006260"/>
              </a:solidFill>
            </a:rPr>
            <a:t>Использование в целях</a:t>
          </a:r>
        </a:p>
      </dgm:t>
    </dgm:pt>
    <dgm:pt modelId="{16E9B1BB-8DB3-486D-9A8A-FD45FF42782F}" type="parTrans" cxnId="{A66EDA4C-4CA9-444D-BE18-763935B10D5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solidFill>
            <a:srgbClr val="006260"/>
          </a:solidFill>
        </a:ln>
      </dgm:spPr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D9BEC2DE-59D0-4BD1-9CE8-8DA200811F8E}" type="sibTrans" cxnId="{A66EDA4C-4CA9-444D-BE18-763935B10D5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3ADAF3F-36C2-4961-8031-7BEECA941E0C}" type="pres">
      <dgm:prSet presAssocID="{F9EFA9B0-B382-49FC-86FE-E15893F7945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D57B76E-4178-48E2-A69B-7EFA6B8065D1}" type="pres">
      <dgm:prSet presAssocID="{5ECBFB5F-2EB8-4B8E-9539-11FA0F7678EE}" presName="root1" presStyleCnt="0"/>
      <dgm:spPr/>
    </dgm:pt>
    <dgm:pt modelId="{86C3926B-32BF-49AB-8321-BF91346FE158}" type="pres">
      <dgm:prSet presAssocID="{5ECBFB5F-2EB8-4B8E-9539-11FA0F7678EE}" presName="LevelOneTextNode" presStyleLbl="node0" presStyleIdx="0" presStyleCnt="1">
        <dgm:presLayoutVars>
          <dgm:chPref val="3"/>
        </dgm:presLayoutVars>
      </dgm:prSet>
      <dgm:spPr/>
    </dgm:pt>
    <dgm:pt modelId="{BD959241-9746-4C23-A479-50A8CBD90792}" type="pres">
      <dgm:prSet presAssocID="{5ECBFB5F-2EB8-4B8E-9539-11FA0F7678EE}" presName="level2hierChild" presStyleCnt="0"/>
      <dgm:spPr/>
    </dgm:pt>
    <dgm:pt modelId="{185648EA-1FF6-4920-A055-4BC10A168695}" type="pres">
      <dgm:prSet presAssocID="{2632261C-B24C-44D2-98AD-EF218EBBC4D6}" presName="conn2-1" presStyleLbl="parChTrans1D2" presStyleIdx="0" presStyleCnt="3"/>
      <dgm:spPr/>
    </dgm:pt>
    <dgm:pt modelId="{60CAF716-850D-49FD-8D6E-DBE513BB5C1B}" type="pres">
      <dgm:prSet presAssocID="{2632261C-B24C-44D2-98AD-EF218EBBC4D6}" presName="connTx" presStyleLbl="parChTrans1D2" presStyleIdx="0" presStyleCnt="3"/>
      <dgm:spPr/>
    </dgm:pt>
    <dgm:pt modelId="{A73834AD-2924-402B-8BA8-3FAE95E3F900}" type="pres">
      <dgm:prSet presAssocID="{1DAD736A-B390-4DB2-9308-A62F73325686}" presName="root2" presStyleCnt="0"/>
      <dgm:spPr/>
    </dgm:pt>
    <dgm:pt modelId="{4F6D273C-A271-4254-8318-0788A1804F53}" type="pres">
      <dgm:prSet presAssocID="{1DAD736A-B390-4DB2-9308-A62F73325686}" presName="LevelTwoTextNode" presStyleLbl="node2" presStyleIdx="0" presStyleCnt="3" custScaleX="130409">
        <dgm:presLayoutVars>
          <dgm:chPref val="3"/>
        </dgm:presLayoutVars>
      </dgm:prSet>
      <dgm:spPr/>
    </dgm:pt>
    <dgm:pt modelId="{E7E012D6-4E49-46C7-9D6A-77BF5325CCE8}" type="pres">
      <dgm:prSet presAssocID="{1DAD736A-B390-4DB2-9308-A62F73325686}" presName="level3hierChild" presStyleCnt="0"/>
      <dgm:spPr/>
    </dgm:pt>
    <dgm:pt modelId="{CFF6366D-2144-4379-A4F9-17540F9DA5CF}" type="pres">
      <dgm:prSet presAssocID="{49C25560-4933-4A18-B91A-AA6C1B00B28F}" presName="conn2-1" presStyleLbl="parChTrans1D2" presStyleIdx="1" presStyleCnt="3"/>
      <dgm:spPr/>
    </dgm:pt>
    <dgm:pt modelId="{D87D8878-91AA-4407-9B16-3566B819B3C8}" type="pres">
      <dgm:prSet presAssocID="{49C25560-4933-4A18-B91A-AA6C1B00B28F}" presName="connTx" presStyleLbl="parChTrans1D2" presStyleIdx="1" presStyleCnt="3"/>
      <dgm:spPr/>
    </dgm:pt>
    <dgm:pt modelId="{720D74AB-26E7-4E98-BFA4-E924928BCE9E}" type="pres">
      <dgm:prSet presAssocID="{E49134B6-7F73-4DDB-B865-52F6BB938225}" presName="root2" presStyleCnt="0"/>
      <dgm:spPr/>
    </dgm:pt>
    <dgm:pt modelId="{8D46DCFA-32F4-4D47-BB0D-374D53BAEF7E}" type="pres">
      <dgm:prSet presAssocID="{E49134B6-7F73-4DDB-B865-52F6BB938225}" presName="LevelTwoTextNode" presStyleLbl="node2" presStyleIdx="1" presStyleCnt="3" custScaleX="130409">
        <dgm:presLayoutVars>
          <dgm:chPref val="3"/>
        </dgm:presLayoutVars>
      </dgm:prSet>
      <dgm:spPr/>
    </dgm:pt>
    <dgm:pt modelId="{599DFA79-9CC9-4445-B3BE-E72C90A521E2}" type="pres">
      <dgm:prSet presAssocID="{E49134B6-7F73-4DDB-B865-52F6BB938225}" presName="level3hierChild" presStyleCnt="0"/>
      <dgm:spPr/>
    </dgm:pt>
    <dgm:pt modelId="{AE0C9542-C7AE-405B-A7E7-5749E9CAEB2D}" type="pres">
      <dgm:prSet presAssocID="{16E9B1BB-8DB3-486D-9A8A-FD45FF42782F}" presName="conn2-1" presStyleLbl="parChTrans1D2" presStyleIdx="2" presStyleCnt="3"/>
      <dgm:spPr/>
    </dgm:pt>
    <dgm:pt modelId="{F79B3C28-D27B-4395-86D3-1587F0C94B2F}" type="pres">
      <dgm:prSet presAssocID="{16E9B1BB-8DB3-486D-9A8A-FD45FF42782F}" presName="connTx" presStyleLbl="parChTrans1D2" presStyleIdx="2" presStyleCnt="3"/>
      <dgm:spPr/>
    </dgm:pt>
    <dgm:pt modelId="{98EA473B-FDD2-4CC2-AF5F-696FB1330091}" type="pres">
      <dgm:prSet presAssocID="{56383126-7726-4472-A563-44F8B8D9E1BC}" presName="root2" presStyleCnt="0"/>
      <dgm:spPr/>
    </dgm:pt>
    <dgm:pt modelId="{B4360E1F-6BF0-4721-9CD4-E7BEE79931B7}" type="pres">
      <dgm:prSet presAssocID="{56383126-7726-4472-A563-44F8B8D9E1BC}" presName="LevelTwoTextNode" presStyleLbl="node2" presStyleIdx="2" presStyleCnt="3" custScaleX="130409">
        <dgm:presLayoutVars>
          <dgm:chPref val="3"/>
        </dgm:presLayoutVars>
      </dgm:prSet>
      <dgm:spPr/>
    </dgm:pt>
    <dgm:pt modelId="{20EE078F-6A9A-43CF-A9DE-7C8A62CCF786}" type="pres">
      <dgm:prSet presAssocID="{56383126-7726-4472-A563-44F8B8D9E1BC}" presName="level3hierChild" presStyleCnt="0"/>
      <dgm:spPr/>
    </dgm:pt>
  </dgm:ptLst>
  <dgm:cxnLst>
    <dgm:cxn modelId="{39EDEA2D-B43F-4E6F-B2C7-DB1C8DF16E6A}" srcId="{F9EFA9B0-B382-49FC-86FE-E15893F7945F}" destId="{5ECBFB5F-2EB8-4B8E-9539-11FA0F7678EE}" srcOrd="0" destOrd="0" parTransId="{6EF32DDA-0FFD-4DF6-8506-14D764841143}" sibTransId="{6EB2A2AE-684F-4123-B9AD-98F239E98017}"/>
    <dgm:cxn modelId="{2980E836-279D-4CB0-9009-B7F18185EE53}" type="presOf" srcId="{49C25560-4933-4A18-B91A-AA6C1B00B28F}" destId="{D87D8878-91AA-4407-9B16-3566B819B3C8}" srcOrd="1" destOrd="0" presId="urn:microsoft.com/office/officeart/2008/layout/HorizontalMultiLevelHierarchy"/>
    <dgm:cxn modelId="{A66EDA4C-4CA9-444D-BE18-763935B10D54}" srcId="{5ECBFB5F-2EB8-4B8E-9539-11FA0F7678EE}" destId="{56383126-7726-4472-A563-44F8B8D9E1BC}" srcOrd="2" destOrd="0" parTransId="{16E9B1BB-8DB3-486D-9A8A-FD45FF42782F}" sibTransId="{D9BEC2DE-59D0-4BD1-9CE8-8DA200811F8E}"/>
    <dgm:cxn modelId="{0525274E-3A78-4557-8AA1-772B3BA254F6}" type="presOf" srcId="{56383126-7726-4472-A563-44F8B8D9E1BC}" destId="{B4360E1F-6BF0-4721-9CD4-E7BEE79931B7}" srcOrd="0" destOrd="0" presId="urn:microsoft.com/office/officeart/2008/layout/HorizontalMultiLevelHierarchy"/>
    <dgm:cxn modelId="{5B066D70-569A-4907-B985-16324D386EEC}" type="presOf" srcId="{2632261C-B24C-44D2-98AD-EF218EBBC4D6}" destId="{185648EA-1FF6-4920-A055-4BC10A168695}" srcOrd="0" destOrd="0" presId="urn:microsoft.com/office/officeart/2008/layout/HorizontalMultiLevelHierarchy"/>
    <dgm:cxn modelId="{64C34975-4A5E-484E-A196-10565291D122}" srcId="{5ECBFB5F-2EB8-4B8E-9539-11FA0F7678EE}" destId="{1DAD736A-B390-4DB2-9308-A62F73325686}" srcOrd="0" destOrd="0" parTransId="{2632261C-B24C-44D2-98AD-EF218EBBC4D6}" sibTransId="{F36CBFA3-1DCA-401D-A180-9C37AFCF2CAB}"/>
    <dgm:cxn modelId="{8D18B779-BE10-443D-A83F-39C859760BAC}" type="presOf" srcId="{16E9B1BB-8DB3-486D-9A8A-FD45FF42782F}" destId="{F79B3C28-D27B-4395-86D3-1587F0C94B2F}" srcOrd="1" destOrd="0" presId="urn:microsoft.com/office/officeart/2008/layout/HorizontalMultiLevelHierarchy"/>
    <dgm:cxn modelId="{45F75A83-3745-418C-8A1B-9E78E1BDF60A}" type="presOf" srcId="{49C25560-4933-4A18-B91A-AA6C1B00B28F}" destId="{CFF6366D-2144-4379-A4F9-17540F9DA5CF}" srcOrd="0" destOrd="0" presId="urn:microsoft.com/office/officeart/2008/layout/HorizontalMultiLevelHierarchy"/>
    <dgm:cxn modelId="{63A01CA4-8C32-463C-827D-CFFD3B715F0C}" type="presOf" srcId="{16E9B1BB-8DB3-486D-9A8A-FD45FF42782F}" destId="{AE0C9542-C7AE-405B-A7E7-5749E9CAEB2D}" srcOrd="0" destOrd="0" presId="urn:microsoft.com/office/officeart/2008/layout/HorizontalMultiLevelHierarchy"/>
    <dgm:cxn modelId="{0C83A2BD-F801-4A78-AD03-D477A641F594}" type="presOf" srcId="{F9EFA9B0-B382-49FC-86FE-E15893F7945F}" destId="{13ADAF3F-36C2-4961-8031-7BEECA941E0C}" srcOrd="0" destOrd="0" presId="urn:microsoft.com/office/officeart/2008/layout/HorizontalMultiLevelHierarchy"/>
    <dgm:cxn modelId="{07846FCA-67F7-4955-B244-C4306E6597D1}" type="presOf" srcId="{1DAD736A-B390-4DB2-9308-A62F73325686}" destId="{4F6D273C-A271-4254-8318-0788A1804F53}" srcOrd="0" destOrd="0" presId="urn:microsoft.com/office/officeart/2008/layout/HorizontalMultiLevelHierarchy"/>
    <dgm:cxn modelId="{D1C171CD-D906-4945-925F-BA6162AA8E9B}" type="presOf" srcId="{5ECBFB5F-2EB8-4B8E-9539-11FA0F7678EE}" destId="{86C3926B-32BF-49AB-8321-BF91346FE158}" srcOrd="0" destOrd="0" presId="urn:microsoft.com/office/officeart/2008/layout/HorizontalMultiLevelHierarchy"/>
    <dgm:cxn modelId="{C84874E0-09A4-40D7-86DE-BF48CCA0528C}" type="presOf" srcId="{2632261C-B24C-44D2-98AD-EF218EBBC4D6}" destId="{60CAF716-850D-49FD-8D6E-DBE513BB5C1B}" srcOrd="1" destOrd="0" presId="urn:microsoft.com/office/officeart/2008/layout/HorizontalMultiLevelHierarchy"/>
    <dgm:cxn modelId="{3E558EF5-ECAD-4B22-8C34-47EBF2BD2FA2}" srcId="{5ECBFB5F-2EB8-4B8E-9539-11FA0F7678EE}" destId="{E49134B6-7F73-4DDB-B865-52F6BB938225}" srcOrd="1" destOrd="0" parTransId="{49C25560-4933-4A18-B91A-AA6C1B00B28F}" sibTransId="{1498A0E5-4299-45E9-BA0C-8A9B5B809D07}"/>
    <dgm:cxn modelId="{793310FE-E1DE-4833-8400-5D2A651045AE}" type="presOf" srcId="{E49134B6-7F73-4DDB-B865-52F6BB938225}" destId="{8D46DCFA-32F4-4D47-BB0D-374D53BAEF7E}" srcOrd="0" destOrd="0" presId="urn:microsoft.com/office/officeart/2008/layout/HorizontalMultiLevelHierarchy"/>
    <dgm:cxn modelId="{E6127F2A-0259-4F88-BAB9-84DB205F5674}" type="presParOf" srcId="{13ADAF3F-36C2-4961-8031-7BEECA941E0C}" destId="{8D57B76E-4178-48E2-A69B-7EFA6B8065D1}" srcOrd="0" destOrd="0" presId="urn:microsoft.com/office/officeart/2008/layout/HorizontalMultiLevelHierarchy"/>
    <dgm:cxn modelId="{0E985FBD-0184-44A3-842F-6A18B2D0F723}" type="presParOf" srcId="{8D57B76E-4178-48E2-A69B-7EFA6B8065D1}" destId="{86C3926B-32BF-49AB-8321-BF91346FE158}" srcOrd="0" destOrd="0" presId="urn:microsoft.com/office/officeart/2008/layout/HorizontalMultiLevelHierarchy"/>
    <dgm:cxn modelId="{1E7F566C-23B9-407C-8710-0BCA158DF93E}" type="presParOf" srcId="{8D57B76E-4178-48E2-A69B-7EFA6B8065D1}" destId="{BD959241-9746-4C23-A479-50A8CBD90792}" srcOrd="1" destOrd="0" presId="urn:microsoft.com/office/officeart/2008/layout/HorizontalMultiLevelHierarchy"/>
    <dgm:cxn modelId="{5948A81D-C861-48D2-BF00-C12D1F7CF608}" type="presParOf" srcId="{BD959241-9746-4C23-A479-50A8CBD90792}" destId="{185648EA-1FF6-4920-A055-4BC10A168695}" srcOrd="0" destOrd="0" presId="urn:microsoft.com/office/officeart/2008/layout/HorizontalMultiLevelHierarchy"/>
    <dgm:cxn modelId="{767E929D-E1F1-4336-B9F7-0DBD111850F0}" type="presParOf" srcId="{185648EA-1FF6-4920-A055-4BC10A168695}" destId="{60CAF716-850D-49FD-8D6E-DBE513BB5C1B}" srcOrd="0" destOrd="0" presId="urn:microsoft.com/office/officeart/2008/layout/HorizontalMultiLevelHierarchy"/>
    <dgm:cxn modelId="{3337FE14-7FC8-45DB-A614-5F18FD9A7148}" type="presParOf" srcId="{BD959241-9746-4C23-A479-50A8CBD90792}" destId="{A73834AD-2924-402B-8BA8-3FAE95E3F900}" srcOrd="1" destOrd="0" presId="urn:microsoft.com/office/officeart/2008/layout/HorizontalMultiLevelHierarchy"/>
    <dgm:cxn modelId="{A7484264-D602-45E1-92ED-31D3BF7468B2}" type="presParOf" srcId="{A73834AD-2924-402B-8BA8-3FAE95E3F900}" destId="{4F6D273C-A271-4254-8318-0788A1804F53}" srcOrd="0" destOrd="0" presId="urn:microsoft.com/office/officeart/2008/layout/HorizontalMultiLevelHierarchy"/>
    <dgm:cxn modelId="{A0C7E470-90BC-4160-B529-F3BE38C30513}" type="presParOf" srcId="{A73834AD-2924-402B-8BA8-3FAE95E3F900}" destId="{E7E012D6-4E49-46C7-9D6A-77BF5325CCE8}" srcOrd="1" destOrd="0" presId="urn:microsoft.com/office/officeart/2008/layout/HorizontalMultiLevelHierarchy"/>
    <dgm:cxn modelId="{D337DD28-4B69-4C79-BC53-8EA289BF33B7}" type="presParOf" srcId="{BD959241-9746-4C23-A479-50A8CBD90792}" destId="{CFF6366D-2144-4379-A4F9-17540F9DA5CF}" srcOrd="2" destOrd="0" presId="urn:microsoft.com/office/officeart/2008/layout/HorizontalMultiLevelHierarchy"/>
    <dgm:cxn modelId="{178A5A6C-C736-49D6-8762-D92D85FECAC4}" type="presParOf" srcId="{CFF6366D-2144-4379-A4F9-17540F9DA5CF}" destId="{D87D8878-91AA-4407-9B16-3566B819B3C8}" srcOrd="0" destOrd="0" presId="urn:microsoft.com/office/officeart/2008/layout/HorizontalMultiLevelHierarchy"/>
    <dgm:cxn modelId="{A54226FF-0786-40B9-932C-CAA03ABA2BE0}" type="presParOf" srcId="{BD959241-9746-4C23-A479-50A8CBD90792}" destId="{720D74AB-26E7-4E98-BFA4-E924928BCE9E}" srcOrd="3" destOrd="0" presId="urn:microsoft.com/office/officeart/2008/layout/HorizontalMultiLevelHierarchy"/>
    <dgm:cxn modelId="{A499F8E6-7B9C-4160-B7FC-87AEE2026CDD}" type="presParOf" srcId="{720D74AB-26E7-4E98-BFA4-E924928BCE9E}" destId="{8D46DCFA-32F4-4D47-BB0D-374D53BAEF7E}" srcOrd="0" destOrd="0" presId="urn:microsoft.com/office/officeart/2008/layout/HorizontalMultiLevelHierarchy"/>
    <dgm:cxn modelId="{7D0BE906-D3B5-4B33-814F-1C491163CDD3}" type="presParOf" srcId="{720D74AB-26E7-4E98-BFA4-E924928BCE9E}" destId="{599DFA79-9CC9-4445-B3BE-E72C90A521E2}" srcOrd="1" destOrd="0" presId="urn:microsoft.com/office/officeart/2008/layout/HorizontalMultiLevelHierarchy"/>
    <dgm:cxn modelId="{3D27BB60-F5B0-409E-9361-F06F9B3BC38F}" type="presParOf" srcId="{BD959241-9746-4C23-A479-50A8CBD90792}" destId="{AE0C9542-C7AE-405B-A7E7-5749E9CAEB2D}" srcOrd="4" destOrd="0" presId="urn:microsoft.com/office/officeart/2008/layout/HorizontalMultiLevelHierarchy"/>
    <dgm:cxn modelId="{28AE6ED9-F539-46F8-B4FA-F551A033924E}" type="presParOf" srcId="{AE0C9542-C7AE-405B-A7E7-5749E9CAEB2D}" destId="{F79B3C28-D27B-4395-86D3-1587F0C94B2F}" srcOrd="0" destOrd="0" presId="urn:microsoft.com/office/officeart/2008/layout/HorizontalMultiLevelHierarchy"/>
    <dgm:cxn modelId="{F93A3DF4-85A5-4293-92F5-72EC965A814F}" type="presParOf" srcId="{BD959241-9746-4C23-A479-50A8CBD90792}" destId="{98EA473B-FDD2-4CC2-AF5F-696FB1330091}" srcOrd="5" destOrd="0" presId="urn:microsoft.com/office/officeart/2008/layout/HorizontalMultiLevelHierarchy"/>
    <dgm:cxn modelId="{66FD4675-93BE-4838-9354-44536454AEF3}" type="presParOf" srcId="{98EA473B-FDD2-4CC2-AF5F-696FB1330091}" destId="{B4360E1F-6BF0-4721-9CD4-E7BEE79931B7}" srcOrd="0" destOrd="0" presId="urn:microsoft.com/office/officeart/2008/layout/HorizontalMultiLevelHierarchy"/>
    <dgm:cxn modelId="{B3CA9D43-3F7C-4C02-A419-65CC1469577E}" type="presParOf" srcId="{98EA473B-FDD2-4CC2-AF5F-696FB1330091}" destId="{20EE078F-6A9A-43CF-A9DE-7C8A62CCF78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B156D-C3A9-471A-B6C1-5B14AE11355F}">
      <dsp:nvSpPr>
        <dsp:cNvPr id="0" name=""/>
        <dsp:cNvSpPr/>
      </dsp:nvSpPr>
      <dsp:spPr>
        <a:xfrm>
          <a:off x="2258084" y="1638"/>
          <a:ext cx="884773" cy="884773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rgbClr val="006F6C"/>
              </a:solidFill>
            </a:rPr>
            <a:t>.</a:t>
          </a:r>
        </a:p>
      </dsp:txBody>
      <dsp:txXfrm>
        <a:off x="2387656" y="131210"/>
        <a:ext cx="625629" cy="625629"/>
      </dsp:txXfrm>
    </dsp:sp>
    <dsp:sp modelId="{C66D0F0F-30FB-45D4-9454-4CC7DE902D74}">
      <dsp:nvSpPr>
        <dsp:cNvPr id="0" name=""/>
        <dsp:cNvSpPr/>
      </dsp:nvSpPr>
      <dsp:spPr>
        <a:xfrm rot="1800000">
          <a:off x="3152253" y="623324"/>
          <a:ext cx="234752" cy="298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3156971" y="665440"/>
        <a:ext cx="164326" cy="179167"/>
      </dsp:txXfrm>
    </dsp:sp>
    <dsp:sp modelId="{C6AE8DFB-04FC-4FF2-9925-FE7F6CE383F5}">
      <dsp:nvSpPr>
        <dsp:cNvPr id="0" name=""/>
        <dsp:cNvSpPr/>
      </dsp:nvSpPr>
      <dsp:spPr>
        <a:xfrm>
          <a:off x="3407909" y="665490"/>
          <a:ext cx="884773" cy="884773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rgbClr val="006F6C"/>
              </a:solidFill>
            </a:rPr>
            <a:t>.</a:t>
          </a:r>
        </a:p>
      </dsp:txBody>
      <dsp:txXfrm>
        <a:off x="3537481" y="795062"/>
        <a:ext cx="625629" cy="625629"/>
      </dsp:txXfrm>
    </dsp:sp>
    <dsp:sp modelId="{211E66D0-D44E-4EF3-B736-FAF6E99D1768}">
      <dsp:nvSpPr>
        <dsp:cNvPr id="0" name=""/>
        <dsp:cNvSpPr/>
      </dsp:nvSpPr>
      <dsp:spPr>
        <a:xfrm rot="5400000">
          <a:off x="3732919" y="1615779"/>
          <a:ext cx="234752" cy="298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3768132" y="1640288"/>
        <a:ext cx="164326" cy="179167"/>
      </dsp:txXfrm>
    </dsp:sp>
    <dsp:sp modelId="{9562499A-228E-402B-98BA-F4E80A9AF47A}">
      <dsp:nvSpPr>
        <dsp:cNvPr id="0" name=""/>
        <dsp:cNvSpPr/>
      </dsp:nvSpPr>
      <dsp:spPr>
        <a:xfrm>
          <a:off x="3407909" y="1993193"/>
          <a:ext cx="884773" cy="884773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rgbClr val="006F6C"/>
              </a:solidFill>
            </a:rPr>
            <a:t>.</a:t>
          </a:r>
        </a:p>
      </dsp:txBody>
      <dsp:txXfrm>
        <a:off x="3537481" y="2122765"/>
        <a:ext cx="625629" cy="625629"/>
      </dsp:txXfrm>
    </dsp:sp>
    <dsp:sp modelId="{BE8F8E74-9D0F-42CF-99E6-FA3B064B22EC}">
      <dsp:nvSpPr>
        <dsp:cNvPr id="0" name=""/>
        <dsp:cNvSpPr/>
      </dsp:nvSpPr>
      <dsp:spPr>
        <a:xfrm rot="9000000">
          <a:off x="3163761" y="2614878"/>
          <a:ext cx="234752" cy="298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3229469" y="2656994"/>
        <a:ext cx="164326" cy="179167"/>
      </dsp:txXfrm>
    </dsp:sp>
    <dsp:sp modelId="{79CB3D8A-9426-4A95-9ACB-29EEEDDE3B41}">
      <dsp:nvSpPr>
        <dsp:cNvPr id="0" name=""/>
        <dsp:cNvSpPr/>
      </dsp:nvSpPr>
      <dsp:spPr>
        <a:xfrm>
          <a:off x="2258084" y="2657045"/>
          <a:ext cx="884773" cy="884773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rgbClr val="006F6C"/>
              </a:solidFill>
            </a:rPr>
            <a:t>.</a:t>
          </a:r>
        </a:p>
      </dsp:txBody>
      <dsp:txXfrm>
        <a:off x="2387656" y="2786617"/>
        <a:ext cx="625629" cy="625629"/>
      </dsp:txXfrm>
    </dsp:sp>
    <dsp:sp modelId="{0EC1A682-3BFB-46E9-AC45-F2EF3F324578}">
      <dsp:nvSpPr>
        <dsp:cNvPr id="0" name=""/>
        <dsp:cNvSpPr/>
      </dsp:nvSpPr>
      <dsp:spPr>
        <a:xfrm rot="12600000">
          <a:off x="2013936" y="2621522"/>
          <a:ext cx="234752" cy="298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2079644" y="2698851"/>
        <a:ext cx="164326" cy="179167"/>
      </dsp:txXfrm>
    </dsp:sp>
    <dsp:sp modelId="{97EFCB20-9CB2-46CC-8423-C81F7D395DC1}">
      <dsp:nvSpPr>
        <dsp:cNvPr id="0" name=""/>
        <dsp:cNvSpPr/>
      </dsp:nvSpPr>
      <dsp:spPr>
        <a:xfrm>
          <a:off x="1108259" y="1993193"/>
          <a:ext cx="884773" cy="884773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rgbClr val="006F6C"/>
              </a:solidFill>
            </a:rPr>
            <a:t>.</a:t>
          </a:r>
        </a:p>
      </dsp:txBody>
      <dsp:txXfrm>
        <a:off x="1237831" y="2122765"/>
        <a:ext cx="625629" cy="625629"/>
      </dsp:txXfrm>
    </dsp:sp>
    <dsp:sp modelId="{02502D3A-3FE2-4981-BA72-28C46F7F84BA}">
      <dsp:nvSpPr>
        <dsp:cNvPr id="0" name=""/>
        <dsp:cNvSpPr/>
      </dsp:nvSpPr>
      <dsp:spPr>
        <a:xfrm rot="16200000">
          <a:off x="1433270" y="1629067"/>
          <a:ext cx="234752" cy="298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1468483" y="1724002"/>
        <a:ext cx="164326" cy="179167"/>
      </dsp:txXfrm>
    </dsp:sp>
    <dsp:sp modelId="{E2AB3245-9EF4-4D4D-9FC3-B99AA822320E}">
      <dsp:nvSpPr>
        <dsp:cNvPr id="0" name=""/>
        <dsp:cNvSpPr/>
      </dsp:nvSpPr>
      <dsp:spPr>
        <a:xfrm>
          <a:off x="1108259" y="665490"/>
          <a:ext cx="884773" cy="884773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rgbClr val="006F6C"/>
              </a:solidFill>
            </a:rPr>
            <a:t>.</a:t>
          </a:r>
        </a:p>
      </dsp:txBody>
      <dsp:txXfrm>
        <a:off x="1237831" y="795062"/>
        <a:ext cx="625629" cy="625629"/>
      </dsp:txXfrm>
    </dsp:sp>
    <dsp:sp modelId="{B936160C-18C2-48CD-B8E9-F4D9013EC484}">
      <dsp:nvSpPr>
        <dsp:cNvPr id="0" name=""/>
        <dsp:cNvSpPr/>
      </dsp:nvSpPr>
      <dsp:spPr>
        <a:xfrm rot="19800000">
          <a:off x="2002428" y="629968"/>
          <a:ext cx="234752" cy="2986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2007146" y="707297"/>
        <a:ext cx="164326" cy="179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26437-F5B1-4260-8B56-27161EAC4A47}">
      <dsp:nvSpPr>
        <dsp:cNvPr id="0" name=""/>
        <dsp:cNvSpPr/>
      </dsp:nvSpPr>
      <dsp:spPr>
        <a:xfrm>
          <a:off x="776" y="639426"/>
          <a:ext cx="3880177" cy="456491"/>
        </a:xfrm>
        <a:prstGeom prst="rect">
          <a:avLst/>
        </a:prstGeom>
        <a:solidFill>
          <a:srgbClr val="006260"/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E7ADD-DA4D-4AC9-BEBC-D6901CBD3985}">
      <dsp:nvSpPr>
        <dsp:cNvPr id="0" name=""/>
        <dsp:cNvSpPr/>
      </dsp:nvSpPr>
      <dsp:spPr>
        <a:xfrm>
          <a:off x="776" y="991490"/>
          <a:ext cx="285051" cy="2850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892C9-1FFD-41E4-8730-837B44BCAF40}">
      <dsp:nvSpPr>
        <dsp:cNvPr id="0" name=""/>
        <dsp:cNvSpPr/>
      </dsp:nvSpPr>
      <dsp:spPr>
        <a:xfrm>
          <a:off x="776" y="0"/>
          <a:ext cx="3880177" cy="820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6260"/>
              </a:solidFill>
            </a:rPr>
            <a:t>Необходимо исключить</a:t>
          </a:r>
        </a:p>
      </dsp:txBody>
      <dsp:txXfrm>
        <a:off x="776" y="0"/>
        <a:ext cx="3880177" cy="820050"/>
      </dsp:txXfrm>
    </dsp:sp>
    <dsp:sp modelId="{FC75DAAF-AFDC-4559-BC5A-9E6C51DA3F63}">
      <dsp:nvSpPr>
        <dsp:cNvPr id="0" name=""/>
        <dsp:cNvSpPr/>
      </dsp:nvSpPr>
      <dsp:spPr>
        <a:xfrm>
          <a:off x="0" y="1211156"/>
          <a:ext cx="285044" cy="285044"/>
        </a:xfrm>
        <a:prstGeom prst="rect">
          <a:avLst/>
        </a:prstGeom>
        <a:solidFill>
          <a:srgbClr val="008080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87C57-F72C-44B9-BB20-731672030297}">
      <dsp:nvSpPr>
        <dsp:cNvPr id="0" name=""/>
        <dsp:cNvSpPr/>
      </dsp:nvSpPr>
      <dsp:spPr>
        <a:xfrm>
          <a:off x="283142" y="917830"/>
          <a:ext cx="3608564" cy="66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Передача готовых знаний</a:t>
          </a:r>
        </a:p>
      </dsp:txBody>
      <dsp:txXfrm>
        <a:off x="283142" y="917830"/>
        <a:ext cx="3608564" cy="664440"/>
      </dsp:txXfrm>
    </dsp:sp>
    <dsp:sp modelId="{4B30758E-0642-4398-B0AC-09BECF431266}">
      <dsp:nvSpPr>
        <dsp:cNvPr id="0" name=""/>
        <dsp:cNvSpPr/>
      </dsp:nvSpPr>
      <dsp:spPr>
        <a:xfrm>
          <a:off x="0" y="2314564"/>
          <a:ext cx="285044" cy="285044"/>
        </a:xfrm>
        <a:prstGeom prst="rect">
          <a:avLst/>
        </a:prstGeom>
        <a:solidFill>
          <a:srgbClr val="008080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A4D0F-AC99-420B-80F0-872970ECA3CD}">
      <dsp:nvSpPr>
        <dsp:cNvPr id="0" name=""/>
        <dsp:cNvSpPr/>
      </dsp:nvSpPr>
      <dsp:spPr>
        <a:xfrm>
          <a:off x="272388" y="1969320"/>
          <a:ext cx="3608564" cy="1042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Учитель – транслятор знаний Ориентация </a:t>
          </a:r>
          <a:r>
            <a:rPr lang="ru-RU" sz="1600" b="1" kern="1200"/>
            <a:t>на «среднего» </a:t>
          </a:r>
          <a:r>
            <a:rPr lang="ru-RU" sz="1600" b="1" kern="1200" dirty="0"/>
            <a:t>ученика Фронтальная работа</a:t>
          </a:r>
        </a:p>
      </dsp:txBody>
      <dsp:txXfrm>
        <a:off x="272388" y="1969320"/>
        <a:ext cx="3608564" cy="1042406"/>
      </dsp:txXfrm>
    </dsp:sp>
    <dsp:sp modelId="{278E6043-E8DF-4EE5-A145-185939353A4B}">
      <dsp:nvSpPr>
        <dsp:cNvPr id="0" name=""/>
        <dsp:cNvSpPr/>
      </dsp:nvSpPr>
      <dsp:spPr>
        <a:xfrm>
          <a:off x="2988" y="3480414"/>
          <a:ext cx="285044" cy="285044"/>
        </a:xfrm>
        <a:prstGeom prst="rect">
          <a:avLst/>
        </a:prstGeom>
        <a:solidFill>
          <a:srgbClr val="008080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CE82A-1684-405A-B472-0F9724C88587}">
      <dsp:nvSpPr>
        <dsp:cNvPr id="0" name=""/>
        <dsp:cNvSpPr/>
      </dsp:nvSpPr>
      <dsp:spPr>
        <a:xfrm>
          <a:off x="272388" y="3173086"/>
          <a:ext cx="3608564" cy="785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Репродуктивные задания </a:t>
          </a:r>
          <a:br>
            <a:rPr lang="ru-RU" sz="1600" b="1" kern="1200" dirty="0"/>
          </a:br>
          <a:r>
            <a:rPr lang="ru-RU" sz="1600" b="1" kern="1200" dirty="0"/>
            <a:t>на повторение и запоминание</a:t>
          </a:r>
        </a:p>
      </dsp:txBody>
      <dsp:txXfrm>
        <a:off x="272388" y="3173086"/>
        <a:ext cx="3608564" cy="785933"/>
      </dsp:txXfrm>
    </dsp:sp>
    <dsp:sp modelId="{7223E294-D1E0-4DA2-8F7F-D155C8D6C919}">
      <dsp:nvSpPr>
        <dsp:cNvPr id="0" name=""/>
        <dsp:cNvSpPr/>
      </dsp:nvSpPr>
      <dsp:spPr>
        <a:xfrm>
          <a:off x="4074962" y="653910"/>
          <a:ext cx="3880177" cy="456491"/>
        </a:xfrm>
        <a:prstGeom prst="rect">
          <a:avLst/>
        </a:prstGeom>
        <a:solidFill>
          <a:srgbClr val="006260"/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E5C89-13E1-4BAB-A94F-A1B961F48ED9}">
      <dsp:nvSpPr>
        <dsp:cNvPr id="0" name=""/>
        <dsp:cNvSpPr/>
      </dsp:nvSpPr>
      <dsp:spPr>
        <a:xfrm>
          <a:off x="4074962" y="991490"/>
          <a:ext cx="285051" cy="2850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1F5A5C-0423-4823-877B-ECB7DB4EC016}">
      <dsp:nvSpPr>
        <dsp:cNvPr id="0" name=""/>
        <dsp:cNvSpPr/>
      </dsp:nvSpPr>
      <dsp:spPr>
        <a:xfrm>
          <a:off x="4074962" y="0"/>
          <a:ext cx="3880177" cy="820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6260"/>
              </a:solidFill>
            </a:rPr>
            <a:t>Нужно стремиться</a:t>
          </a:r>
        </a:p>
      </dsp:txBody>
      <dsp:txXfrm>
        <a:off x="4074962" y="0"/>
        <a:ext cx="3880177" cy="820050"/>
      </dsp:txXfrm>
    </dsp:sp>
    <dsp:sp modelId="{AB658FE6-7944-4570-83ED-E4066A3698A8}">
      <dsp:nvSpPr>
        <dsp:cNvPr id="0" name=""/>
        <dsp:cNvSpPr/>
      </dsp:nvSpPr>
      <dsp:spPr>
        <a:xfrm>
          <a:off x="4066416" y="1232671"/>
          <a:ext cx="285044" cy="285044"/>
        </a:xfrm>
        <a:prstGeom prst="rect">
          <a:avLst/>
        </a:prstGeom>
        <a:solidFill>
          <a:srgbClr val="008080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E81D4-A6EB-4342-83F6-518F451BBF03}">
      <dsp:nvSpPr>
        <dsp:cNvPr id="0" name=""/>
        <dsp:cNvSpPr/>
      </dsp:nvSpPr>
      <dsp:spPr>
        <a:xfrm>
          <a:off x="4347351" y="1025875"/>
          <a:ext cx="3608564" cy="664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Развитие умений по открытию </a:t>
          </a:r>
          <a:br>
            <a:rPr lang="ru-RU" sz="1600" b="1" kern="1200" dirty="0"/>
          </a:br>
          <a:r>
            <a:rPr lang="ru-RU" sz="1600" b="1" kern="1200" dirty="0"/>
            <a:t>и применению знаний</a:t>
          </a:r>
        </a:p>
      </dsp:txBody>
      <dsp:txXfrm>
        <a:off x="4347351" y="1025875"/>
        <a:ext cx="3608564" cy="664440"/>
      </dsp:txXfrm>
    </dsp:sp>
    <dsp:sp modelId="{95E043A9-C033-40E7-BC39-D59467CD4952}">
      <dsp:nvSpPr>
        <dsp:cNvPr id="0" name=""/>
        <dsp:cNvSpPr/>
      </dsp:nvSpPr>
      <dsp:spPr>
        <a:xfrm>
          <a:off x="4066416" y="2286779"/>
          <a:ext cx="285044" cy="285044"/>
        </a:xfrm>
        <a:prstGeom prst="rect">
          <a:avLst/>
        </a:prstGeom>
        <a:solidFill>
          <a:srgbClr val="008080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C372B-EDB9-44F7-B675-D3372D6C3A76}">
      <dsp:nvSpPr>
        <dsp:cNvPr id="0" name=""/>
        <dsp:cNvSpPr/>
      </dsp:nvSpPr>
      <dsp:spPr>
        <a:xfrm>
          <a:off x="4347351" y="2053830"/>
          <a:ext cx="3608564" cy="1149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Учитель – организатор учебной деятельности. Дифференциация требований. Групповая и индивидуальная работа</a:t>
          </a:r>
        </a:p>
      </dsp:txBody>
      <dsp:txXfrm>
        <a:off x="4347351" y="2053830"/>
        <a:ext cx="3608564" cy="1149979"/>
      </dsp:txXfrm>
    </dsp:sp>
    <dsp:sp modelId="{F0864EAF-B849-483A-988B-BB26BF0CC147}">
      <dsp:nvSpPr>
        <dsp:cNvPr id="0" name=""/>
        <dsp:cNvSpPr/>
      </dsp:nvSpPr>
      <dsp:spPr>
        <a:xfrm>
          <a:off x="4087931" y="3421214"/>
          <a:ext cx="285044" cy="285044"/>
        </a:xfrm>
        <a:prstGeom prst="rect">
          <a:avLst/>
        </a:prstGeom>
        <a:solidFill>
          <a:srgbClr val="008080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3B7BEF-9CA7-4555-83FA-02E12858FADF}">
      <dsp:nvSpPr>
        <dsp:cNvPr id="0" name=""/>
        <dsp:cNvSpPr/>
      </dsp:nvSpPr>
      <dsp:spPr>
        <a:xfrm>
          <a:off x="4346574" y="3194601"/>
          <a:ext cx="3608564" cy="774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Продуктивные задания </a:t>
          </a:r>
          <a:br>
            <a:rPr lang="ru-RU" sz="1600" b="1" kern="1200" dirty="0"/>
          </a:br>
          <a:r>
            <a:rPr lang="ru-RU" sz="1600" b="1" kern="1200" dirty="0"/>
            <a:t>на применение знаний, интеграцию, перенос знаний, формирование УУД</a:t>
          </a:r>
        </a:p>
      </dsp:txBody>
      <dsp:txXfrm>
        <a:off x="4346574" y="3194601"/>
        <a:ext cx="3608564" cy="7740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EEEE53-D410-4F74-B740-7EF4C2A5530C}">
      <dsp:nvSpPr>
        <dsp:cNvPr id="0" name=""/>
        <dsp:cNvSpPr/>
      </dsp:nvSpPr>
      <dsp:spPr>
        <a:xfrm>
          <a:off x="0" y="0"/>
          <a:ext cx="102719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6CE74-3533-4A26-9A39-0B8ECD45E7CC}">
      <dsp:nvSpPr>
        <dsp:cNvPr id="0" name=""/>
        <dsp:cNvSpPr/>
      </dsp:nvSpPr>
      <dsp:spPr>
        <a:xfrm>
          <a:off x="0" y="0"/>
          <a:ext cx="1799591" cy="4167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626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6260"/>
              </a:solidFill>
            </a:rPr>
            <a:t>Часть, формируемая участниками образовательного процесса</a:t>
          </a:r>
        </a:p>
      </dsp:txBody>
      <dsp:txXfrm>
        <a:off x="0" y="0"/>
        <a:ext cx="1799591" cy="4167456"/>
      </dsp:txXfrm>
    </dsp:sp>
    <dsp:sp modelId="{A65C5AD7-A2F1-403D-A4A6-26E40EBEBED5}">
      <dsp:nvSpPr>
        <dsp:cNvPr id="0" name=""/>
        <dsp:cNvSpPr/>
      </dsp:nvSpPr>
      <dsp:spPr>
        <a:xfrm>
          <a:off x="1934561" y="111512"/>
          <a:ext cx="7674805" cy="1050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6260"/>
              </a:solidFill>
            </a:rPr>
            <a:t>учебных предметов, учебных курсов, учебных модулей по выбору обучающихся, в том числе предусматривающих углубленное изучение учебных предметов</a:t>
          </a:r>
        </a:p>
      </dsp:txBody>
      <dsp:txXfrm>
        <a:off x="1934561" y="111512"/>
        <a:ext cx="7674805" cy="1050889"/>
      </dsp:txXfrm>
    </dsp:sp>
    <dsp:sp modelId="{E25B83C1-4EC2-4D85-A31D-81F8B3F2843C}">
      <dsp:nvSpPr>
        <dsp:cNvPr id="0" name=""/>
        <dsp:cNvSpPr/>
      </dsp:nvSpPr>
      <dsp:spPr>
        <a:xfrm>
          <a:off x="1799591" y="1162401"/>
          <a:ext cx="71983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920B4-6A6A-4C38-92E2-6136336DB136}">
      <dsp:nvSpPr>
        <dsp:cNvPr id="0" name=""/>
        <dsp:cNvSpPr/>
      </dsp:nvSpPr>
      <dsp:spPr>
        <a:xfrm>
          <a:off x="1934561" y="1273913"/>
          <a:ext cx="7961226" cy="1090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6260"/>
              </a:solidFill>
            </a:rPr>
            <a:t>учебных курсов (модулей) предметной области </a:t>
          </a:r>
          <a:br>
            <a:rPr lang="ru-RU" sz="1800" kern="1200">
              <a:solidFill>
                <a:srgbClr val="006260"/>
              </a:solidFill>
            </a:rPr>
          </a:br>
          <a:r>
            <a:rPr lang="ru-RU" sz="1800" kern="1200">
              <a:solidFill>
                <a:srgbClr val="006260"/>
              </a:solidFill>
            </a:rPr>
            <a:t>«Основы </a:t>
          </a:r>
          <a:r>
            <a:rPr lang="ru-RU" sz="1800" kern="1200" dirty="0">
              <a:solidFill>
                <a:srgbClr val="006260"/>
              </a:solidFill>
            </a:rPr>
            <a:t>духовно-нравственной культуры </a:t>
          </a:r>
          <a:r>
            <a:rPr lang="ru-RU" sz="1800" kern="1200">
              <a:solidFill>
                <a:srgbClr val="006260"/>
              </a:solidFill>
            </a:rPr>
            <a:t>народов России», </a:t>
          </a:r>
          <a:br>
            <a:rPr lang="ru-RU" sz="1800" kern="1200">
              <a:solidFill>
                <a:srgbClr val="006260"/>
              </a:solidFill>
            </a:rPr>
          </a:br>
          <a:r>
            <a:rPr lang="ru-RU" sz="1800" kern="1200">
              <a:solidFill>
                <a:srgbClr val="006260"/>
              </a:solidFill>
            </a:rPr>
            <a:t>«Основы </a:t>
          </a:r>
          <a:r>
            <a:rPr lang="ru-RU" sz="1800" kern="1200" dirty="0">
              <a:solidFill>
                <a:srgbClr val="006260"/>
              </a:solidFill>
            </a:rPr>
            <a:t>религиозных культур и </a:t>
          </a:r>
          <a:r>
            <a:rPr lang="ru-RU" sz="1800" kern="1200">
              <a:solidFill>
                <a:srgbClr val="006260"/>
              </a:solidFill>
            </a:rPr>
            <a:t>светской этики» </a:t>
          </a:r>
          <a:endParaRPr lang="ru-RU" sz="1800" kern="1200" dirty="0">
            <a:solidFill>
              <a:srgbClr val="006260"/>
            </a:solidFill>
          </a:endParaRPr>
        </a:p>
      </dsp:txBody>
      <dsp:txXfrm>
        <a:off x="1934561" y="1273913"/>
        <a:ext cx="7961226" cy="1090765"/>
      </dsp:txXfrm>
    </dsp:sp>
    <dsp:sp modelId="{649393E9-70E4-42BE-A490-2A72122CE3B9}">
      <dsp:nvSpPr>
        <dsp:cNvPr id="0" name=""/>
        <dsp:cNvSpPr/>
      </dsp:nvSpPr>
      <dsp:spPr>
        <a:xfrm>
          <a:off x="1799591" y="2364678"/>
          <a:ext cx="71983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80F768-C395-4889-A311-0B64E64F5002}">
      <dsp:nvSpPr>
        <dsp:cNvPr id="0" name=""/>
        <dsp:cNvSpPr/>
      </dsp:nvSpPr>
      <dsp:spPr>
        <a:xfrm>
          <a:off x="1934561" y="2476191"/>
          <a:ext cx="8142049" cy="790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6260"/>
              </a:solidFill>
            </a:rPr>
            <a:t>учебных курсов внеурочной деятельности</a:t>
          </a:r>
        </a:p>
      </dsp:txBody>
      <dsp:txXfrm>
        <a:off x="1934561" y="2476191"/>
        <a:ext cx="8142049" cy="790040"/>
      </dsp:txXfrm>
    </dsp:sp>
    <dsp:sp modelId="{92F16954-DA3D-4D49-BD02-F177A5FEE2F3}">
      <dsp:nvSpPr>
        <dsp:cNvPr id="0" name=""/>
        <dsp:cNvSpPr/>
      </dsp:nvSpPr>
      <dsp:spPr>
        <a:xfrm>
          <a:off x="1799591" y="3266231"/>
          <a:ext cx="71983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FEACD-625F-4380-8232-472D32370C29}">
      <dsp:nvSpPr>
        <dsp:cNvPr id="0" name=""/>
        <dsp:cNvSpPr/>
      </dsp:nvSpPr>
      <dsp:spPr>
        <a:xfrm>
          <a:off x="1934561" y="3377743"/>
          <a:ext cx="8333820" cy="674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SzPct val="92000"/>
            <a:buNone/>
          </a:pPr>
          <a:r>
            <a:rPr lang="ru-RU" sz="1800" kern="1200" dirty="0">
              <a:solidFill>
                <a:srgbClr val="006260"/>
              </a:solidFill>
            </a:rPr>
            <a:t>предлагаемого второго иностранного языка</a:t>
          </a:r>
        </a:p>
      </dsp:txBody>
      <dsp:txXfrm>
        <a:off x="1934561" y="3377743"/>
        <a:ext cx="8333820" cy="674357"/>
      </dsp:txXfrm>
    </dsp:sp>
    <dsp:sp modelId="{87368935-982D-4612-96E4-7E53F3639D92}">
      <dsp:nvSpPr>
        <dsp:cNvPr id="0" name=""/>
        <dsp:cNvSpPr/>
      </dsp:nvSpPr>
      <dsp:spPr>
        <a:xfrm>
          <a:off x="1799591" y="4052100"/>
          <a:ext cx="71983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B156D-C3A9-471A-B6C1-5B14AE11355F}">
      <dsp:nvSpPr>
        <dsp:cNvPr id="0" name=""/>
        <dsp:cNvSpPr/>
      </dsp:nvSpPr>
      <dsp:spPr>
        <a:xfrm>
          <a:off x="2691205" y="1074"/>
          <a:ext cx="1120938" cy="1120938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6F6C"/>
              </a:solidFill>
            </a:rPr>
            <a:t>.</a:t>
          </a:r>
        </a:p>
      </dsp:txBody>
      <dsp:txXfrm>
        <a:off x="2855363" y="165232"/>
        <a:ext cx="792622" cy="792622"/>
      </dsp:txXfrm>
    </dsp:sp>
    <dsp:sp modelId="{C66D0F0F-30FB-45D4-9454-4CC7DE902D74}">
      <dsp:nvSpPr>
        <dsp:cNvPr id="0" name=""/>
        <dsp:cNvSpPr/>
      </dsp:nvSpPr>
      <dsp:spPr>
        <a:xfrm rot="2160000">
          <a:off x="3776812" y="862313"/>
          <a:ext cx="298380" cy="37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3785360" y="911668"/>
        <a:ext cx="208866" cy="226990"/>
      </dsp:txXfrm>
    </dsp:sp>
    <dsp:sp modelId="{C6AE8DFB-04FC-4FF2-9925-FE7F6CE383F5}">
      <dsp:nvSpPr>
        <dsp:cNvPr id="0" name=""/>
        <dsp:cNvSpPr/>
      </dsp:nvSpPr>
      <dsp:spPr>
        <a:xfrm>
          <a:off x="4053525" y="990857"/>
          <a:ext cx="1120938" cy="1120938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6F6C"/>
              </a:solidFill>
            </a:rPr>
            <a:t>.</a:t>
          </a:r>
        </a:p>
      </dsp:txBody>
      <dsp:txXfrm>
        <a:off x="4217683" y="1155015"/>
        <a:ext cx="792622" cy="792622"/>
      </dsp:txXfrm>
    </dsp:sp>
    <dsp:sp modelId="{211E66D0-D44E-4EF3-B736-FAF6E99D1768}">
      <dsp:nvSpPr>
        <dsp:cNvPr id="0" name=""/>
        <dsp:cNvSpPr/>
      </dsp:nvSpPr>
      <dsp:spPr>
        <a:xfrm rot="6480000">
          <a:off x="4207234" y="2154888"/>
          <a:ext cx="298380" cy="37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 rot="10800000">
        <a:off x="4265822" y="2187985"/>
        <a:ext cx="208866" cy="226990"/>
      </dsp:txXfrm>
    </dsp:sp>
    <dsp:sp modelId="{9562499A-228E-402B-98BA-F4E80A9AF47A}">
      <dsp:nvSpPr>
        <dsp:cNvPr id="0" name=""/>
        <dsp:cNvSpPr/>
      </dsp:nvSpPr>
      <dsp:spPr>
        <a:xfrm>
          <a:off x="3533165" y="2592361"/>
          <a:ext cx="1120938" cy="1120938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6F6C"/>
              </a:solidFill>
            </a:rPr>
            <a:t>.</a:t>
          </a:r>
        </a:p>
      </dsp:txBody>
      <dsp:txXfrm>
        <a:off x="3697323" y="2756519"/>
        <a:ext cx="792622" cy="792622"/>
      </dsp:txXfrm>
    </dsp:sp>
    <dsp:sp modelId="{BE8F8E74-9D0F-42CF-99E6-FA3B064B22EC}">
      <dsp:nvSpPr>
        <dsp:cNvPr id="0" name=""/>
        <dsp:cNvSpPr/>
      </dsp:nvSpPr>
      <dsp:spPr>
        <a:xfrm rot="10800000">
          <a:off x="3110929" y="2963672"/>
          <a:ext cx="298380" cy="37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 rot="10800000">
        <a:off x="3200443" y="3039335"/>
        <a:ext cx="208866" cy="226990"/>
      </dsp:txXfrm>
    </dsp:sp>
    <dsp:sp modelId="{79CB3D8A-9426-4A95-9ACB-29EEEDDE3B41}">
      <dsp:nvSpPr>
        <dsp:cNvPr id="0" name=""/>
        <dsp:cNvSpPr/>
      </dsp:nvSpPr>
      <dsp:spPr>
        <a:xfrm>
          <a:off x="1849245" y="2592361"/>
          <a:ext cx="1120938" cy="1120938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6F6C"/>
              </a:solidFill>
            </a:rPr>
            <a:t>.</a:t>
          </a:r>
        </a:p>
      </dsp:txBody>
      <dsp:txXfrm>
        <a:off x="2013403" y="2756519"/>
        <a:ext cx="792622" cy="792622"/>
      </dsp:txXfrm>
    </dsp:sp>
    <dsp:sp modelId="{0EC1A682-3BFB-46E9-AC45-F2EF3F324578}">
      <dsp:nvSpPr>
        <dsp:cNvPr id="0" name=""/>
        <dsp:cNvSpPr/>
      </dsp:nvSpPr>
      <dsp:spPr>
        <a:xfrm rot="15120000">
          <a:off x="2002953" y="2170951"/>
          <a:ext cx="298380" cy="37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 rot="10800000">
        <a:off x="2061541" y="2289180"/>
        <a:ext cx="208866" cy="226990"/>
      </dsp:txXfrm>
    </dsp:sp>
    <dsp:sp modelId="{E2AB3245-9EF4-4D4D-9FC3-B99AA822320E}">
      <dsp:nvSpPr>
        <dsp:cNvPr id="0" name=""/>
        <dsp:cNvSpPr/>
      </dsp:nvSpPr>
      <dsp:spPr>
        <a:xfrm>
          <a:off x="1328885" y="990857"/>
          <a:ext cx="1120938" cy="1120938"/>
        </a:xfrm>
        <a:prstGeom prst="ellipse">
          <a:avLst/>
        </a:prstGeom>
        <a:solidFill>
          <a:srgbClr val="006F6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006F6C"/>
              </a:solidFill>
            </a:rPr>
            <a:t>.</a:t>
          </a:r>
        </a:p>
      </dsp:txBody>
      <dsp:txXfrm>
        <a:off x="1493043" y="1155015"/>
        <a:ext cx="792622" cy="792622"/>
      </dsp:txXfrm>
    </dsp:sp>
    <dsp:sp modelId="{B936160C-18C2-48CD-B8E9-F4D9013EC484}">
      <dsp:nvSpPr>
        <dsp:cNvPr id="0" name=""/>
        <dsp:cNvSpPr/>
      </dsp:nvSpPr>
      <dsp:spPr>
        <a:xfrm rot="19440000">
          <a:off x="2414492" y="872240"/>
          <a:ext cx="298380" cy="378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2423040" y="974211"/>
        <a:ext cx="208866" cy="2269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C9542-C7AE-405B-A7E7-5749E9CAEB2D}">
      <dsp:nvSpPr>
        <dsp:cNvPr id="0" name=""/>
        <dsp:cNvSpPr/>
      </dsp:nvSpPr>
      <dsp:spPr>
        <a:xfrm>
          <a:off x="1155875" y="2028777"/>
          <a:ext cx="505733" cy="9636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866" y="0"/>
              </a:lnTo>
              <a:lnTo>
                <a:pt x="252866" y="963669"/>
              </a:lnTo>
              <a:lnTo>
                <a:pt x="505733" y="963669"/>
              </a:lnTo>
            </a:path>
          </a:pathLst>
        </a:custGeom>
        <a:noFill/>
        <a:ln w="9525" cap="flat" cmpd="sng" algn="ctr">
          <a:solidFill>
            <a:srgbClr val="006260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solidFill>
              <a:schemeClr val="tx2"/>
            </a:solidFill>
          </a:endParaRPr>
        </a:p>
      </dsp:txBody>
      <dsp:txXfrm>
        <a:off x="1381534" y="2483404"/>
        <a:ext cx="54415" cy="54415"/>
      </dsp:txXfrm>
    </dsp:sp>
    <dsp:sp modelId="{CFF6366D-2144-4379-A4F9-17540F9DA5CF}">
      <dsp:nvSpPr>
        <dsp:cNvPr id="0" name=""/>
        <dsp:cNvSpPr/>
      </dsp:nvSpPr>
      <dsp:spPr>
        <a:xfrm>
          <a:off x="1155875" y="1983057"/>
          <a:ext cx="5057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733" y="457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solidFill>
              <a:schemeClr val="tx2"/>
            </a:solidFill>
          </a:endParaRPr>
        </a:p>
      </dsp:txBody>
      <dsp:txXfrm>
        <a:off x="1396098" y="2016134"/>
        <a:ext cx="25286" cy="25286"/>
      </dsp:txXfrm>
    </dsp:sp>
    <dsp:sp modelId="{185648EA-1FF6-4920-A055-4BC10A168695}">
      <dsp:nvSpPr>
        <dsp:cNvPr id="0" name=""/>
        <dsp:cNvSpPr/>
      </dsp:nvSpPr>
      <dsp:spPr>
        <a:xfrm>
          <a:off x="1155875" y="1065108"/>
          <a:ext cx="505733" cy="963669"/>
        </a:xfrm>
        <a:custGeom>
          <a:avLst/>
          <a:gdLst/>
          <a:ahLst/>
          <a:cxnLst/>
          <a:rect l="0" t="0" r="0" b="0"/>
          <a:pathLst>
            <a:path>
              <a:moveTo>
                <a:pt x="0" y="963669"/>
              </a:moveTo>
              <a:lnTo>
                <a:pt x="252866" y="963669"/>
              </a:lnTo>
              <a:lnTo>
                <a:pt x="252866" y="0"/>
              </a:lnTo>
              <a:lnTo>
                <a:pt x="505733" y="0"/>
              </a:lnTo>
            </a:path>
          </a:pathLst>
        </a:custGeom>
        <a:noFill/>
        <a:ln w="9525" cap="flat" cmpd="sng" algn="ctr">
          <a:solidFill>
            <a:srgbClr val="006260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solidFill>
              <a:schemeClr val="tx2"/>
            </a:solidFill>
          </a:endParaRPr>
        </a:p>
      </dsp:txBody>
      <dsp:txXfrm>
        <a:off x="1381534" y="1519735"/>
        <a:ext cx="54415" cy="54415"/>
      </dsp:txXfrm>
    </dsp:sp>
    <dsp:sp modelId="{86C3926B-32BF-49AB-8321-BF91346FE158}">
      <dsp:nvSpPr>
        <dsp:cNvPr id="0" name=""/>
        <dsp:cNvSpPr/>
      </dsp:nvSpPr>
      <dsp:spPr>
        <a:xfrm rot="16200000">
          <a:off x="-1258369" y="1643309"/>
          <a:ext cx="4057555" cy="770935"/>
        </a:xfrm>
        <a:prstGeom prst="rect">
          <a:avLst/>
        </a:prstGeom>
        <a:solidFill>
          <a:srgbClr val="0062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>
              <a:solidFill>
                <a:schemeClr val="bg2"/>
              </a:solidFill>
            </a:rPr>
            <a:t>ИОС</a:t>
          </a:r>
        </a:p>
      </dsp:txBody>
      <dsp:txXfrm>
        <a:off x="-1258369" y="1643309"/>
        <a:ext cx="4057555" cy="770935"/>
      </dsp:txXfrm>
    </dsp:sp>
    <dsp:sp modelId="{4F6D273C-A271-4254-8318-0788A1804F53}">
      <dsp:nvSpPr>
        <dsp:cNvPr id="0" name=""/>
        <dsp:cNvSpPr/>
      </dsp:nvSpPr>
      <dsp:spPr>
        <a:xfrm>
          <a:off x="1661609" y="679640"/>
          <a:ext cx="3297611" cy="770935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6260"/>
              </a:solidFill>
            </a:rPr>
            <a:t>Обеспечение доступности</a:t>
          </a:r>
        </a:p>
      </dsp:txBody>
      <dsp:txXfrm>
        <a:off x="1661609" y="679640"/>
        <a:ext cx="3297611" cy="770935"/>
      </dsp:txXfrm>
    </dsp:sp>
    <dsp:sp modelId="{8D46DCFA-32F4-4D47-BB0D-374D53BAEF7E}">
      <dsp:nvSpPr>
        <dsp:cNvPr id="0" name=""/>
        <dsp:cNvSpPr/>
      </dsp:nvSpPr>
      <dsp:spPr>
        <a:xfrm>
          <a:off x="1661609" y="1643309"/>
          <a:ext cx="3297611" cy="770935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6260"/>
              </a:solidFill>
            </a:rPr>
            <a:t>Возможность использования</a:t>
          </a:r>
        </a:p>
      </dsp:txBody>
      <dsp:txXfrm>
        <a:off x="1661609" y="1643309"/>
        <a:ext cx="3297611" cy="770935"/>
      </dsp:txXfrm>
    </dsp:sp>
    <dsp:sp modelId="{B4360E1F-6BF0-4721-9CD4-E7BEE79931B7}">
      <dsp:nvSpPr>
        <dsp:cNvPr id="0" name=""/>
        <dsp:cNvSpPr/>
      </dsp:nvSpPr>
      <dsp:spPr>
        <a:xfrm>
          <a:off x="1661609" y="2606979"/>
          <a:ext cx="3297611" cy="770935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626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6260"/>
              </a:solidFill>
            </a:rPr>
            <a:t>Использование в целях</a:t>
          </a:r>
        </a:p>
      </dsp:txBody>
      <dsp:txXfrm>
        <a:off x="1661609" y="2606979"/>
        <a:ext cx="3297611" cy="770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370C4-5ADE-4902-8F75-1E2C70B0B766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38BDF-5BB3-4BC6-B005-DE4456311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974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CDBF2-E66A-4ABB-90C1-444B73D369A7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02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40FAE-2CFD-4D5E-AC95-22F732C3A1C9}" type="datetime1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86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DE48-62CD-42E7-86BE-626125342247}" type="datetime1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9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A5105-A5CB-49F5-AD82-0C2BA50D24D0}" type="datetime1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240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02961-CB95-41C8-BE7E-63696F962CEB}" type="datetime1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6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19D4-ED4C-41FE-A0BB-D38E931A0316}" type="datetime1">
              <a:rPr lang="ru-RU" smtClean="0"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58AC-B998-4312-B2FC-CF0C625DF997}" type="datetime1">
              <a:rPr lang="ru-RU" smtClean="0"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8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7737-3DD7-48A4-82A0-FCC8BA281A88}" type="datetime1">
              <a:rPr lang="ru-RU" smtClean="0"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085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93988-AF00-4D20-8FE4-7FD76382BE51}" type="datetime1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12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A042-270D-47C3-BC46-D2C485A74292}" type="datetime1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94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BF6F-FA38-4A74-A382-97EEB40DAFD3}" type="datetime1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29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C952-5332-42C8-82DF-F8C5799596E0}" type="datetime1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26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F4A59-3D3D-4624-8DA3-37BB37C70AD0}" type="datetime1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8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dsoo.ru/constructor/" TargetMode="Externa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soo.ru/" TargetMode="External"/><Relationship Id="rId5" Type="http://schemas.openxmlformats.org/officeDocument/2006/relationships/hyperlink" Target="http://www.edsoo.ru/" TargetMode="Externa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1095" y="2559788"/>
            <a:ext cx="118273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6260"/>
                </a:solidFill>
              </a:rPr>
              <a:t>ФГОС-2021. </a:t>
            </a:r>
            <a:br>
              <a:rPr lang="ru-RU" sz="4000" b="1" dirty="0">
                <a:solidFill>
                  <a:srgbClr val="006260"/>
                </a:solidFill>
              </a:rPr>
            </a:br>
            <a:r>
              <a:rPr lang="ru-RU" sz="2800" b="1" dirty="0">
                <a:solidFill>
                  <a:srgbClr val="006260"/>
                </a:solidFill>
              </a:rPr>
              <a:t>Ключевые аспекты обновления содержания образования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8646" y="5160061"/>
            <a:ext cx="101922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6260"/>
                </a:solidFill>
              </a:rPr>
              <a:t>Нугуманова</a:t>
            </a:r>
            <a:r>
              <a:rPr lang="ru-RU" dirty="0">
                <a:solidFill>
                  <a:srgbClr val="006260"/>
                </a:solidFill>
              </a:rPr>
              <a:t> Людмила Николаевна,  </a:t>
            </a:r>
          </a:p>
          <a:p>
            <a:r>
              <a:rPr lang="ru-RU" dirty="0">
                <a:solidFill>
                  <a:srgbClr val="006260"/>
                </a:solidFill>
              </a:rPr>
              <a:t>ректор ГАОУ </a:t>
            </a:r>
            <a:r>
              <a:rPr lang="ru-RU">
                <a:solidFill>
                  <a:srgbClr val="006260"/>
                </a:solidFill>
              </a:rPr>
              <a:t>ДПО «Институт </a:t>
            </a:r>
            <a:r>
              <a:rPr lang="ru-RU" dirty="0">
                <a:solidFill>
                  <a:srgbClr val="006260"/>
                </a:solidFill>
              </a:rPr>
              <a:t>развития образования </a:t>
            </a:r>
            <a:r>
              <a:rPr lang="ru-RU">
                <a:solidFill>
                  <a:srgbClr val="006260"/>
                </a:solidFill>
              </a:rPr>
              <a:t>Республики Татарстан», </a:t>
            </a:r>
            <a:r>
              <a:rPr lang="ru-RU" dirty="0">
                <a:solidFill>
                  <a:srgbClr val="006260"/>
                </a:solidFill>
              </a:rPr>
              <a:t>д-р пед. наук,</a:t>
            </a:r>
          </a:p>
          <a:p>
            <a:r>
              <a:rPr lang="ru-RU" dirty="0">
                <a:solidFill>
                  <a:srgbClr val="006260"/>
                </a:solidFill>
              </a:rPr>
              <a:t>e-</a:t>
            </a:r>
            <a:r>
              <a:rPr lang="ru-RU" dirty="0" err="1">
                <a:solidFill>
                  <a:srgbClr val="006260"/>
                </a:solidFill>
              </a:rPr>
              <a:t>mail</a:t>
            </a:r>
            <a:r>
              <a:rPr lang="ru-RU" dirty="0">
                <a:solidFill>
                  <a:srgbClr val="006260"/>
                </a:solidFill>
              </a:rPr>
              <a:t>: irort2011@gmail.com</a:t>
            </a:r>
          </a:p>
        </p:txBody>
      </p:sp>
    </p:spTree>
    <p:extLst>
      <p:ext uri="{BB962C8B-B14F-4D97-AF65-F5344CB8AC3E}">
        <p14:creationId xmlns:p14="http://schemas.microsoft.com/office/powerpoint/2010/main" val="145697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ОСНОВНЫЕ ЗАДАЧИ В СФЕРЕ ОБЩЕГО ОБРАЗОВАНИЯ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7" name="Объект 3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496"/>
                    </a14:imgEffect>
                  </a14:imgLayer>
                </a14:imgProps>
              </a:ext>
            </a:extLst>
          </a:blip>
          <a:srcRect l="4438" t="19233" b="9108"/>
          <a:stretch/>
        </p:blipFill>
        <p:spPr>
          <a:xfrm>
            <a:off x="1674976" y="1461330"/>
            <a:ext cx="8416755" cy="4030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3880" y="5492315"/>
            <a:ext cx="8853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6F6C"/>
                </a:solidFill>
              </a:rPr>
              <a:t>ГАРАНТИЯ РАВЕНСТВА РЕСУРСОВ, УСЛОВИЙ И ВОЗМОЖНОСТЕЙ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5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ЕДИНОЕ ОБРАЗОВАТЕЛЬНОЕ ПРОСТРАНСТВО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45874898"/>
              </p:ext>
            </p:extLst>
          </p:nvPr>
        </p:nvGraphicFramePr>
        <p:xfrm>
          <a:off x="2666287" y="2230452"/>
          <a:ext cx="5400943" cy="354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30799" y="3863082"/>
            <a:ext cx="1398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ЕДИНСТВО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24387" y="1772701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ФГОС-2021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63373" y="3243129"/>
            <a:ext cx="2034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Примерные ООП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3824" y="4293700"/>
            <a:ext cx="3544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Единые критерии оценки.</a:t>
            </a:r>
          </a:p>
          <a:p>
            <a:pPr lvl="0" algn="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Унифицированный кодификатор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98960" y="5823067"/>
            <a:ext cx="864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Примерная программа воспитания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64276" y="4570699"/>
            <a:ext cx="3584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Тематический классификатор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64276" y="3104629"/>
            <a:ext cx="3492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Примерные 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рабочие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16769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ПРЕЕМСТВЕННОСТЬ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и ФГОС - 2009/2010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0E768A-CF54-4CEC-A051-586E579FD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574" y="1822531"/>
            <a:ext cx="6953238" cy="42403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863622E-AA97-430F-8995-4546AF524083}"/>
              </a:ext>
            </a:extLst>
          </p:cNvPr>
          <p:cNvSpPr txBox="1"/>
          <p:nvPr/>
        </p:nvSpPr>
        <p:spPr>
          <a:xfrm>
            <a:off x="668149" y="1584367"/>
            <a:ext cx="8567923" cy="4993675"/>
          </a:xfrm>
          <a:prstGeom prst="rect">
            <a:avLst/>
          </a:prstGeom>
          <a:solidFill>
            <a:schemeClr val="bg1">
              <a:alpha val="57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900"/>
              </a:spcAft>
              <a:buFont typeface="Wingdings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ИДЕОЛОГИЧЕСКИ и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КОНЦЕПТУАЛЬНО СОВПАДАЮТ</a:t>
            </a:r>
          </a:p>
          <a:p>
            <a:pPr marL="457200" indent="-457200">
              <a:spcAft>
                <a:spcPts val="900"/>
              </a:spcAft>
              <a:buFont typeface="Wingdings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ОСНОВА РЕАЛИЗАЦИИ –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СИСТЕМНО-ДЕЯТЕЛЬНОСТНЫЙ ПОДХОД</a:t>
            </a:r>
          </a:p>
          <a:p>
            <a:pPr marL="457200" indent="-457200">
              <a:spcAft>
                <a:spcPts val="900"/>
              </a:spcAft>
              <a:buFont typeface="Wingdings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ЭФФЕКТИВНОСТЬ/КАЧЕСТВО РЕАЛИЗАЦИИ –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ДОСТИЖЕНИЕ ПЛАНИРУЕМЫХ РЕЗУЛЬТАТОВ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(ЛИЧНОСТНЫХ, МЕТАПРЕДМЕТНЫХ, ПРЕДМЕТНЫХ)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ПРОЕКТНАЯ ДЕЯТЕЛЬНОСТЬ ОБУЧАЮЩИХСЯ –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ОДИН ИЗ ОСНОВНЫХ ВИДОВ ДЕЯТЕЛЬНОСТИ 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ОСНОВНЫЕ ОРГАНИЗАЦИОННЫЕ МЕХАНИЗМЫ –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УП и ПЛАН ВНЕУРОЧНОЙ ДЕЯТЕЛЬНОСТИ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СТРУКТУРА И СОДЕРЖАНИЕ В ЦЕЛОМ СОХРАНЕНЫ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Федеральный закон № 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273-ФЗ «ОБ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ОБРАЗОВАНИИ В 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РОССИЙСКОЙ ФЕДЕРАЦИИ»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– ФГОС – ПООП (ПРП) – ООП (РП)</a:t>
            </a:r>
          </a:p>
          <a:p>
            <a:pPr>
              <a:spcAft>
                <a:spcPts val="900"/>
              </a:spcAft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1648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СИСТЕМНО-ДЕЯТЕЛЬНОСТНЫЙ ПОДХОД (п.4)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Объект 3">
            <a:extLst>
              <a:ext uri="{FF2B5EF4-FFF2-40B4-BE49-F238E27FC236}">
                <a16:creationId xmlns:a16="http://schemas.microsoft.com/office/drawing/2014/main" id="{E7DA616D-A5E6-4CBF-8180-5EA629B43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77"/>
          <a:stretch/>
        </p:blipFill>
        <p:spPr>
          <a:xfrm>
            <a:off x="435429" y="1992239"/>
            <a:ext cx="10270368" cy="41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75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СИСТЕМНО-ДЕЯТЕЛЬНОСТНЫЙ ПОДХОД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14A35F8-717F-4272-94F1-EF892DF5859E}"/>
              </a:ext>
            </a:extLst>
          </p:cNvPr>
          <p:cNvGrpSpPr/>
          <p:nvPr/>
        </p:nvGrpSpPr>
        <p:grpSpPr>
          <a:xfrm>
            <a:off x="489483" y="1719290"/>
            <a:ext cx="10808532" cy="4244088"/>
            <a:chOff x="802275" y="1995603"/>
            <a:chExt cx="10808532" cy="4244088"/>
          </a:xfrm>
        </p:grpSpPr>
        <p:graphicFrame>
          <p:nvGraphicFramePr>
            <p:cNvPr id="11" name="Схема 10">
              <a:extLst>
                <a:ext uri="{FF2B5EF4-FFF2-40B4-BE49-F238E27FC236}">
                  <a16:creationId xmlns:a16="http://schemas.microsoft.com/office/drawing/2014/main" id="{293801AA-0097-4BCB-B86D-5793B211AFD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96166916"/>
                </p:ext>
              </p:extLst>
            </p:nvPr>
          </p:nvGraphicFramePr>
          <p:xfrm>
            <a:off x="3654891" y="1995603"/>
            <a:ext cx="7955916" cy="424408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293BAD1-5113-4AEC-B198-77858CBF3BFD}"/>
                </a:ext>
              </a:extLst>
            </p:cNvPr>
            <p:cNvSpPr/>
            <p:nvPr/>
          </p:nvSpPr>
          <p:spPr>
            <a:xfrm>
              <a:off x="802275" y="3131329"/>
              <a:ext cx="2311382" cy="710005"/>
            </a:xfrm>
            <a:prstGeom prst="rect">
              <a:avLst/>
            </a:prstGeom>
            <a:solidFill>
              <a:srgbClr val="006260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Цель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224B0B1-5D3F-4431-B03E-AD9AEEEFB648}"/>
                </a:ext>
              </a:extLst>
            </p:cNvPr>
            <p:cNvSpPr/>
            <p:nvPr/>
          </p:nvSpPr>
          <p:spPr>
            <a:xfrm>
              <a:off x="802275" y="4136950"/>
              <a:ext cx="2311382" cy="710005"/>
            </a:xfrm>
            <a:prstGeom prst="rect">
              <a:avLst/>
            </a:prstGeom>
            <a:solidFill>
              <a:srgbClr val="006260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Обучающая деятельность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E77D715-0F58-4027-9375-E79B9D08B9B7}"/>
                </a:ext>
              </a:extLst>
            </p:cNvPr>
            <p:cNvSpPr/>
            <p:nvPr/>
          </p:nvSpPr>
          <p:spPr>
            <a:xfrm>
              <a:off x="802275" y="5219265"/>
              <a:ext cx="2311382" cy="710005"/>
            </a:xfrm>
            <a:prstGeom prst="rect">
              <a:avLst/>
            </a:prstGeom>
            <a:solidFill>
              <a:srgbClr val="006260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Учебные задания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147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ЛИЧНОСТНЫЕ РЕЗУЛЬТАТЫ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DBB0242-F1D4-40EB-BD49-ACCD6E3BF409}"/>
              </a:ext>
            </a:extLst>
          </p:cNvPr>
          <p:cNvSpPr/>
          <p:nvPr/>
        </p:nvSpPr>
        <p:spPr>
          <a:xfrm>
            <a:off x="601822" y="2725449"/>
            <a:ext cx="101800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92000"/>
            </a:pPr>
            <a:r>
              <a:rPr lang="ru-RU" b="1" dirty="0">
                <a:solidFill>
                  <a:srgbClr val="006260"/>
                </a:solidFill>
              </a:rPr>
              <a:t>Содержат 36 конкретных результатов</a:t>
            </a:r>
          </a:p>
          <a:p>
            <a:pPr>
              <a:buClr>
                <a:schemeClr val="accent2"/>
              </a:buClr>
              <a:buSzPct val="92000"/>
            </a:pPr>
            <a:r>
              <a:rPr lang="ru-RU" b="1" dirty="0">
                <a:solidFill>
                  <a:srgbClr val="006260"/>
                </a:solidFill>
              </a:rPr>
              <a:t>по восьми направлениям программы воспитания  </a:t>
            </a:r>
          </a:p>
          <a:p>
            <a:pPr>
              <a:buClr>
                <a:schemeClr val="accent2"/>
              </a:buClr>
              <a:buSzPct val="92000"/>
            </a:pPr>
            <a:r>
              <a:rPr lang="ru-RU" b="1" dirty="0">
                <a:solidFill>
                  <a:srgbClr val="006260"/>
                </a:solidFill>
              </a:rPr>
              <a:t>(в т.ч. Стратегии развития воспитания в Российской Федерации до 2025 года):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B439700-A381-48CB-BF7C-628904AE66F7}"/>
              </a:ext>
            </a:extLst>
          </p:cNvPr>
          <p:cNvSpPr/>
          <p:nvPr/>
        </p:nvSpPr>
        <p:spPr>
          <a:xfrm>
            <a:off x="1099073" y="3794732"/>
            <a:ext cx="100906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Патриотическое воспитание </a:t>
            </a:r>
          </a:p>
          <a:p>
            <a:r>
              <a:rPr lang="ru-RU" dirty="0"/>
              <a:t>2. Гражданское воспитание </a:t>
            </a:r>
          </a:p>
          <a:p>
            <a:r>
              <a:rPr lang="ru-RU" dirty="0"/>
              <a:t>3. Духовно-нравственное воспитание </a:t>
            </a:r>
          </a:p>
          <a:p>
            <a:r>
              <a:rPr lang="ru-RU" dirty="0"/>
              <a:t>4. Эстетическое воспитание </a:t>
            </a:r>
          </a:p>
          <a:p>
            <a:r>
              <a:rPr lang="ru-RU" dirty="0"/>
              <a:t>5. Воспитание ценности научного познания</a:t>
            </a:r>
          </a:p>
          <a:p>
            <a:r>
              <a:rPr lang="ru-RU" dirty="0"/>
              <a:t>6. Физическое воспитание. Формирование культуры здоровья и эмоционального благополучия </a:t>
            </a:r>
          </a:p>
          <a:p>
            <a:r>
              <a:rPr lang="ru-RU" dirty="0"/>
              <a:t>7. Трудовое воспитание </a:t>
            </a:r>
          </a:p>
          <a:p>
            <a:r>
              <a:rPr lang="ru-RU" dirty="0"/>
              <a:t>8. Экологическое воспитание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2F55899-60F3-4337-9FDF-D6966EAAD49E}"/>
              </a:ext>
            </a:extLst>
          </p:cNvPr>
          <p:cNvSpPr/>
          <p:nvPr/>
        </p:nvSpPr>
        <p:spPr>
          <a:xfrm>
            <a:off x="601822" y="1694638"/>
            <a:ext cx="104275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6260"/>
                </a:solidFill>
              </a:rPr>
              <a:t>Сформированы в систему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ценностных отношений </a:t>
            </a:r>
            <a:r>
              <a:rPr lang="ru-RU" b="1" dirty="0">
                <a:solidFill>
                  <a:srgbClr val="006260"/>
                </a:solidFill>
              </a:rPr>
              <a:t>обучающихся к себе, другим участникам образовательного процесса, самому образовательному процессу и его результатам (</a:t>
            </a:r>
            <a:r>
              <a:rPr lang="ru-RU" b="1" i="1" dirty="0">
                <a:solidFill>
                  <a:srgbClr val="006260"/>
                </a:solidFill>
              </a:rPr>
              <a:t>например, осознание, готовность, ориентация, восприимчивость, установка</a:t>
            </a:r>
            <a:r>
              <a:rPr lang="ru-RU" b="1" dirty="0">
                <a:solidFill>
                  <a:srgbClr val="00626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47889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МЕТАПРЕДМЕТНЫЕ РЕЗУЛЬТАТЫ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1422F7D-C988-43DE-9668-13925EC78BDD}"/>
              </a:ext>
            </a:extLst>
          </p:cNvPr>
          <p:cNvSpPr/>
          <p:nvPr/>
        </p:nvSpPr>
        <p:spPr>
          <a:xfrm>
            <a:off x="489483" y="2984107"/>
            <a:ext cx="8369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92000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3 направления – содержат конкретные результаты (33 - в НОО  и 30 - в ООО):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2A1835-5714-4476-93AC-F28E7A66140E}"/>
              </a:ext>
            </a:extLst>
          </p:cNvPr>
          <p:cNvSpPr/>
          <p:nvPr/>
        </p:nvSpPr>
        <p:spPr>
          <a:xfrm>
            <a:off x="1666496" y="3287874"/>
            <a:ext cx="8780972" cy="327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Овладение универсальными учебными познавательными действиями</a:t>
            </a:r>
          </a:p>
          <a:p>
            <a:r>
              <a:rPr lang="ru-RU" dirty="0"/>
              <a:t>1.1. Базовые логические действия (НОО  – 5, ООО – 6)</a:t>
            </a:r>
          </a:p>
          <a:p>
            <a:r>
              <a:rPr lang="ru-RU" dirty="0"/>
              <a:t>1.2. Базовые исследовательские действия (НОО  – 6, ООО – 4)</a:t>
            </a:r>
          </a:p>
          <a:p>
            <a:r>
              <a:rPr lang="ru-RU" dirty="0"/>
              <a:t>1.3. Работа с информацией (НОО – 6, ООО – 5)</a:t>
            </a:r>
          </a:p>
          <a:p>
            <a:endParaRPr lang="ru-RU" sz="1000" dirty="0"/>
          </a:p>
          <a:p>
            <a:r>
              <a:rPr lang="ru-RU" dirty="0"/>
              <a:t>2. Овладение универсальными учебными коммуникативными действиями</a:t>
            </a:r>
          </a:p>
          <a:p>
            <a:r>
              <a:rPr lang="ru-RU" dirty="0"/>
              <a:t>2.1. Общение (НОО – 8, ООО – 6)</a:t>
            </a:r>
          </a:p>
          <a:p>
            <a:r>
              <a:rPr lang="ru-RU" dirty="0"/>
              <a:t>2.2. Совместная деятельность (НОО – 4, ООО – 4)</a:t>
            </a:r>
          </a:p>
          <a:p>
            <a:endParaRPr lang="ru-RU" sz="1000" dirty="0"/>
          </a:p>
          <a:p>
            <a:r>
              <a:rPr lang="ru-RU" dirty="0"/>
              <a:t>3. Овладение универсальными регулятивными действиями</a:t>
            </a:r>
          </a:p>
          <a:p>
            <a:r>
              <a:rPr lang="ru-RU" dirty="0"/>
              <a:t>3.1. Самоорганизация (НОО – 2, ООО – 2)</a:t>
            </a:r>
          </a:p>
          <a:p>
            <a:r>
              <a:rPr lang="ru-RU" dirty="0"/>
              <a:t>3.2. Самоконтроль (НОО – 2, ООО – 3)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8F42F76-D972-4C29-9035-9842C684A269}"/>
              </a:ext>
            </a:extLst>
          </p:cNvPr>
          <p:cNvSpPr/>
          <p:nvPr/>
        </p:nvSpPr>
        <p:spPr>
          <a:xfrm>
            <a:off x="317652" y="1805294"/>
            <a:ext cx="10559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>
                <a:solidFill>
                  <a:srgbClr val="006260"/>
                </a:solidFill>
              </a:rPr>
              <a:t>Характеризуют совокупность </a:t>
            </a:r>
            <a:r>
              <a:rPr lang="ru-RU" b="1" dirty="0">
                <a:solidFill>
                  <a:srgbClr val="006260"/>
                </a:solidFill>
              </a:rPr>
              <a:t>познавательных, коммуникативных и регулятивных </a:t>
            </a:r>
            <a:r>
              <a:rPr lang="ru-RU" dirty="0">
                <a:solidFill>
                  <a:srgbClr val="006260"/>
                </a:solidFill>
              </a:rPr>
              <a:t>универсальных учебных действий, а также уровень овладения междисциплинарными понятиями, сгруппированы по трем направлениям и отражают способность обучающихся </a:t>
            </a:r>
            <a:r>
              <a:rPr lang="ru-RU" b="1" dirty="0">
                <a:solidFill>
                  <a:srgbClr val="006260"/>
                </a:solidFill>
              </a:rPr>
              <a:t>использовать на практике универсальные учебные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2113640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ПРЕДМЕТНЫЕ РЕЗУЛЬТАТЫ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EB39A92-2ED0-4399-8797-E122DF32F12A}"/>
              </a:ext>
            </a:extLst>
          </p:cNvPr>
          <p:cNvSpPr/>
          <p:nvPr/>
        </p:nvSpPr>
        <p:spPr>
          <a:xfrm>
            <a:off x="1204957" y="2628085"/>
            <a:ext cx="10477144" cy="34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1600" dirty="0">
                <a:solidFill>
                  <a:srgbClr val="006260"/>
                </a:solidFill>
              </a:rPr>
              <a:t>Формулируются </a:t>
            </a:r>
            <a:r>
              <a:rPr lang="ru-RU" sz="1600" b="1" dirty="0">
                <a:solidFill>
                  <a:srgbClr val="006260"/>
                </a:solidFill>
              </a:rPr>
              <a:t>в деятельностной форме </a:t>
            </a:r>
            <a:r>
              <a:rPr lang="ru-RU" sz="1600" dirty="0">
                <a:solidFill>
                  <a:srgbClr val="006260"/>
                </a:solidFill>
              </a:rPr>
              <a:t>с усилением акцента на применение знаний и конкретных умений (например, </a:t>
            </a:r>
            <a:r>
              <a:rPr lang="ru-RU" sz="1600">
                <a:solidFill>
                  <a:srgbClr val="006260"/>
                </a:solidFill>
              </a:rPr>
              <a:t>не «освоение», «развитие», а «применять», «владеть», «применять»)</a:t>
            </a:r>
            <a:endParaRPr lang="ru-RU" sz="1600" dirty="0">
              <a:solidFill>
                <a:srgbClr val="006260"/>
              </a:solidFill>
            </a:endParaRP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1600" dirty="0">
                <a:solidFill>
                  <a:srgbClr val="006260"/>
                </a:solidFill>
              </a:rPr>
              <a:t>Формулируются на основе документов </a:t>
            </a:r>
            <a:r>
              <a:rPr lang="ru-RU" sz="1600" b="1" dirty="0">
                <a:solidFill>
                  <a:srgbClr val="006260"/>
                </a:solidFill>
              </a:rPr>
              <a:t>стратегического планирования </a:t>
            </a:r>
            <a:r>
              <a:rPr lang="ru-RU" sz="1600" dirty="0">
                <a:solidFill>
                  <a:srgbClr val="006260"/>
                </a:solidFill>
              </a:rPr>
              <a:t>с учетом результатов проводимых </a:t>
            </a:r>
            <a:r>
              <a:rPr lang="ru-RU" sz="1600" b="1" dirty="0">
                <a:solidFill>
                  <a:srgbClr val="006260"/>
                </a:solidFill>
              </a:rPr>
              <a:t>на федеральном уровне </a:t>
            </a:r>
            <a:r>
              <a:rPr lang="ru-RU" sz="1600" dirty="0">
                <a:solidFill>
                  <a:srgbClr val="006260"/>
                </a:solidFill>
              </a:rPr>
              <a:t>процедур оценки качества образования (всероссийских проверочных работ, национальных исследований качества образования, международных сравнительных исследований);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1600" dirty="0">
                <a:solidFill>
                  <a:srgbClr val="006260"/>
                </a:solidFill>
              </a:rPr>
              <a:t>Определяют </a:t>
            </a:r>
            <a:r>
              <a:rPr lang="ru-RU" sz="1600" b="1" dirty="0">
                <a:solidFill>
                  <a:srgbClr val="006260"/>
                </a:solidFill>
              </a:rPr>
              <a:t>минимум содержания</a:t>
            </a:r>
            <a:r>
              <a:rPr lang="ru-RU" sz="1600" dirty="0">
                <a:solidFill>
                  <a:srgbClr val="006260"/>
                </a:solidFill>
              </a:rPr>
              <a:t>, построенного в логике изучения каждого учебного предмета, изучение которого гарантирует государство; 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1600" dirty="0">
                <a:solidFill>
                  <a:srgbClr val="006260"/>
                </a:solidFill>
              </a:rPr>
              <a:t>Определяют требования к результатам освоения программ основного общего образования по учебным </a:t>
            </a:r>
            <a:r>
              <a:rPr lang="ru-RU" sz="1600">
                <a:solidFill>
                  <a:srgbClr val="006260"/>
                </a:solidFill>
              </a:rPr>
              <a:t>предметам «Математика», «Информатика», «Физика», «Химия», «Биология» </a:t>
            </a:r>
            <a:r>
              <a:rPr lang="ru-RU" sz="1600" b="1" dirty="0">
                <a:solidFill>
                  <a:srgbClr val="006260"/>
                </a:solidFill>
              </a:rPr>
              <a:t>на базовом и углубленном уровнях</a:t>
            </a:r>
            <a:r>
              <a:rPr lang="ru-RU" sz="1600" dirty="0">
                <a:solidFill>
                  <a:srgbClr val="006260"/>
                </a:solidFill>
              </a:rPr>
              <a:t>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1600" dirty="0">
                <a:solidFill>
                  <a:srgbClr val="006260"/>
                </a:solidFill>
              </a:rPr>
              <a:t>Усиливают акценты на изучение явлений и процессов </a:t>
            </a:r>
            <a:r>
              <a:rPr lang="ru-RU" sz="1600" b="1" dirty="0">
                <a:solidFill>
                  <a:srgbClr val="006260"/>
                </a:solidFill>
              </a:rPr>
              <a:t>современной</a:t>
            </a:r>
            <a:r>
              <a:rPr lang="ru-RU" sz="1600" dirty="0">
                <a:solidFill>
                  <a:srgbClr val="006260"/>
                </a:solidFill>
              </a:rPr>
              <a:t> России и мира в целом, </a:t>
            </a:r>
            <a:r>
              <a:rPr lang="ru-RU" sz="1600" b="1" dirty="0">
                <a:solidFill>
                  <a:srgbClr val="006260"/>
                </a:solidFill>
              </a:rPr>
              <a:t>современного</a:t>
            </a:r>
            <a:r>
              <a:rPr lang="ru-RU" sz="1600" dirty="0">
                <a:solidFill>
                  <a:srgbClr val="006260"/>
                </a:solidFill>
              </a:rPr>
              <a:t> состояния науки;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1600" dirty="0">
                <a:solidFill>
                  <a:srgbClr val="006260"/>
                </a:solidFill>
              </a:rPr>
              <a:t>Учитывают особенности реализации </a:t>
            </a:r>
            <a:r>
              <a:rPr lang="ru-RU" sz="1600" b="1" dirty="0">
                <a:solidFill>
                  <a:srgbClr val="006260"/>
                </a:solidFill>
              </a:rPr>
              <a:t>адаптированных программ основного общего образования </a:t>
            </a:r>
            <a:r>
              <a:rPr lang="ru-RU" sz="1600" dirty="0">
                <a:solidFill>
                  <a:srgbClr val="006260"/>
                </a:solidFill>
              </a:rPr>
              <a:t>обучающихся с ОВЗ различных нозологических групп.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C3D5564-EE88-4714-9D27-C87C3E21363B}"/>
              </a:ext>
            </a:extLst>
          </p:cNvPr>
          <p:cNvSpPr/>
          <p:nvPr/>
        </p:nvSpPr>
        <p:spPr>
          <a:xfrm>
            <a:off x="262899" y="1443586"/>
            <a:ext cx="115705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6260"/>
                </a:solidFill>
              </a:rPr>
              <a:t>Определяют элементы </a:t>
            </a:r>
            <a:r>
              <a:rPr lang="ru-RU" b="1" dirty="0">
                <a:solidFill>
                  <a:srgbClr val="006260"/>
                </a:solidFill>
              </a:rPr>
              <a:t>социального опыта </a:t>
            </a:r>
            <a:r>
              <a:rPr lang="ru-RU" dirty="0">
                <a:solidFill>
                  <a:srgbClr val="006260"/>
                </a:solidFill>
              </a:rPr>
              <a:t>(знания, умения и навыки, опыт решения проблем и творческой деятельности) освоения программ основного общего образования с учетом необходимости сохранения </a:t>
            </a:r>
            <a:r>
              <a:rPr lang="ru-RU" b="1" dirty="0">
                <a:solidFill>
                  <a:srgbClr val="006260"/>
                </a:solidFill>
              </a:rPr>
              <a:t>фундаментального характера образования</a:t>
            </a:r>
            <a:r>
              <a:rPr lang="ru-RU" dirty="0">
                <a:solidFill>
                  <a:srgbClr val="006260"/>
                </a:solidFill>
              </a:rPr>
              <a:t>, специфики изучаемых учебных предметов и обеспечения успешного обучения обучающихся на следующем уровне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045360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ТРЕБОВАНИЯ К РЕЗУЛЬТАТАМ. БАЗОВЫЙ И УГЛУБЛЕННЫЙ УРОВЕНЬ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6136CA18-C4EB-46D3-BF37-FA69FD96A9C4}"/>
              </a:ext>
            </a:extLst>
          </p:cNvPr>
          <p:cNvSpPr txBox="1">
            <a:spLocks/>
          </p:cNvSpPr>
          <p:nvPr/>
        </p:nvSpPr>
        <p:spPr>
          <a:xfrm>
            <a:off x="693634" y="1477858"/>
            <a:ext cx="53869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6260"/>
                </a:solidFill>
              </a:rPr>
              <a:t>Базовый уровень</a:t>
            </a:r>
          </a:p>
        </p:txBody>
      </p:sp>
      <p:sp>
        <p:nvSpPr>
          <p:cNvPr id="12" name="Объект 5">
            <a:extLst>
              <a:ext uri="{FF2B5EF4-FFF2-40B4-BE49-F238E27FC236}">
                <a16:creationId xmlns:a16="http://schemas.microsoft.com/office/drawing/2014/main" id="{80EC8813-34EA-4233-B2AA-62FA3D750411}"/>
              </a:ext>
            </a:extLst>
          </p:cNvPr>
          <p:cNvSpPr txBox="1">
            <a:spLocks/>
          </p:cNvSpPr>
          <p:nvPr/>
        </p:nvSpPr>
        <p:spPr>
          <a:xfrm>
            <a:off x="693634" y="2117620"/>
            <a:ext cx="5386917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rgbClr val="006260"/>
                </a:solidFill>
              </a:rPr>
              <a:t>Математика: умение оперировать понятиями, умение решать задачи разных типов, умение использовать, выполнять расчеты, выбирать подходящий изученный метод и т.п.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1800" dirty="0">
              <a:solidFill>
                <a:srgbClr val="006260"/>
              </a:solidFill>
            </a:endParaRPr>
          </a:p>
          <a:p>
            <a:r>
              <a:rPr lang="ru-RU" sz="1800" dirty="0">
                <a:solidFill>
                  <a:srgbClr val="006260"/>
                </a:solidFill>
              </a:rPr>
              <a:t>Физика: владение основами понятийного аппарата, умение проводить измерения, понимание характерных свойств, умение решать расчетные задачи и т.п.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94A8B7B6-6B36-44C9-BF4F-B093A09E6E55}"/>
              </a:ext>
            </a:extLst>
          </p:cNvPr>
          <p:cNvSpPr txBox="1">
            <a:spLocks/>
          </p:cNvSpPr>
          <p:nvPr/>
        </p:nvSpPr>
        <p:spPr>
          <a:xfrm>
            <a:off x="6277406" y="1477858"/>
            <a:ext cx="5389033" cy="639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6260"/>
                </a:solidFill>
              </a:rPr>
              <a:t>Углубленный уровень</a:t>
            </a:r>
          </a:p>
        </p:txBody>
      </p:sp>
      <p:sp>
        <p:nvSpPr>
          <p:cNvPr id="19" name="Объект 8">
            <a:extLst>
              <a:ext uri="{FF2B5EF4-FFF2-40B4-BE49-F238E27FC236}">
                <a16:creationId xmlns:a16="http://schemas.microsoft.com/office/drawing/2014/main" id="{AAE53DDD-D397-4719-AE35-384EB9CA1A0B}"/>
              </a:ext>
            </a:extLst>
          </p:cNvPr>
          <p:cNvSpPr txBox="1">
            <a:spLocks/>
          </p:cNvSpPr>
          <p:nvPr/>
        </p:nvSpPr>
        <p:spPr>
          <a:xfrm>
            <a:off x="6277406" y="2117620"/>
            <a:ext cx="5389033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rgbClr val="006260"/>
                </a:solidFill>
              </a:rPr>
              <a:t>Математика: умение </a:t>
            </a:r>
            <a:r>
              <a:rPr lang="ru-RU" sz="1800" b="1" dirty="0">
                <a:solidFill>
                  <a:srgbClr val="006260"/>
                </a:solidFill>
              </a:rPr>
              <a:t>свободно</a:t>
            </a:r>
            <a:r>
              <a:rPr lang="ru-RU" sz="1800" dirty="0">
                <a:solidFill>
                  <a:srgbClr val="006260"/>
                </a:solidFill>
              </a:rPr>
              <a:t> оперировать понятиями, умение </a:t>
            </a:r>
            <a:r>
              <a:rPr lang="ru-RU" sz="1800" b="1" dirty="0">
                <a:solidFill>
                  <a:srgbClr val="006260"/>
                </a:solidFill>
              </a:rPr>
              <a:t>выбирать подходящий </a:t>
            </a:r>
            <a:r>
              <a:rPr lang="ru-RU" sz="1800" dirty="0">
                <a:solidFill>
                  <a:srgbClr val="006260"/>
                </a:solidFill>
              </a:rPr>
              <a:t>метод, умение применять, проводить </a:t>
            </a:r>
            <a:r>
              <a:rPr lang="ru-RU" sz="1800" b="1" dirty="0">
                <a:solidFill>
                  <a:srgbClr val="006260"/>
                </a:solidFill>
              </a:rPr>
              <a:t>примеры и контрпримеры</a:t>
            </a:r>
            <a:r>
              <a:rPr lang="ru-RU" sz="1800" dirty="0">
                <a:solidFill>
                  <a:srgbClr val="006260"/>
                </a:solidFill>
              </a:rPr>
              <a:t>, использовать, обосновывать и опровергать и т.п.</a:t>
            </a:r>
          </a:p>
          <a:p>
            <a:r>
              <a:rPr lang="ru-RU" sz="1800" dirty="0">
                <a:solidFill>
                  <a:srgbClr val="006260"/>
                </a:solidFill>
              </a:rPr>
              <a:t>Физика: </a:t>
            </a:r>
            <a:r>
              <a:rPr lang="ru-RU" sz="1800" b="1" dirty="0">
                <a:solidFill>
                  <a:srgbClr val="006260"/>
                </a:solidFill>
              </a:rPr>
              <a:t>уверенное владение </a:t>
            </a:r>
            <a:r>
              <a:rPr lang="ru-RU" sz="1800" dirty="0">
                <a:solidFill>
                  <a:srgbClr val="006260"/>
                </a:solidFill>
              </a:rPr>
              <a:t>основами понятийного аппарата, навыки проводить </a:t>
            </a:r>
            <a:r>
              <a:rPr lang="ru-RU" sz="1800" b="1" dirty="0">
                <a:solidFill>
                  <a:srgbClr val="006260"/>
                </a:solidFill>
              </a:rPr>
              <a:t>прямые и косвенные измерения</a:t>
            </a:r>
            <a:r>
              <a:rPr lang="ru-RU" sz="1800" dirty="0">
                <a:solidFill>
                  <a:srgbClr val="006260"/>
                </a:solidFill>
              </a:rPr>
              <a:t>, умение </a:t>
            </a:r>
            <a:r>
              <a:rPr lang="ru-RU" sz="1800" b="1" dirty="0">
                <a:solidFill>
                  <a:srgbClr val="006260"/>
                </a:solidFill>
              </a:rPr>
              <a:t>уверенно решать </a:t>
            </a:r>
            <a:r>
              <a:rPr lang="ru-RU" sz="1800" dirty="0">
                <a:solidFill>
                  <a:srgbClr val="006260"/>
                </a:solidFill>
              </a:rPr>
              <a:t>расчетные задачи, умение проводить учебное исследование  и т.п.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80D5D6C-1CF7-441C-8932-5816FF1EB8D8}"/>
              </a:ext>
            </a:extLst>
          </p:cNvPr>
          <p:cNvSpPr/>
          <p:nvPr/>
        </p:nvSpPr>
        <p:spPr>
          <a:xfrm>
            <a:off x="1648953" y="5272708"/>
            <a:ext cx="836163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Углубленно могут изучаться и другие предметы.</a:t>
            </a:r>
          </a:p>
          <a:p>
            <a:pPr algn="ctr"/>
            <a:endParaRPr lang="ru-RU" sz="1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Углубление в результат, а не в увеличение количества часов.</a:t>
            </a:r>
          </a:p>
        </p:txBody>
      </p:sp>
    </p:spTree>
    <p:extLst>
      <p:ext uri="{BB962C8B-B14F-4D97-AF65-F5344CB8AC3E}">
        <p14:creationId xmlns:p14="http://schemas.microsoft.com/office/powerpoint/2010/main" val="452503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ОБЯЗАТЕЛЬНЫЕ ПРЕДМЕТЫ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40D16B7E-AC15-4BF8-B7F6-CD1E5DC78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970029"/>
              </p:ext>
            </p:extLst>
          </p:nvPr>
        </p:nvGraphicFramePr>
        <p:xfrm>
          <a:off x="376883" y="1503509"/>
          <a:ext cx="10910988" cy="4878429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5697155">
                  <a:extLst>
                    <a:ext uri="{9D8B030D-6E8A-4147-A177-3AD203B41FA5}">
                      <a16:colId xmlns:a16="http://schemas.microsoft.com/office/drawing/2014/main" val="2313620989"/>
                    </a:ext>
                  </a:extLst>
                </a:gridCol>
                <a:gridCol w="5213833">
                  <a:extLst>
                    <a:ext uri="{9D8B030D-6E8A-4147-A177-3AD203B41FA5}">
                      <a16:colId xmlns:a16="http://schemas.microsoft.com/office/drawing/2014/main" val="2605543701"/>
                    </a:ext>
                  </a:extLst>
                </a:gridCol>
              </a:tblGrid>
              <a:tr h="3601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/>
                        <a:t>Предметы НОО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Предметы ООО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57492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r>
                        <a:rPr lang="ru-RU" sz="1600" u="none" strike="noStrike" kern="1200" baseline="0" dirty="0"/>
                        <a:t>Русский язык, Литературное чтение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u="none" strike="noStrike" kern="1200" baseline="0" dirty="0"/>
                        <a:t>Русский язык, Литература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9796010"/>
                  </a:ext>
                </a:extLst>
              </a:tr>
              <a:tr h="620460">
                <a:tc>
                  <a:txBody>
                    <a:bodyPr/>
                    <a:lstStyle/>
                    <a:p>
                      <a:r>
                        <a:rPr lang="ru-RU" sz="1600" dirty="0"/>
                        <a:t>Родной язык и (или) государственный язык республики Российской Федерации, литературное чтение на родном языке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Родной язык и (или) государственный язык республики Российской Федерации, Родная литература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4735070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r>
                        <a:rPr lang="ru-RU" sz="1600" u="none" strike="noStrike" kern="1200" baseline="0" dirty="0"/>
                        <a:t>Иностранный язык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u="none" strike="noStrike" kern="1200" baseline="0" dirty="0"/>
                        <a:t>Иностранный язык, Второй иностранный язык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1594475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r>
                        <a:rPr lang="ru-RU" sz="1600" dirty="0"/>
                        <a:t>Математика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Математика, Информатика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7036044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r>
                        <a:rPr lang="ru-RU" sz="1600" dirty="0"/>
                        <a:t>Окружающий мир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История, Обществознание, География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2271613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Физика, Химия, Биология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2646684"/>
                  </a:ext>
                </a:extLst>
              </a:tr>
              <a:tr h="62213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/>
                        <a:t>Основы религиозных культур и светской этики</a:t>
                      </a:r>
                      <a:endParaRPr lang="ru-RU" sz="16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/>
                        <a:t>Основы духовно-нравственной культуры народов России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765818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r>
                        <a:rPr lang="ru-RU" sz="1600" dirty="0"/>
                        <a:t>Изобразительное искусство, Музыка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Изобразительное искусство, Музыка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4119075"/>
                  </a:ext>
                </a:extLst>
              </a:tr>
              <a:tr h="379074">
                <a:tc>
                  <a:txBody>
                    <a:bodyPr/>
                    <a:lstStyle/>
                    <a:p>
                      <a:r>
                        <a:rPr lang="ru-RU" sz="1600" dirty="0"/>
                        <a:t>Технология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Технология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972394"/>
                  </a:ext>
                </a:extLst>
              </a:tr>
              <a:tr h="62213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/>
                        <a:t>Физическая культура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/>
                        <a:t>Физическая культура,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/>
                        <a:t>Основы безопасности жизнедеятельности</a:t>
                      </a:r>
                      <a:endParaRPr lang="ru-RU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2153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5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и ПРИМЕРНАЯ ОСНОВНАЯ ОБРАЗОВАТЕЛЬНАЯ ПРОГРАММА.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НОВОЕ В УЧЕБНЫХ ПЛАНАХ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1F0FA8-3C31-424B-86E3-E906C7264AC7}"/>
              </a:ext>
            </a:extLst>
          </p:cNvPr>
          <p:cNvSpPr/>
          <p:nvPr/>
        </p:nvSpPr>
        <p:spPr>
          <a:xfrm>
            <a:off x="405205" y="1604814"/>
            <a:ext cx="11381590" cy="419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rgbClr val="006260"/>
                </a:solidFill>
              </a:rPr>
              <a:t>ПООП НОО (проект) - 5 вариантов примерных учебных планов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rgbClr val="006260"/>
                </a:solidFill>
              </a:rPr>
              <a:t>ПООП ООО (проект) - 6 вариантов примерных учебных планов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endParaRPr lang="ru-RU" dirty="0">
              <a:solidFill>
                <a:srgbClr val="006260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rgbClr val="006260"/>
                </a:solidFill>
              </a:rPr>
              <a:t>Примерные учебные планы – ОРИЕНТИР при разработке учебного плана образовательной организацией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endParaRPr lang="ru-RU" dirty="0">
              <a:solidFill>
                <a:srgbClr val="006260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rgbClr val="006260"/>
                </a:solidFill>
              </a:rPr>
              <a:t>При формировании учебного плана учитываются также курсы и предметы: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260"/>
                </a:solidFill>
              </a:rPr>
              <a:t>Учебный предмет «Математика» предметной области «Математика и информатика» включает в себя учебные курсы «Алгебра», «Геометрия», «Вероятность и статистика».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260"/>
                </a:solidFill>
              </a:rPr>
              <a:t>Учебный предмет «История» предметной области «Общественно-научные предметы» включает в себя учебные курсы «История России» и «Всеобщая история».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260"/>
                </a:solidFill>
              </a:rPr>
              <a:t>Новый предмет – государственный язык республики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198229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НОВОЕ В УЧЕБНЫХ ПЛАНАХ. ЯЗЫКИ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275151B-3150-43ED-B92B-311D8A7EDC76}"/>
              </a:ext>
            </a:extLst>
          </p:cNvPr>
          <p:cNvSpPr/>
          <p:nvPr/>
        </p:nvSpPr>
        <p:spPr>
          <a:xfrm>
            <a:off x="449421" y="1911756"/>
            <a:ext cx="10770805" cy="378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rgbClr val="006260"/>
                </a:solidFill>
              </a:rPr>
              <a:t>Изучение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второго иностранного языка </a:t>
            </a:r>
            <a:r>
              <a:rPr lang="ru-RU" b="1" dirty="0">
                <a:solidFill>
                  <a:srgbClr val="008080"/>
                </a:solidFill>
              </a:rPr>
              <a:t>из перечня, предлагаемого образовательной организацией</a:t>
            </a:r>
            <a:r>
              <a:rPr lang="ru-RU" dirty="0">
                <a:solidFill>
                  <a:srgbClr val="006260"/>
                </a:solidFill>
              </a:rPr>
              <a:t>, осуществляется по заявлению обучающихся, родителей (законных представителей) несовершеннолетних обучающихся 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 наличии </a:t>
            </a:r>
            <a:r>
              <a:rPr lang="ru-RU" b="1" dirty="0">
                <a:solidFill>
                  <a:srgbClr val="008080"/>
                </a:solidFill>
              </a:rPr>
              <a:t>в образовательной организации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необходимых условий</a:t>
            </a:r>
            <a:r>
              <a:rPr lang="ru-RU" dirty="0">
                <a:solidFill>
                  <a:srgbClr val="006260"/>
                </a:solidFill>
              </a:rPr>
              <a:t>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ru-RU" dirty="0">
              <a:solidFill>
                <a:srgbClr val="006260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b="1" dirty="0">
                <a:solidFill>
                  <a:srgbClr val="006260"/>
                </a:solidFill>
              </a:rPr>
              <a:t>п. 33-39 ФГОС НОО, п.34-40 ФГОС ООО «Требования к условиям реализации программы»: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260"/>
                </a:solidFill>
              </a:rPr>
              <a:t>Общесистемные требования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260"/>
                </a:solidFill>
              </a:rPr>
              <a:t>Требования к материально-техническому, учебно-методическому обеспечению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260"/>
                </a:solidFill>
              </a:rPr>
              <a:t>Требования к психолого-педагогическим, кадровым и финансовым условиям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ru-RU" dirty="0">
              <a:solidFill>
                <a:schemeClr val="tx2"/>
              </a:solidFill>
            </a:endParaRP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0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ГРАНИЦЫ АУДИТОРНОЙ НАГРУЗКИ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D8652FC-1BAD-4BB5-AEE3-C057DD0B4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388684"/>
              </p:ext>
            </p:extLst>
          </p:nvPr>
        </p:nvGraphicFramePr>
        <p:xfrm>
          <a:off x="532158" y="2184986"/>
          <a:ext cx="10425186" cy="2239993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179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4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427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b="0" dirty="0"/>
                        <a:t>Границы аудиторной нагрузки</a:t>
                      </a:r>
                      <a:endParaRPr lang="ru-RU" sz="1600" b="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626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b="0" dirty="0"/>
                        <a:t>ФГОС НОО</a:t>
                      </a:r>
                      <a:endParaRPr lang="ru-RU" sz="1600" b="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626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b="0" dirty="0"/>
                        <a:t>ФГОС НОО - 2021</a:t>
                      </a:r>
                      <a:endParaRPr lang="ru-RU" sz="1600" b="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626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b="0" dirty="0"/>
                        <a:t>ФГОС ООО</a:t>
                      </a:r>
                      <a:endParaRPr lang="ru-RU" sz="1600" b="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626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b="0" dirty="0"/>
                        <a:t>ФГОС ООО - 2021</a:t>
                      </a:r>
                      <a:endParaRPr lang="ru-RU" sz="1600" b="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62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5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Минимум </a:t>
                      </a:r>
                      <a:endParaRPr lang="ru-RU" sz="1600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2904</a:t>
                      </a:r>
                      <a:endParaRPr lang="ru-RU" sz="1600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2954 (+50)</a:t>
                      </a:r>
                      <a:endParaRPr lang="ru-RU" sz="1600" b="1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5267</a:t>
                      </a:r>
                      <a:endParaRPr lang="ru-RU" sz="1600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5058 (-209)</a:t>
                      </a:r>
                      <a:endParaRPr lang="ru-RU" sz="1600" b="1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Максимум</a:t>
                      </a:r>
                      <a:endParaRPr lang="ru-RU" sz="1600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>
                          <a:solidFill>
                            <a:srgbClr val="006260"/>
                          </a:solidFill>
                          <a:latin typeface="+mn-lt"/>
                        </a:rPr>
                        <a:t>3345</a:t>
                      </a:r>
                      <a:endParaRPr lang="ru-RU" sz="160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3190 (-155)</a:t>
                      </a:r>
                      <a:endParaRPr lang="ru-RU" sz="1600" b="1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6020</a:t>
                      </a:r>
                      <a:endParaRPr lang="ru-RU" sz="1600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Arial" pitchFamily="34" charset="0"/>
                        <a:buNone/>
                        <a:tabLst>
                          <a:tab pos="540385" algn="l"/>
                        </a:tabLst>
                      </a:pPr>
                      <a:r>
                        <a:rPr lang="ru-RU" sz="1600" dirty="0">
                          <a:solidFill>
                            <a:srgbClr val="006260"/>
                          </a:solidFill>
                          <a:latin typeface="+mn-lt"/>
                        </a:rPr>
                        <a:t>5549 (-471)</a:t>
                      </a:r>
                      <a:endParaRPr lang="ru-RU" sz="1600" b="1" dirty="0">
                        <a:solidFill>
                          <a:srgbClr val="0062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587">
                <a:tc gridSpan="4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b="1" baseline="0" dirty="0">
                          <a:solidFill>
                            <a:srgbClr val="006260"/>
                          </a:solidFill>
                          <a:latin typeface="+mn-lt"/>
                        </a:rPr>
                        <a:t>Общий объем аудиторной работы обучающихся с ОВЗ в ООО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540385" algn="l"/>
                        </a:tabLst>
                      </a:pPr>
                      <a:endParaRPr lang="ru-RU" sz="20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540385" algn="l"/>
                        </a:tabLst>
                      </a:pP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endParaRPr lang="ru-RU" sz="1800" baseline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600" baseline="0" dirty="0">
                          <a:solidFill>
                            <a:srgbClr val="006260"/>
                          </a:solidFill>
                          <a:latin typeface="+mn-lt"/>
                        </a:rPr>
                        <a:t>не менее 6018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600" baseline="0" dirty="0">
                          <a:solidFill>
                            <a:srgbClr val="006260"/>
                          </a:solidFill>
                          <a:latin typeface="+mn-lt"/>
                        </a:rPr>
                        <a:t>за шесть учебных лет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587">
                <a:tc gridSpan="2">
                  <a:txBody>
                    <a:bodyPr/>
                    <a:lstStyle/>
                    <a:p>
                      <a:r>
                        <a:rPr lang="ru-RU" sz="1600" baseline="0" dirty="0">
                          <a:solidFill>
                            <a:srgbClr val="006260"/>
                          </a:solidFill>
                          <a:latin typeface="+mn-lt"/>
                        </a:rPr>
                        <a:t>Внеурочная деятельность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baseline="0" dirty="0">
                          <a:solidFill>
                            <a:srgbClr val="006260"/>
                          </a:solidFill>
                          <a:latin typeface="+mn-lt"/>
                          <a:ea typeface="+mn-ea"/>
                          <a:cs typeface="+mn-cs"/>
                        </a:rPr>
                        <a:t>до 1320 </a:t>
                      </a:r>
                    </a:p>
                    <a:p>
                      <a:pPr algn="ctr"/>
                      <a:r>
                        <a:rPr lang="ru-RU" sz="1600" kern="1200" baseline="0" dirty="0">
                          <a:solidFill>
                            <a:srgbClr val="006260"/>
                          </a:solidFill>
                          <a:latin typeface="+mn-lt"/>
                          <a:ea typeface="+mn-ea"/>
                          <a:cs typeface="+mn-cs"/>
                        </a:rPr>
                        <a:t>за четыре года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6260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600" baseline="0" dirty="0">
                          <a:solidFill>
                            <a:srgbClr val="006260"/>
                          </a:solidFill>
                          <a:latin typeface="+mn-lt"/>
                        </a:rPr>
                        <a:t>до 1750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ru-RU" sz="1600" baseline="0" dirty="0">
                          <a:solidFill>
                            <a:srgbClr val="006260"/>
                          </a:solidFill>
                          <a:latin typeface="+mn-lt"/>
                        </a:rPr>
                        <a:t>за пять лет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2285139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C4634CC-2E94-46D6-8AA7-35080E979A36}"/>
              </a:ext>
            </a:extLst>
          </p:cNvPr>
          <p:cNvSpPr/>
          <p:nvPr/>
        </p:nvSpPr>
        <p:spPr>
          <a:xfrm>
            <a:off x="532158" y="4656676"/>
            <a:ext cx="104276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6260"/>
                </a:solidFill>
              </a:rPr>
              <a:t>п.17 Для лиц, обучающихся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по индивидуальным учебным планам</a:t>
            </a:r>
            <a:r>
              <a:rPr lang="ru-RU" dirty="0">
                <a:solidFill>
                  <a:srgbClr val="006260"/>
                </a:solidFill>
              </a:rPr>
              <a:t>, срок получения основного общего образования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может быть сокращен</a:t>
            </a:r>
            <a:r>
              <a:rPr lang="ru-RU" dirty="0">
                <a:solidFill>
                  <a:srgbClr val="0062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3498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ОБЯЗАТЕЛЬНАЯ И ФОРМИРУЕМАЯ ЧАСТИ УЧЕБНОГО ПЛАНА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A8A9B59-3972-44B8-8DF9-2B0D3995E9C4}"/>
              </a:ext>
            </a:extLst>
          </p:cNvPr>
          <p:cNvGrpSpPr/>
          <p:nvPr/>
        </p:nvGrpSpPr>
        <p:grpSpPr>
          <a:xfrm>
            <a:off x="884295" y="2190015"/>
            <a:ext cx="9315748" cy="3948684"/>
            <a:chOff x="722929" y="1893044"/>
            <a:chExt cx="9315748" cy="3948684"/>
          </a:xfrm>
        </p:grpSpPr>
        <p:sp>
          <p:nvSpPr>
            <p:cNvPr id="11" name="Прямоугольник: скругленные углы 8">
              <a:extLst>
                <a:ext uri="{FF2B5EF4-FFF2-40B4-BE49-F238E27FC236}">
                  <a16:creationId xmlns:a16="http://schemas.microsoft.com/office/drawing/2014/main" id="{CFD745C7-32FE-4CA2-886A-2135896DE642}"/>
                </a:ext>
              </a:extLst>
            </p:cNvPr>
            <p:cNvSpPr/>
            <p:nvPr/>
          </p:nvSpPr>
          <p:spPr>
            <a:xfrm>
              <a:off x="1710466" y="1893044"/>
              <a:ext cx="3151990" cy="914400"/>
            </a:xfrm>
            <a:prstGeom prst="roundRect">
              <a:avLst/>
            </a:prstGeom>
            <a:solidFill>
              <a:srgbClr val="0062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Обязательная часть</a:t>
              </a:r>
            </a:p>
            <a:p>
              <a:pPr algn="ctr"/>
              <a:r>
                <a:rPr lang="ru-RU" dirty="0">
                  <a:solidFill>
                    <a:schemeClr val="bg1"/>
                  </a:solidFill>
                </a:rPr>
                <a:t>80 % НОО / 70 % ООО</a:t>
              </a:r>
            </a:p>
          </p:txBody>
        </p:sp>
        <p:sp>
          <p:nvSpPr>
            <p:cNvPr id="12" name="Прямоугольник: скругленные углы 9">
              <a:extLst>
                <a:ext uri="{FF2B5EF4-FFF2-40B4-BE49-F238E27FC236}">
                  <a16:creationId xmlns:a16="http://schemas.microsoft.com/office/drawing/2014/main" id="{043DA464-2A1B-4AF7-B4CB-30C208E31166}"/>
                </a:ext>
              </a:extLst>
            </p:cNvPr>
            <p:cNvSpPr/>
            <p:nvPr/>
          </p:nvSpPr>
          <p:spPr>
            <a:xfrm>
              <a:off x="6886687" y="1893044"/>
              <a:ext cx="3151990" cy="914400"/>
            </a:xfrm>
            <a:prstGeom prst="roundRect">
              <a:avLst/>
            </a:prstGeom>
            <a:solidFill>
              <a:srgbClr val="0062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Формируемая часть</a:t>
              </a:r>
            </a:p>
            <a:p>
              <a:pPr algn="ctr"/>
              <a:r>
                <a:rPr lang="ru-RU" dirty="0">
                  <a:solidFill>
                    <a:schemeClr val="bg1"/>
                  </a:solidFill>
                </a:rPr>
                <a:t>20 % НОО / 30 % ООО</a:t>
              </a:r>
            </a:p>
          </p:txBody>
        </p:sp>
        <p:sp>
          <p:nvSpPr>
            <p:cNvPr id="13" name="Прямоугольник: скругленные углы 10">
              <a:extLst>
                <a:ext uri="{FF2B5EF4-FFF2-40B4-BE49-F238E27FC236}">
                  <a16:creationId xmlns:a16="http://schemas.microsoft.com/office/drawing/2014/main" id="{E3D4E57A-4B24-4BE9-81AE-CA71A15C90B7}"/>
                </a:ext>
              </a:extLst>
            </p:cNvPr>
            <p:cNvSpPr/>
            <p:nvPr/>
          </p:nvSpPr>
          <p:spPr>
            <a:xfrm>
              <a:off x="1710466" y="2860500"/>
              <a:ext cx="3151990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62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006260"/>
                  </a:solidFill>
                </a:rPr>
                <a:t>Учебные предметы, курсы, модули,</a:t>
              </a:r>
            </a:p>
          </p:txBody>
        </p:sp>
        <p:sp>
          <p:nvSpPr>
            <p:cNvPr id="19" name="Прямоугольник: скругленные углы 11">
              <a:extLst>
                <a:ext uri="{FF2B5EF4-FFF2-40B4-BE49-F238E27FC236}">
                  <a16:creationId xmlns:a16="http://schemas.microsoft.com/office/drawing/2014/main" id="{68774F87-2493-4797-9ABE-E24B36350CE8}"/>
                </a:ext>
              </a:extLst>
            </p:cNvPr>
            <p:cNvSpPr/>
            <p:nvPr/>
          </p:nvSpPr>
          <p:spPr>
            <a:xfrm>
              <a:off x="1710466" y="3827956"/>
              <a:ext cx="3151990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62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006260"/>
                  </a:solidFill>
                </a:rPr>
                <a:t>в т.ч. внеурочная деятельность</a:t>
              </a:r>
            </a:p>
          </p:txBody>
        </p:sp>
        <p:sp>
          <p:nvSpPr>
            <p:cNvPr id="20" name="Прямоугольник: скругленные углы 13">
              <a:extLst>
                <a:ext uri="{FF2B5EF4-FFF2-40B4-BE49-F238E27FC236}">
                  <a16:creationId xmlns:a16="http://schemas.microsoft.com/office/drawing/2014/main" id="{8C337A1F-3A1C-4078-85B5-ABA30472074F}"/>
                </a:ext>
              </a:extLst>
            </p:cNvPr>
            <p:cNvSpPr/>
            <p:nvPr/>
          </p:nvSpPr>
          <p:spPr>
            <a:xfrm>
              <a:off x="6886687" y="2862582"/>
              <a:ext cx="3151990" cy="20096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62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006260"/>
                  </a:solidFill>
                </a:rPr>
                <a:t>Учебные предметы, курсы, модули по выбору обучающихся </a:t>
              </a:r>
            </a:p>
            <a:p>
              <a:pPr algn="ctr"/>
              <a:r>
                <a:rPr lang="ru-RU" dirty="0">
                  <a:solidFill>
                    <a:srgbClr val="006260"/>
                  </a:solidFill>
                </a:rPr>
                <a:t>(например, второй иностранный язык, работа с детьми с ОВЗ, углубленное изучение предметов и т.д.</a:t>
              </a:r>
            </a:p>
          </p:txBody>
        </p:sp>
        <p:sp>
          <p:nvSpPr>
            <p:cNvPr id="21" name="Прямоугольник: скругленные углы 14">
              <a:extLst>
                <a:ext uri="{FF2B5EF4-FFF2-40B4-BE49-F238E27FC236}">
                  <a16:creationId xmlns:a16="http://schemas.microsoft.com/office/drawing/2014/main" id="{5A6EA169-E8D7-4369-8473-7942811F5815}"/>
                </a:ext>
              </a:extLst>
            </p:cNvPr>
            <p:cNvSpPr/>
            <p:nvPr/>
          </p:nvSpPr>
          <p:spPr>
            <a:xfrm>
              <a:off x="6886687" y="4927328"/>
              <a:ext cx="3151990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62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006260"/>
                  </a:solidFill>
                </a:rPr>
                <a:t>Внеурочная деятельность</a:t>
              </a:r>
            </a:p>
          </p:txBody>
        </p:sp>
        <p:sp>
          <p:nvSpPr>
            <p:cNvPr id="22" name="Прямоугольник: скругленные углы 18">
              <a:extLst>
                <a:ext uri="{FF2B5EF4-FFF2-40B4-BE49-F238E27FC236}">
                  <a16:creationId xmlns:a16="http://schemas.microsoft.com/office/drawing/2014/main" id="{1EF5B66A-32D5-4EA3-92B2-E321E8DAA94E}"/>
                </a:ext>
              </a:extLst>
            </p:cNvPr>
            <p:cNvSpPr/>
            <p:nvPr/>
          </p:nvSpPr>
          <p:spPr>
            <a:xfrm rot="16200000">
              <a:off x="-56269" y="3586640"/>
              <a:ext cx="1934914" cy="376517"/>
            </a:xfrm>
            <a:prstGeom prst="roundRect">
              <a:avLst/>
            </a:prstGeom>
            <a:solidFill>
              <a:srgbClr val="0062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</a:rPr>
                <a:t>вариативность</a:t>
              </a:r>
            </a:p>
          </p:txBody>
        </p:sp>
        <p:sp>
          <p:nvSpPr>
            <p:cNvPr id="23" name="Стрелка: вниз 19">
              <a:extLst>
                <a:ext uri="{FF2B5EF4-FFF2-40B4-BE49-F238E27FC236}">
                  <a16:creationId xmlns:a16="http://schemas.microsoft.com/office/drawing/2014/main" id="{1A897B8D-0DB1-4A0F-BC81-83E030CAFA49}"/>
                </a:ext>
              </a:extLst>
            </p:cNvPr>
            <p:cNvSpPr/>
            <p:nvPr/>
          </p:nvSpPr>
          <p:spPr>
            <a:xfrm rot="16200000">
              <a:off x="1359630" y="3142842"/>
              <a:ext cx="90650" cy="374080"/>
            </a:xfrm>
            <a:prstGeom prst="downArrow">
              <a:avLst/>
            </a:prstGeom>
            <a:solidFill>
              <a:srgbClr val="206A75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трелка: вниз 20">
              <a:extLst>
                <a:ext uri="{FF2B5EF4-FFF2-40B4-BE49-F238E27FC236}">
                  <a16:creationId xmlns:a16="http://schemas.microsoft.com/office/drawing/2014/main" id="{D35AD79C-53F0-4888-BF98-7344F3666CD4}"/>
                </a:ext>
              </a:extLst>
            </p:cNvPr>
            <p:cNvSpPr/>
            <p:nvPr/>
          </p:nvSpPr>
          <p:spPr>
            <a:xfrm rot="16200000">
              <a:off x="1359631" y="4052791"/>
              <a:ext cx="90650" cy="374080"/>
            </a:xfrm>
            <a:prstGeom prst="downArrow">
              <a:avLst/>
            </a:prstGeom>
            <a:solidFill>
              <a:srgbClr val="206A75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19612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ВНЕУРОЧНАЯ ДЕЯТЕЛЬНОСТЬ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3815A31-3D27-4C9F-894F-D227894A4742}"/>
              </a:ext>
            </a:extLst>
          </p:cNvPr>
          <p:cNvSpPr/>
          <p:nvPr/>
        </p:nvSpPr>
        <p:spPr>
          <a:xfrm>
            <a:off x="510028" y="1879864"/>
            <a:ext cx="10544912" cy="4086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работает на достижение планируемых результатов (в т.ч. программу УУД, воспитания и т.д.)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включается в том числе в часть, формируемую участниками образовательного процесса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не выделены направления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внеурочная деятельность формируется из учебных курсов (п.26 НОО, п.27 ООО) 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курс выбирается из перечня, предлагаемого образовательной организацией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в рабочей программе курса указывается форма проведения занятий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результаты подлежат оцениванию с учетом специфики и особенностей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могут использоваться ресурсы других организаций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может реализовываться во время каникул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dirty="0">
                <a:solidFill>
                  <a:srgbClr val="006260"/>
                </a:solidFill>
              </a:rPr>
              <a:t>ОДНКНР не может включаться во внеурочную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92312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и ПРОГРАММЫ ВОСПИТАНИЯ.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ИЗМЕНЕНИЕ ПОДХОДОВ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3"/>
          <a:srcRect l="1911" t="19285" r="498" b="1261"/>
          <a:stretch/>
        </p:blipFill>
        <p:spPr>
          <a:xfrm>
            <a:off x="1211769" y="1660417"/>
            <a:ext cx="9346133" cy="4361833"/>
          </a:xfrm>
          <a:prstGeom prst="rect">
            <a:avLst/>
          </a:prstGeom>
          <a:effectLst>
            <a:glow rad="101600">
              <a:srgbClr val="00626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909137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ФОРМЫ ОБУЧЕНИЯ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E76331-5EE0-411F-A9FA-C0EB2B33279C}"/>
              </a:ext>
            </a:extLst>
          </p:cNvPr>
          <p:cNvSpPr/>
          <p:nvPr/>
        </p:nvSpPr>
        <p:spPr>
          <a:xfrm>
            <a:off x="414753" y="2056283"/>
            <a:ext cx="10544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260"/>
                </a:solidFill>
              </a:rPr>
              <a:t> п.18. Основное общее образование может быть пол</a:t>
            </a:r>
            <a:r>
              <a:rPr lang="ru-RU" dirty="0">
                <a:solidFill>
                  <a:srgbClr val="006F6C"/>
                </a:solidFill>
              </a:rPr>
              <a:t>уче</a:t>
            </a:r>
            <a:r>
              <a:rPr lang="ru-RU" dirty="0">
                <a:solidFill>
                  <a:srgbClr val="006260"/>
                </a:solidFill>
              </a:rPr>
              <a:t>но в </a:t>
            </a:r>
            <a:r>
              <a:rPr lang="ru-RU" dirty="0">
                <a:solidFill>
                  <a:srgbClr val="006F6C"/>
                </a:solidFill>
              </a:rPr>
              <a:t>образовательных</a:t>
            </a:r>
            <a:r>
              <a:rPr lang="ru-RU" b="1" dirty="0">
                <a:solidFill>
                  <a:srgbClr val="006F6C"/>
                </a:solidFill>
              </a:rPr>
              <a:t> о</a:t>
            </a:r>
            <a:r>
              <a:rPr lang="ru-RU" dirty="0">
                <a:solidFill>
                  <a:srgbClr val="006F6C"/>
                </a:solidFill>
              </a:rPr>
              <a:t>рганизациях и вне образовательных организаций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(в форме семейного образования). </a:t>
            </a:r>
          </a:p>
          <a:p>
            <a:pPr algn="just"/>
            <a:endParaRPr lang="ru-RU" dirty="0">
              <a:solidFill>
                <a:srgbClr val="006260"/>
              </a:solidFill>
            </a:endParaRPr>
          </a:p>
          <a:p>
            <a:pPr algn="just"/>
            <a:r>
              <a:rPr lang="ru-RU" dirty="0">
                <a:solidFill>
                  <a:srgbClr val="006260"/>
                </a:solidFill>
              </a:rPr>
              <a:t>п.19. Реализация программы основного общего образования, в том числе адаптированной, осуществляется </a:t>
            </a:r>
            <a:r>
              <a:rPr lang="ru-RU" dirty="0">
                <a:solidFill>
                  <a:srgbClr val="006F6C"/>
                </a:solidFill>
              </a:rPr>
              <a:t>образовательной организацией </a:t>
            </a:r>
            <a:r>
              <a:rPr lang="ru-RU" dirty="0">
                <a:solidFill>
                  <a:srgbClr val="006260"/>
                </a:solidFill>
              </a:rPr>
              <a:t>как самостоятельно, так и посредством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сетевой формы.</a:t>
            </a:r>
          </a:p>
          <a:p>
            <a:pPr algn="just"/>
            <a:endParaRPr lang="ru-RU" dirty="0">
              <a:solidFill>
                <a:srgbClr val="006260"/>
              </a:solidFill>
            </a:endParaRPr>
          </a:p>
          <a:p>
            <a:pPr algn="just"/>
            <a:r>
              <a:rPr lang="ru-RU" dirty="0">
                <a:solidFill>
                  <a:srgbClr val="006260"/>
                </a:solidFill>
              </a:rPr>
              <a:t>п.20. Организация образовательной деятельности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может быть основана </a:t>
            </a:r>
            <a:r>
              <a:rPr lang="ru-RU" dirty="0">
                <a:solidFill>
                  <a:srgbClr val="006260"/>
                </a:solidFill>
              </a:rPr>
              <a:t>на делении обучающихся на группы</a:t>
            </a:r>
            <a:r>
              <a:rPr lang="ru-RU" b="1" dirty="0">
                <a:solidFill>
                  <a:srgbClr val="006260"/>
                </a:solidFill>
              </a:rPr>
              <a:t> </a:t>
            </a:r>
            <a:r>
              <a:rPr lang="ru-RU" dirty="0">
                <a:solidFill>
                  <a:srgbClr val="006260"/>
                </a:solidFill>
              </a:rPr>
              <a:t>и различное построение учебного процесса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 выделенных группах с учетом их успеваемости, образовательных потребностей и интересов, психического и физического здоровья, пола, общественных и профессиональных целей, </a:t>
            </a:r>
            <a:r>
              <a:rPr lang="ru-RU" dirty="0">
                <a:solidFill>
                  <a:srgbClr val="006260"/>
                </a:solidFill>
              </a:rPr>
              <a:t>в том числе обеспечивающей углубленное изучение отдельных предметных областей, учебных предметов (профильное обучение) (дифференциация обучения).</a:t>
            </a:r>
          </a:p>
        </p:txBody>
      </p:sp>
    </p:spTree>
    <p:extLst>
      <p:ext uri="{BB962C8B-B14F-4D97-AF65-F5344CB8AC3E}">
        <p14:creationId xmlns:p14="http://schemas.microsoft.com/office/powerpoint/2010/main" val="447484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ДЕЛЕНИЕ НА ГРУППЫ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E76331-5EE0-411F-A9FA-C0EB2B33279C}"/>
              </a:ext>
            </a:extLst>
          </p:cNvPr>
          <p:cNvSpPr/>
          <p:nvPr/>
        </p:nvSpPr>
        <p:spPr>
          <a:xfrm>
            <a:off x="357501" y="1871725"/>
            <a:ext cx="10544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b="1" u="sng" dirty="0">
                <a:solidFill>
                  <a:srgbClr val="006260"/>
                </a:solidFill>
              </a:rPr>
              <a:t>Основания (п.20):</a:t>
            </a:r>
          </a:p>
          <a:p>
            <a:pPr marL="666900" lvl="1" indent="-342900">
              <a:lnSpc>
                <a:spcPct val="150000"/>
              </a:lnSpc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успеваемость</a:t>
            </a:r>
          </a:p>
          <a:p>
            <a:pPr marL="666900" lvl="1" indent="-342900">
              <a:lnSpc>
                <a:spcPct val="150000"/>
              </a:lnSpc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образовательные потребности и интересы</a:t>
            </a:r>
          </a:p>
          <a:p>
            <a:pPr marL="666900" lvl="1" indent="-342900">
              <a:lnSpc>
                <a:spcPct val="150000"/>
              </a:lnSpc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психическое и физическое здоровье</a:t>
            </a:r>
          </a:p>
          <a:p>
            <a:pPr marL="666900" lvl="1" indent="-342900">
              <a:lnSpc>
                <a:spcPct val="150000"/>
              </a:lnSpc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пол</a:t>
            </a:r>
          </a:p>
          <a:p>
            <a:pPr marL="666900" lvl="1" indent="-342900">
              <a:lnSpc>
                <a:spcPct val="150000"/>
              </a:lnSpc>
              <a:buClr>
                <a:schemeClr val="accent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общественные и профессиональные цели, в том числе обеспечивающие углубленное изучение отдельных предметных областей, учебных предметов (профильное обучение) (дифференциация обучения) </a:t>
            </a:r>
          </a:p>
        </p:txBody>
      </p:sp>
    </p:spTree>
    <p:extLst>
      <p:ext uri="{BB962C8B-B14F-4D97-AF65-F5344CB8AC3E}">
        <p14:creationId xmlns:p14="http://schemas.microsoft.com/office/powerpoint/2010/main" val="1067359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ОБУЧАЮЩИЕСЯ В ОВЗ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 txBox="1">
            <a:spLocks/>
          </p:cNvSpPr>
          <p:nvPr/>
        </p:nvSpPr>
        <p:spPr>
          <a:xfrm>
            <a:off x="271846" y="1516129"/>
            <a:ext cx="11199316" cy="485295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2000" dirty="0">
                <a:solidFill>
                  <a:srgbClr val="006260"/>
                </a:solidFill>
              </a:rPr>
              <a:t> </a:t>
            </a:r>
            <a:r>
              <a:rPr lang="ru-RU" sz="2000" b="1" dirty="0">
                <a:solidFill>
                  <a:srgbClr val="006260"/>
                </a:solidFill>
              </a:rPr>
              <a:t>ФГОС НОО </a:t>
            </a:r>
            <a:r>
              <a:rPr lang="ru-RU" sz="2000" b="1" dirty="0">
                <a:solidFill>
                  <a:srgbClr val="C00000"/>
                </a:solidFill>
              </a:rPr>
              <a:t>не применяется для обучения обучающихся с ОВЗ </a:t>
            </a:r>
            <a:r>
              <a:rPr lang="ru-RU" sz="2000" dirty="0">
                <a:solidFill>
                  <a:srgbClr val="006260"/>
                </a:solidFill>
              </a:rPr>
              <a:t>и обучающихся с умственной отсталостью (интеллектуальными нарушениями).</a:t>
            </a: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endParaRPr lang="ru-RU" sz="2000" dirty="0">
              <a:solidFill>
                <a:srgbClr val="006260"/>
              </a:solidFill>
            </a:endParaRP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2000" b="1" dirty="0">
                <a:solidFill>
                  <a:srgbClr val="006260"/>
                </a:solidFill>
              </a:rPr>
              <a:t>В НОО применяется ФГОС НОО для детей с ОВЗ</a:t>
            </a: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2000" dirty="0">
                <a:solidFill>
                  <a:srgbClr val="006260"/>
                </a:solidFill>
              </a:rPr>
              <a:t>(Приказ Минобрнауки России от 19 декабря 2014 г. N 1598)</a:t>
            </a: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endParaRPr lang="ru-RU" sz="1000" dirty="0">
              <a:solidFill>
                <a:srgbClr val="006260"/>
              </a:solidFill>
            </a:endParaRP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2000" b="1" dirty="0">
                <a:solidFill>
                  <a:srgbClr val="006260"/>
                </a:solidFill>
              </a:rPr>
              <a:t>ФГОС ООО:</a:t>
            </a:r>
          </a:p>
          <a:p>
            <a:pPr marL="0" lvl="0" indent="0" algn="ctr">
              <a:spcBef>
                <a:spcPts val="0"/>
              </a:spcBef>
              <a:spcAft>
                <a:spcPts val="300"/>
              </a:spcAft>
              <a:buClr>
                <a:srgbClr val="C0504D"/>
              </a:buClr>
              <a:buSzPct val="92000"/>
              <a:buNone/>
            </a:pPr>
            <a:r>
              <a:rPr lang="ru-RU" sz="2000" b="1" dirty="0">
                <a:solidFill>
                  <a:srgbClr val="006260"/>
                </a:solidFill>
              </a:rPr>
              <a:t>При обучении обучающихся с ОВЗ  </a:t>
            </a:r>
            <a:r>
              <a:rPr lang="ru-RU" sz="2000" dirty="0">
                <a:solidFill>
                  <a:srgbClr val="006260"/>
                </a:solidFill>
              </a:rPr>
              <a:t>образовательная</a:t>
            </a:r>
            <a:r>
              <a:rPr lang="ru-RU" sz="2000" b="1" dirty="0">
                <a:solidFill>
                  <a:srgbClr val="006260"/>
                </a:solidFill>
              </a:rPr>
              <a:t> </a:t>
            </a:r>
            <a:r>
              <a:rPr lang="ru-RU" sz="2000" dirty="0">
                <a:solidFill>
                  <a:srgbClr val="006260"/>
                </a:solidFill>
              </a:rPr>
              <a:t>организация разрабатывает </a:t>
            </a:r>
            <a:r>
              <a:rPr lang="ru-RU" sz="2000" b="1" dirty="0">
                <a:solidFill>
                  <a:srgbClr val="006260"/>
                </a:solidFill>
              </a:rPr>
              <a:t>адаптированную программу </a:t>
            </a:r>
            <a:r>
              <a:rPr lang="ru-RU" sz="2000" dirty="0">
                <a:solidFill>
                  <a:srgbClr val="006260"/>
                </a:solidFill>
              </a:rPr>
              <a:t>основного общего образования (одну или несколько) в соответствии со ФГОС </a:t>
            </a:r>
            <a:br>
              <a:rPr lang="ru-RU" sz="2000" dirty="0">
                <a:solidFill>
                  <a:srgbClr val="006260"/>
                </a:solidFill>
              </a:rPr>
            </a:br>
            <a:r>
              <a:rPr lang="ru-RU" sz="2000" dirty="0">
                <a:solidFill>
                  <a:srgbClr val="006260"/>
                </a:solidFill>
              </a:rPr>
              <a:t>с учетом соответствующих примерных адаптированных программ ООО.</a:t>
            </a:r>
          </a:p>
          <a:p>
            <a:pPr marL="0" lvl="0" indent="0" algn="ctr">
              <a:spcBef>
                <a:spcPts val="0"/>
              </a:spcBef>
              <a:spcAft>
                <a:spcPts val="300"/>
              </a:spcAft>
              <a:buClr>
                <a:srgbClr val="C0504D"/>
              </a:buClr>
              <a:buSzPct val="92000"/>
              <a:buNone/>
            </a:pPr>
            <a:r>
              <a:rPr lang="ru-RU" sz="2000" dirty="0">
                <a:solidFill>
                  <a:srgbClr val="006260"/>
                </a:solidFill>
              </a:rPr>
              <a:t>При обучении по адаптированным программам… срок получения основного общего образования может быть увеличен, </a:t>
            </a:r>
            <a:r>
              <a:rPr lang="ru-RU" sz="2000" b="1" dirty="0">
                <a:solidFill>
                  <a:srgbClr val="006260"/>
                </a:solidFill>
              </a:rPr>
              <a:t>но не более чем до шести лет</a:t>
            </a:r>
            <a:r>
              <a:rPr lang="ru-RU" sz="2000" dirty="0">
                <a:solidFill>
                  <a:srgbClr val="006260"/>
                </a:solidFill>
              </a:rPr>
              <a:t>.</a:t>
            </a: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2000" b="1" dirty="0">
                <a:solidFill>
                  <a:srgbClr val="006260"/>
                </a:solidFill>
              </a:rPr>
              <a:t>Внеурочная деятельность </a:t>
            </a:r>
            <a:r>
              <a:rPr lang="ru-RU" sz="2000" dirty="0">
                <a:solidFill>
                  <a:srgbClr val="006260"/>
                </a:solidFill>
              </a:rPr>
              <a:t>обучающихся с ОВЗ </a:t>
            </a:r>
            <a:r>
              <a:rPr lang="ru-RU" sz="2000" b="1" dirty="0">
                <a:solidFill>
                  <a:srgbClr val="006260"/>
                </a:solidFill>
              </a:rPr>
              <a:t>дополняется коррекционными учебными курсами </a:t>
            </a:r>
            <a:r>
              <a:rPr lang="ru-RU" sz="2000" dirty="0">
                <a:solidFill>
                  <a:srgbClr val="006260"/>
                </a:solidFill>
              </a:rPr>
              <a:t>внеурочной деятельности.</a:t>
            </a:r>
          </a:p>
          <a:p>
            <a:pPr marL="0" lvl="0" indent="0" algn="ctr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2000" b="1" dirty="0">
                <a:solidFill>
                  <a:srgbClr val="C00000"/>
                </a:solidFill>
              </a:rPr>
              <a:t>В ООП программа коррекционной работы разрабатывается при наличии обучающихся с ОВЗ.</a:t>
            </a:r>
          </a:p>
          <a:p>
            <a:pPr lvl="1">
              <a:spcBef>
                <a:spcPts val="0"/>
              </a:spcBef>
            </a:pPr>
            <a:endParaRPr lang="ru-RU" sz="1800" dirty="0">
              <a:solidFill>
                <a:srgbClr val="0062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09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ОБУЧАЮЩИЕСЯ В ОВЗ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 txBox="1">
            <a:spLocks/>
          </p:cNvSpPr>
          <p:nvPr/>
        </p:nvSpPr>
        <p:spPr>
          <a:xfrm>
            <a:off x="360391" y="1617496"/>
            <a:ext cx="11199316" cy="41531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Font typeface="Wingdings 2" panose="05020102010507070707" pitchFamily="18" charset="2"/>
              <a:buNone/>
            </a:pPr>
            <a:r>
              <a:rPr lang="ru-RU" sz="1800" dirty="0">
                <a:solidFill>
                  <a:srgbClr val="006260"/>
                </a:solidFill>
              </a:rPr>
              <a:t>При реализации </a:t>
            </a:r>
            <a:r>
              <a:rPr lang="ru-RU" sz="1800" b="1" dirty="0">
                <a:solidFill>
                  <a:srgbClr val="006260"/>
                </a:solidFill>
              </a:rPr>
              <a:t>адаптированных программ </a:t>
            </a:r>
            <a:r>
              <a:rPr lang="ru-RU" sz="1800" dirty="0">
                <a:solidFill>
                  <a:srgbClr val="006260"/>
                </a:solidFill>
              </a:rPr>
              <a:t>основного общего образования обучающихся с ОВЗ в учебный план могут быть внесены следующие изменения:</a:t>
            </a:r>
          </a:p>
          <a:p>
            <a:pPr marL="0">
              <a:spcBef>
                <a:spcPts val="0"/>
              </a:spcBef>
              <a:spcAft>
                <a:spcPts val="900"/>
              </a:spcAft>
            </a:pPr>
            <a:r>
              <a:rPr lang="ru-RU" sz="1800" dirty="0">
                <a:solidFill>
                  <a:srgbClr val="006260"/>
                </a:solidFill>
              </a:rPr>
              <a:t>для глухих и слабослышащих обучающихся - исключение из обязательных для изучения учебных предметов учебного предмета «Музыка»;</a:t>
            </a:r>
          </a:p>
          <a:p>
            <a:pPr marL="0">
              <a:spcBef>
                <a:spcPts val="0"/>
              </a:spcBef>
              <a:spcAft>
                <a:spcPts val="900"/>
              </a:spcAft>
            </a:pPr>
            <a:r>
              <a:rPr lang="ru-RU" sz="1800" dirty="0">
                <a:solidFill>
                  <a:srgbClr val="006260"/>
                </a:solidFill>
              </a:rPr>
              <a:t>для глухих и слабослышащих обучающихся, обучающихся с тяжелыми нарушениями речи - включение в предметную область «Русский язык и литература» обязательного для изучения учебного предмета «Развитие речи»;</a:t>
            </a:r>
          </a:p>
          <a:p>
            <a:pPr marL="0">
              <a:spcBef>
                <a:spcPts val="0"/>
              </a:spcBef>
              <a:spcAft>
                <a:spcPts val="900"/>
              </a:spcAft>
            </a:pPr>
            <a:r>
              <a:rPr lang="ru-RU" sz="1800" dirty="0">
                <a:solidFill>
                  <a:srgbClr val="006260"/>
                </a:solidFill>
              </a:rPr>
              <a:t>для глухих, слабослышащих обучающихся, обучающихся с тяжелыми нарушениями речи, обучающихся с нарушениями опорно-двигательного аппарата - изменение сроков и продолжительности изучения иностранного языка;</a:t>
            </a:r>
          </a:p>
          <a:p>
            <a:pPr marL="0">
              <a:spcBef>
                <a:spcPts val="0"/>
              </a:spcBef>
              <a:spcAft>
                <a:spcPts val="900"/>
              </a:spcAft>
            </a:pPr>
            <a:r>
              <a:rPr lang="ru-RU" sz="1800" dirty="0">
                <a:solidFill>
                  <a:srgbClr val="006260"/>
                </a:solidFill>
              </a:rPr>
              <a:t>для всех обучающихся с ОВЗ - исключение учебного предмета «Физическая культура» и включение учебного предмета «Адаптивная физическая культура»</a:t>
            </a:r>
          </a:p>
        </p:txBody>
      </p:sp>
    </p:spTree>
    <p:extLst>
      <p:ext uri="{BB962C8B-B14F-4D97-AF65-F5344CB8AC3E}">
        <p14:creationId xmlns:p14="http://schemas.microsoft.com/office/powerpoint/2010/main" val="4219969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ЗАЯВЛЕНИЕ РОДИТЕЛЕЙ НЕОБХОДИМО: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 txBox="1">
            <a:spLocks/>
          </p:cNvSpPr>
          <p:nvPr/>
        </p:nvSpPr>
        <p:spPr>
          <a:xfrm>
            <a:off x="411491" y="1516129"/>
            <a:ext cx="11199316" cy="415315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6000" lvl="0" indent="-306000">
              <a:spcBef>
                <a:spcPts val="0"/>
              </a:spcBef>
              <a:buClr>
                <a:srgbClr val="C0504D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800" dirty="0">
                <a:solidFill>
                  <a:srgbClr val="006260"/>
                </a:solidFill>
              </a:rPr>
              <a:t> ФГОС НОО и ФГОС ООО:</a:t>
            </a:r>
          </a:p>
          <a:p>
            <a:pPr marL="0" lvl="0" indent="0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1800" dirty="0">
                <a:solidFill>
                  <a:srgbClr val="006260"/>
                </a:solidFill>
              </a:rPr>
              <a:t>	- для изучения родного языка и родной литературы из числа языков народов Российской Федерации, государственных языков республик Российской Федерации (при наличии возможностей образовательной организации).</a:t>
            </a:r>
          </a:p>
          <a:p>
            <a:pPr marL="306000" lvl="0" indent="-306000">
              <a:spcBef>
                <a:spcPts val="0"/>
              </a:spcBef>
              <a:buClr>
                <a:srgbClr val="C0504D"/>
              </a:buClr>
              <a:buSzPct val="92000"/>
              <a:buFont typeface="Wingdings 2" panose="05020102010507070707" pitchFamily="18" charset="2"/>
              <a:buChar char=""/>
            </a:pPr>
            <a:endParaRPr lang="ru-RU" sz="1800" dirty="0">
              <a:solidFill>
                <a:srgbClr val="006260"/>
              </a:solidFill>
            </a:endParaRPr>
          </a:p>
          <a:p>
            <a:pPr marL="306000" lvl="0" indent="-306000">
              <a:spcBef>
                <a:spcPts val="0"/>
              </a:spcBef>
              <a:buClr>
                <a:srgbClr val="C0504D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800" dirty="0">
                <a:solidFill>
                  <a:srgbClr val="006260"/>
                </a:solidFill>
              </a:rPr>
              <a:t>ФГОС НОО:</a:t>
            </a:r>
          </a:p>
          <a:p>
            <a:pPr marL="0" lvl="0" indent="0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1800" dirty="0">
                <a:solidFill>
                  <a:srgbClr val="006260"/>
                </a:solidFill>
              </a:rPr>
              <a:t>	- для выбора одного из учебных модулей при изучении предметной области «Основы религиозных культур и светской этики» («Основы православной культуры», «Основы исламской культуры», «Основы буддийской культуры», «Основы иудейской культуры», «Основы религиозных культур народов России», «Основы светской этики»).</a:t>
            </a:r>
          </a:p>
          <a:p>
            <a:pPr marL="306000" lvl="0" indent="-306000">
              <a:spcBef>
                <a:spcPts val="0"/>
              </a:spcBef>
              <a:buClr>
                <a:srgbClr val="C0504D"/>
              </a:buClr>
              <a:buSzPct val="92000"/>
              <a:buFont typeface="Wingdings 2" panose="05020102010507070707" pitchFamily="18" charset="2"/>
              <a:buChar char=""/>
            </a:pPr>
            <a:endParaRPr lang="ru-RU" sz="1800" dirty="0">
              <a:solidFill>
                <a:srgbClr val="006260"/>
              </a:solidFill>
            </a:endParaRPr>
          </a:p>
          <a:p>
            <a:pPr marL="306000" lvl="0" indent="-306000">
              <a:spcBef>
                <a:spcPts val="0"/>
              </a:spcBef>
              <a:buClr>
                <a:srgbClr val="C0504D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1800" dirty="0">
                <a:solidFill>
                  <a:srgbClr val="006260"/>
                </a:solidFill>
              </a:rPr>
              <a:t>ФГОС ООО :</a:t>
            </a:r>
          </a:p>
          <a:p>
            <a:pPr marL="0" lvl="0" indent="0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1800" dirty="0">
                <a:solidFill>
                  <a:srgbClr val="006260"/>
                </a:solidFill>
              </a:rPr>
              <a:t>	- для изучения второго иностранного языка из перечня (при наличии в образовательной организации необходимых условий);</a:t>
            </a:r>
          </a:p>
          <a:p>
            <a:pPr marL="0" lvl="0" indent="0">
              <a:spcBef>
                <a:spcPts val="0"/>
              </a:spcBef>
              <a:buClr>
                <a:srgbClr val="C0504D"/>
              </a:buClr>
              <a:buSzPct val="92000"/>
              <a:buNone/>
            </a:pPr>
            <a:r>
              <a:rPr lang="ru-RU" sz="1800" dirty="0">
                <a:solidFill>
                  <a:srgbClr val="006260"/>
                </a:solidFill>
              </a:rPr>
              <a:t>	- выбора одного из учебных курсов (учебных модулей) при изучении предметной области «Основы духовно-нравственной культуры народов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3409590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ОБРАЗОВАТЕЛЬНАЯ ОРГАНИЗАЦИЯ ПРЕДЛАГАЕТ ДЛЯ ВЫБОРА ПЕРЕЧЕНЬ: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A1465CE5-7B1E-437B-B84A-154666D079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1662703"/>
              </p:ext>
            </p:extLst>
          </p:nvPr>
        </p:nvGraphicFramePr>
        <p:xfrm>
          <a:off x="1144637" y="1585506"/>
          <a:ext cx="10271918" cy="4167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1784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ОЦЕНКА ДОСТИЖЕНИЯ ПЛАНИРУЕМЫХ РЕЗУЛЬТАТОВ 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D33D1E-0A38-4786-BC98-3187A2986124}"/>
              </a:ext>
            </a:extLst>
          </p:cNvPr>
          <p:cNvSpPr/>
          <p:nvPr/>
        </p:nvSpPr>
        <p:spPr>
          <a:xfrm>
            <a:off x="462858" y="1985347"/>
            <a:ext cx="10509942" cy="381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6260"/>
                </a:solidFill>
              </a:rPr>
              <a:t>22. Независимо от формы получения основного общего образования и формы обучения ФГОС является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основой объективной оценки </a:t>
            </a:r>
            <a:r>
              <a:rPr lang="ru-RU" dirty="0">
                <a:solidFill>
                  <a:srgbClr val="006260"/>
                </a:solidFill>
              </a:rPr>
              <a:t>соответствия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установленным требованиям </a:t>
            </a:r>
            <a:r>
              <a:rPr lang="ru-RU" dirty="0">
                <a:solidFill>
                  <a:srgbClr val="006260"/>
                </a:solidFill>
              </a:rPr>
              <a:t>образовательной деятельности и подготовки обучающихся, освоивших программу основного общего образования.</a:t>
            </a:r>
          </a:p>
          <a:p>
            <a:pPr algn="just"/>
            <a:endParaRPr lang="ru-RU" dirty="0">
              <a:solidFill>
                <a:srgbClr val="006260"/>
              </a:solidFill>
            </a:endParaRPr>
          </a:p>
          <a:p>
            <a:pPr algn="just"/>
            <a:r>
              <a:rPr lang="ru-RU" dirty="0">
                <a:solidFill>
                  <a:srgbClr val="006260"/>
                </a:solidFill>
              </a:rPr>
              <a:t>24</a:t>
            </a:r>
            <a:r>
              <a:rPr lang="ru-RU" b="1" dirty="0">
                <a:solidFill>
                  <a:srgbClr val="006260"/>
                </a:solidFill>
              </a:rPr>
              <a:t>.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Соответствие</a:t>
            </a:r>
            <a:r>
              <a:rPr lang="ru-RU" b="1" dirty="0">
                <a:solidFill>
                  <a:srgbClr val="006260"/>
                </a:solidFill>
              </a:rPr>
              <a:t> </a:t>
            </a:r>
            <a:r>
              <a:rPr lang="ru-RU" dirty="0">
                <a:solidFill>
                  <a:srgbClr val="006260"/>
                </a:solidFill>
              </a:rPr>
              <a:t>деятельности образовательной организации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требованиям ФГОС </a:t>
            </a:r>
            <a:r>
              <a:rPr lang="ru-RU" dirty="0">
                <a:solidFill>
                  <a:srgbClr val="006260"/>
                </a:solidFill>
              </a:rPr>
              <a:t>в части содержания образования определяется результатами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государственной итоговой аттестации.</a:t>
            </a:r>
          </a:p>
          <a:p>
            <a:pPr algn="just"/>
            <a:endParaRPr lang="ru-RU" b="1" dirty="0">
              <a:solidFill>
                <a:srgbClr val="006260"/>
              </a:solidFill>
            </a:endParaRP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B2B2B2"/>
              </a:buClr>
              <a:buSzPct val="92000"/>
            </a:pPr>
            <a:r>
              <a:rPr lang="ru-RU" dirty="0">
                <a:solidFill>
                  <a:srgbClr val="006260"/>
                </a:solidFill>
              </a:rPr>
              <a:t>31.3.</a:t>
            </a:r>
            <a:r>
              <a:rPr lang="ru-RU" b="1" dirty="0">
                <a:solidFill>
                  <a:srgbClr val="006260"/>
                </a:solidFill>
              </a:rPr>
              <a:t> </a:t>
            </a:r>
            <a:r>
              <a:rPr lang="ru-RU" dirty="0">
                <a:solidFill>
                  <a:srgbClr val="006260"/>
                </a:solidFill>
              </a:rPr>
              <a:t>Система оценки достижения планируемых результатов освоения программы основного общего образования, в том числе адаптированной, должна включать описание организации и содержания:</a:t>
            </a:r>
          </a:p>
          <a:p>
            <a:pPr marL="306000" lvl="0" indent="-306000">
              <a:spcBef>
                <a:spcPct val="20000"/>
              </a:spcBef>
              <a:spcAft>
                <a:spcPts val="600"/>
              </a:spcAft>
              <a:buClr>
                <a:srgbClr val="B2B2B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промежуточной аттестации </a:t>
            </a:r>
            <a:r>
              <a:rPr lang="ru-RU" dirty="0">
                <a:solidFill>
                  <a:srgbClr val="006260"/>
                </a:solidFill>
              </a:rPr>
              <a:t>обучающихся в рамках урочной и внеурочной деятельности;</a:t>
            </a:r>
          </a:p>
          <a:p>
            <a:pPr marL="306000" lvl="0" indent="-306000">
              <a:spcBef>
                <a:spcPct val="20000"/>
              </a:spcBef>
              <a:spcAft>
                <a:spcPts val="600"/>
              </a:spcAft>
              <a:buClr>
                <a:srgbClr val="B2B2B2"/>
              </a:buClr>
              <a:buSzPct val="92000"/>
              <a:buFont typeface="Calibri" panose="020F0502020204030204" pitchFamily="34" charset="0"/>
              <a:buChar char="—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оценки проектной деятельности </a:t>
            </a:r>
            <a:r>
              <a:rPr lang="ru-RU" dirty="0">
                <a:solidFill>
                  <a:srgbClr val="006260"/>
                </a:solidFill>
              </a:rPr>
              <a:t>обучающихся.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38158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ПРОЕКТНАЯ ДЕЯТЕЛЬНОСТЬ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81412123"/>
              </p:ext>
            </p:extLst>
          </p:nvPr>
        </p:nvGraphicFramePr>
        <p:xfrm>
          <a:off x="2093720" y="2059536"/>
          <a:ext cx="6503349" cy="3714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15121" y="3612461"/>
            <a:ext cx="1533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Проектная </a:t>
            </a:r>
          </a:p>
          <a:p>
            <a:pPr lvl="0"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деятельность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25876" y="1614812"/>
            <a:ext cx="4512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Часть программы формирования УУД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1652" y="3150796"/>
            <a:ext cx="2949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Основная форма учебной деятельности, развивающая УУД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6250" y="4866267"/>
            <a:ext cx="35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Оцениваемая форма </a:t>
            </a:r>
          </a:p>
          <a:p>
            <a:pPr lvl="0" algn="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учебной деятельности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71747" y="4866266"/>
            <a:ext cx="3453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Составная часть требований 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к предметным результатам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10305" y="3150796"/>
            <a:ext cx="34921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Одно из требований 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к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метапредметным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</a:rPr>
              <a:t> результатам</a:t>
            </a:r>
          </a:p>
        </p:txBody>
      </p:sp>
    </p:spTree>
    <p:extLst>
      <p:ext uri="{BB962C8B-B14F-4D97-AF65-F5344CB8AC3E}">
        <p14:creationId xmlns:p14="http://schemas.microsoft.com/office/powerpoint/2010/main" val="2389727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НОВАЯ ТЕРМИНОЛОГИЯ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19125" y="1999092"/>
            <a:ext cx="10013519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дистанционные образовательные технологии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верифицированные образовательные ресурсы (в контексте понятия «безопасность») 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учебно-исследовательская деятельность, проектная деятельность (понятия разделены)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информационно-образовательная среда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электронная информационно-образовательная среда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функциональная грамотность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Calibri" panose="020F0502020204030204" pitchFamily="34" charset="0"/>
              <a:buChar char="—"/>
            </a:pPr>
            <a:r>
              <a:rPr lang="ru-RU" dirty="0">
                <a:solidFill>
                  <a:srgbClr val="006F6C"/>
                </a:solidFill>
              </a:rPr>
              <a:t>учебный предмет, учебный курс, учебные модули</a:t>
            </a:r>
          </a:p>
        </p:txBody>
      </p:sp>
      <p:pic>
        <p:nvPicPr>
          <p:cNvPr id="2050" name="Picture 2" descr="https://topzvuk.com/upload/iblock/24b/Kratkiyslovarspravochnikpozvukotekhnik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584" y="3435940"/>
            <a:ext cx="4442578" cy="280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157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ИНФОРМАЦИОННО-ОБРАЗОВАТЕЛЬНАЯ СРЕДА (ИОС)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B587456-AED1-416A-A3FA-81C7D1FDE954}"/>
              </a:ext>
            </a:extLst>
          </p:cNvPr>
          <p:cNvGrpSpPr/>
          <p:nvPr/>
        </p:nvGrpSpPr>
        <p:grpSpPr>
          <a:xfrm>
            <a:off x="246591" y="1385813"/>
            <a:ext cx="11474937" cy="4057555"/>
            <a:chOff x="394728" y="1712854"/>
            <a:chExt cx="11474937" cy="4256959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62203AAA-D157-4B0D-B2CD-4BC4C9B46A22}"/>
                </a:ext>
              </a:extLst>
            </p:cNvPr>
            <p:cNvGrpSpPr/>
            <p:nvPr/>
          </p:nvGrpSpPr>
          <p:grpSpPr>
            <a:xfrm>
              <a:off x="6132196" y="2016622"/>
              <a:ext cx="5737469" cy="3325823"/>
              <a:chOff x="6096000" y="2063311"/>
              <a:chExt cx="5737469" cy="3325823"/>
            </a:xfrm>
          </p:grpSpPr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3D79C7BF-80F8-4743-A47A-96F8F1801F07}"/>
                  </a:ext>
                </a:extLst>
              </p:cNvPr>
              <p:cNvSpPr/>
              <p:nvPr/>
            </p:nvSpPr>
            <p:spPr>
              <a:xfrm>
                <a:off x="6132196" y="2063311"/>
                <a:ext cx="5701273" cy="1453059"/>
              </a:xfrm>
              <a:prstGeom prst="rect">
                <a:avLst/>
              </a:prstGeom>
              <a:ln>
                <a:solidFill>
                  <a:srgbClr val="00626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006260"/>
                    </a:solidFill>
                  </a:rPr>
                  <a:t>• комплекс информационных и учебных ресурсов образовательной организации, совокупность технологических средств ИКТ</a:t>
                </a:r>
              </a:p>
              <a:p>
                <a:r>
                  <a:rPr lang="ru-RU" sz="1400" dirty="0">
                    <a:solidFill>
                      <a:srgbClr val="006260"/>
                    </a:solidFill>
                  </a:rPr>
                  <a:t>• учебная документация (программы, учебные планы, результаты промежуточных аттестаций)</a:t>
                </a:r>
              </a:p>
              <a:p>
                <a:r>
                  <a:rPr lang="ru-RU" sz="1400" dirty="0">
                    <a:solidFill>
                      <a:srgbClr val="006260"/>
                    </a:solidFill>
                  </a:rPr>
                  <a:t>• специальные (адаптированные) требования к ресурсам, используемым при обучении детей с ОВЗ</a:t>
                </a:r>
              </a:p>
            </p:txBody>
          </p:sp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FAA10C5F-3ACA-476E-B711-3B882AEC12C4}"/>
                  </a:ext>
                </a:extLst>
              </p:cNvPr>
              <p:cNvSpPr/>
              <p:nvPr/>
            </p:nvSpPr>
            <p:spPr>
              <a:xfrm>
                <a:off x="6132196" y="3609312"/>
                <a:ext cx="5701273" cy="774965"/>
              </a:xfrm>
              <a:prstGeom prst="rect">
                <a:avLst/>
              </a:prstGeom>
              <a:ln>
                <a:solidFill>
                  <a:srgbClr val="00626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006260"/>
                    </a:solidFill>
                  </a:rPr>
                  <a:t>• различных носителей информации (как традиционных, так и цифровых)</a:t>
                </a:r>
              </a:p>
              <a:p>
                <a:r>
                  <a:rPr lang="ru-RU" sz="1400" dirty="0">
                    <a:solidFill>
                      <a:srgbClr val="006260"/>
                    </a:solidFill>
                  </a:rPr>
                  <a:t>• внешних ресурсов для функционирования ИОС школы (аутсорсинг)</a:t>
                </a:r>
              </a:p>
            </p:txBody>
          </p:sp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5A2AA287-D5D4-4585-BA66-77024A4341B9}"/>
                  </a:ext>
                </a:extLst>
              </p:cNvPr>
              <p:cNvSpPr/>
              <p:nvPr/>
            </p:nvSpPr>
            <p:spPr>
              <a:xfrm>
                <a:off x="6096000" y="4650470"/>
                <a:ext cx="5701273" cy="738664"/>
              </a:xfrm>
              <a:prstGeom prst="rect">
                <a:avLst/>
              </a:prstGeom>
              <a:ln>
                <a:solidFill>
                  <a:srgbClr val="00626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rgbClr val="006260"/>
                    </a:solidFill>
                  </a:rPr>
                  <a:t>• повышения эффективности и качества реализации образовательных программ</a:t>
                </a:r>
              </a:p>
              <a:p>
                <a:r>
                  <a:rPr lang="ru-RU" sz="1400" dirty="0">
                    <a:solidFill>
                      <a:srgbClr val="006260"/>
                    </a:solidFill>
                  </a:rPr>
                  <a:t>• повышение качества управления образовательной организацией</a:t>
                </a: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1B01C0A7-C420-4125-8ADD-506674D282B3}"/>
                </a:ext>
              </a:extLst>
            </p:cNvPr>
            <p:cNvGrpSpPr/>
            <p:nvPr/>
          </p:nvGrpSpPr>
          <p:grpSpPr>
            <a:xfrm>
              <a:off x="394728" y="1712854"/>
              <a:ext cx="5652232" cy="4256959"/>
              <a:chOff x="394727" y="2073801"/>
              <a:chExt cx="5652232" cy="4256959"/>
            </a:xfrm>
          </p:grpSpPr>
          <p:graphicFrame>
            <p:nvGraphicFramePr>
              <p:cNvPr id="20" name="Схема 19">
                <a:extLst>
                  <a:ext uri="{FF2B5EF4-FFF2-40B4-BE49-F238E27FC236}">
                    <a16:creationId xmlns:a16="http://schemas.microsoft.com/office/drawing/2014/main" id="{9A21558E-B40A-4929-A782-5E8935D8848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46735828"/>
                  </p:ext>
                </p:extLst>
              </p:nvPr>
            </p:nvGraphicFramePr>
            <p:xfrm>
              <a:off x="394727" y="2073801"/>
              <a:ext cx="5344160" cy="425695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21" name="Стрелка: вниз 11">
                <a:extLst>
                  <a:ext uri="{FF2B5EF4-FFF2-40B4-BE49-F238E27FC236}">
                    <a16:creationId xmlns:a16="http://schemas.microsoft.com/office/drawing/2014/main" id="{3FB1FDDF-4BB7-4976-ABCB-38C00B0E59CD}"/>
                  </a:ext>
                </a:extLst>
              </p:cNvPr>
              <p:cNvSpPr/>
              <p:nvPr/>
            </p:nvSpPr>
            <p:spPr>
              <a:xfrm rot="16200000">
                <a:off x="5700765" y="3997713"/>
                <a:ext cx="216024" cy="476365"/>
              </a:xfrm>
              <a:prstGeom prst="downArrow">
                <a:avLst/>
              </a:prstGeom>
              <a:solidFill>
                <a:srgbClr val="206A75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Стрелка: вниз 12">
                <a:extLst>
                  <a:ext uri="{FF2B5EF4-FFF2-40B4-BE49-F238E27FC236}">
                    <a16:creationId xmlns:a16="http://schemas.microsoft.com/office/drawing/2014/main" id="{8B517D6A-7340-4630-9A7C-179206E0CD50}"/>
                  </a:ext>
                </a:extLst>
              </p:cNvPr>
              <p:cNvSpPr/>
              <p:nvPr/>
            </p:nvSpPr>
            <p:spPr>
              <a:xfrm rot="16200000">
                <a:off x="5700765" y="2900430"/>
                <a:ext cx="216024" cy="476365"/>
              </a:xfrm>
              <a:prstGeom prst="downArrow">
                <a:avLst/>
              </a:prstGeom>
              <a:solidFill>
                <a:srgbClr val="206A75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Стрелка: вниз 13">
                <a:extLst>
                  <a:ext uri="{FF2B5EF4-FFF2-40B4-BE49-F238E27FC236}">
                    <a16:creationId xmlns:a16="http://schemas.microsoft.com/office/drawing/2014/main" id="{5F350DC2-FCFA-4DD5-A110-0CE660060823}"/>
                  </a:ext>
                </a:extLst>
              </p:cNvPr>
              <p:cNvSpPr/>
              <p:nvPr/>
            </p:nvSpPr>
            <p:spPr>
              <a:xfrm rot="16200000">
                <a:off x="5678046" y="4987865"/>
                <a:ext cx="216024" cy="476365"/>
              </a:xfrm>
              <a:prstGeom prst="downArrow">
                <a:avLst/>
              </a:prstGeom>
              <a:solidFill>
                <a:srgbClr val="206A75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E5CA4F8-ED4C-49F4-9293-1EF709D7E09D}"/>
              </a:ext>
            </a:extLst>
          </p:cNvPr>
          <p:cNvSpPr/>
          <p:nvPr/>
        </p:nvSpPr>
        <p:spPr>
          <a:xfrm>
            <a:off x="1956050" y="5006324"/>
            <a:ext cx="8279900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6260"/>
                </a:solidFill>
              </a:rPr>
              <a:t>Условия для функционирования ЭИОС </a:t>
            </a:r>
          </a:p>
          <a:p>
            <a:pPr algn="ctr"/>
            <a:r>
              <a:rPr lang="ru-RU" sz="1400" dirty="0">
                <a:solidFill>
                  <a:srgbClr val="006260"/>
                </a:solidFill>
              </a:rPr>
              <a:t>(электронной информационно-образовательной среды) </a:t>
            </a:r>
          </a:p>
          <a:p>
            <a:pPr algn="ctr"/>
            <a:r>
              <a:rPr lang="ru-RU" sz="1400" dirty="0">
                <a:solidFill>
                  <a:srgbClr val="006260"/>
                </a:solidFill>
              </a:rPr>
              <a:t>могут быть обеспечены ресурсами иных организаций </a:t>
            </a:r>
          </a:p>
          <a:p>
            <a:pPr algn="ctr"/>
            <a:r>
              <a:rPr lang="ru-RU" sz="1400" dirty="0">
                <a:solidFill>
                  <a:srgbClr val="006260"/>
                </a:solidFill>
              </a:rPr>
              <a:t>(например, «Открытая школа», «</a:t>
            </a:r>
            <a:r>
              <a:rPr lang="ru-RU" sz="1400" dirty="0" err="1">
                <a:solidFill>
                  <a:srgbClr val="006260"/>
                </a:solidFill>
              </a:rPr>
              <a:t>Яндекс.Лицей</a:t>
            </a:r>
            <a:r>
              <a:rPr lang="ru-RU" sz="1400" dirty="0">
                <a:solidFill>
                  <a:srgbClr val="006260"/>
                </a:solidFill>
              </a:rPr>
              <a:t>», «</a:t>
            </a:r>
            <a:r>
              <a:rPr lang="ru-RU" sz="1400" dirty="0" err="1">
                <a:solidFill>
                  <a:srgbClr val="006260"/>
                </a:solidFill>
              </a:rPr>
              <a:t>Фоксфорд</a:t>
            </a:r>
            <a:r>
              <a:rPr lang="ru-RU" sz="1400" dirty="0">
                <a:solidFill>
                  <a:srgbClr val="006260"/>
                </a:solidFill>
              </a:rPr>
              <a:t>», «</a:t>
            </a:r>
            <a:r>
              <a:rPr lang="ru-RU" sz="1400" dirty="0" err="1">
                <a:solidFill>
                  <a:srgbClr val="006260"/>
                </a:solidFill>
              </a:rPr>
              <a:t>Физикон</a:t>
            </a:r>
            <a:r>
              <a:rPr lang="ru-RU" sz="1400" dirty="0">
                <a:solidFill>
                  <a:srgbClr val="006260"/>
                </a:solidFill>
              </a:rPr>
              <a:t>» и т.п.). </a:t>
            </a:r>
          </a:p>
          <a:p>
            <a:pPr algn="ctr"/>
            <a:br>
              <a:rPr lang="ru-RU" sz="1400" dirty="0">
                <a:solidFill>
                  <a:srgbClr val="006260"/>
                </a:solidFill>
              </a:rPr>
            </a:br>
            <a:r>
              <a:rPr lang="ru-RU" sz="1400" dirty="0">
                <a:solidFill>
                  <a:srgbClr val="006260"/>
                </a:solidFill>
              </a:rPr>
              <a:t>Обеспечение поддержки применения ИКТ организуется учредителем Организации (п.37.1)</a:t>
            </a:r>
          </a:p>
        </p:txBody>
      </p:sp>
    </p:spTree>
    <p:extLst>
      <p:ext uri="{BB962C8B-B14F-4D97-AF65-F5344CB8AC3E}">
        <p14:creationId xmlns:p14="http://schemas.microsoft.com/office/powerpoint/2010/main" val="1868903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0029" y="339905"/>
            <a:ext cx="9763999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ИНФОРМАЦИОННО-ОБРАЗОВАТЕЛЬНАЯ СРЕДА и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ЭЛЕКТРОННО-ИНФОРМАЦИОННАЯ ОБРАЗОВАТЕЛЬНАЯ СРЕДА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07B7844-6AA2-4453-8D43-3D76CCFEDD62}"/>
              </a:ext>
            </a:extLst>
          </p:cNvPr>
          <p:cNvSpPr/>
          <p:nvPr/>
        </p:nvSpPr>
        <p:spPr>
          <a:xfrm>
            <a:off x="200029" y="1913970"/>
            <a:ext cx="5333895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u-RU" sz="1400" dirty="0">
                <a:solidFill>
                  <a:srgbClr val="006260"/>
                </a:solidFill>
              </a:rPr>
              <a:t>ИОС должна обеспечивать: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6260"/>
                </a:solidFill>
              </a:rPr>
              <a:t>доступ к учебным планам, рабочим программам </a:t>
            </a:r>
            <a:r>
              <a:rPr lang="ru-RU" sz="1400" dirty="0">
                <a:solidFill>
                  <a:srgbClr val="006260"/>
                </a:solidFill>
              </a:rPr>
              <a:t>учебных предметов, учебных курсов (в том числе внеурочной деятельности), учебных модулей, учебным изданиям и образовательным ресурсам, указанным в рабочих программах, </a:t>
            </a:r>
            <a:r>
              <a:rPr lang="ru-RU" sz="1400" b="1" dirty="0">
                <a:solidFill>
                  <a:srgbClr val="006260"/>
                </a:solidFill>
              </a:rPr>
              <a:t>информации о ходе образовательного процесса</a:t>
            </a:r>
            <a:r>
              <a:rPr lang="ru-RU" sz="1400" dirty="0">
                <a:solidFill>
                  <a:srgbClr val="006260"/>
                </a:solidFill>
              </a:rPr>
              <a:t>, </a:t>
            </a:r>
            <a:r>
              <a:rPr lang="ru-RU" sz="1400" b="1" dirty="0">
                <a:solidFill>
                  <a:srgbClr val="006260"/>
                </a:solidFill>
              </a:rPr>
              <a:t>результатах промежуточной и государственной итоговой аттестации</a:t>
            </a:r>
            <a:r>
              <a:rPr lang="ru-RU" sz="1400" dirty="0">
                <a:solidFill>
                  <a:srgbClr val="006260"/>
                </a:solidFill>
              </a:rPr>
              <a:t> обучающихся;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6260"/>
                </a:solidFill>
              </a:rPr>
              <a:t>доступ к информации о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расписании</a:t>
            </a:r>
            <a:r>
              <a:rPr lang="ru-RU" sz="1400" dirty="0">
                <a:solidFill>
                  <a:srgbClr val="006260"/>
                </a:solidFill>
              </a:rPr>
              <a:t> проведения учебных занятий,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процедурах и критериях оценки результатов </a:t>
            </a:r>
            <a:r>
              <a:rPr lang="ru-RU" sz="1400" dirty="0">
                <a:solidFill>
                  <a:srgbClr val="006260"/>
                </a:solidFill>
              </a:rPr>
              <a:t>обучения;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возможность использования современных ИКТ в реализации программы </a:t>
            </a:r>
            <a:r>
              <a:rPr lang="ru-RU" sz="1400" dirty="0">
                <a:solidFill>
                  <a:srgbClr val="006260"/>
                </a:solidFill>
              </a:rPr>
              <a:t>(средства обучения и воспитания в электронном виде, электронные образовательные и информационные ресурсы, средства определения уровня знаний и оценки компетенций и иные объекты)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9CC0A93-7BFD-4FF5-B7F2-C37D33940A4B}"/>
              </a:ext>
            </a:extLst>
          </p:cNvPr>
          <p:cNvSpPr/>
          <p:nvPr/>
        </p:nvSpPr>
        <p:spPr>
          <a:xfrm>
            <a:off x="5669280" y="1921623"/>
            <a:ext cx="5806171" cy="4331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u-RU" sz="1400" dirty="0">
                <a:solidFill>
                  <a:srgbClr val="006260"/>
                </a:solidFill>
              </a:rPr>
              <a:t>ЭИОС должна обеспечивать: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6260"/>
                </a:solidFill>
              </a:rPr>
              <a:t>доступ к учебным планам, рабочим программам </a:t>
            </a:r>
            <a:r>
              <a:rPr lang="ru-RU" sz="1400" dirty="0">
                <a:solidFill>
                  <a:srgbClr val="006260"/>
                </a:solidFill>
              </a:rPr>
              <a:t>учебных предметов, учебных курсов (в том числе внеурочной деятельности), учебных модулей, </a:t>
            </a:r>
            <a:r>
              <a:rPr lang="ru-RU" sz="1400" b="1" dirty="0">
                <a:solidFill>
                  <a:srgbClr val="006260"/>
                </a:solidFill>
              </a:rPr>
              <a:t>электронным учебным изданиям и электронным образовательным ресурсам</a:t>
            </a:r>
            <a:r>
              <a:rPr lang="ru-RU" sz="1400" dirty="0">
                <a:solidFill>
                  <a:srgbClr val="006260"/>
                </a:solidFill>
              </a:rPr>
              <a:t>, </a:t>
            </a:r>
            <a:r>
              <a:rPr lang="ru-RU" sz="1400" b="1" dirty="0">
                <a:solidFill>
                  <a:srgbClr val="006260"/>
                </a:solidFill>
              </a:rPr>
              <a:t>указанным в рабочих программах </a:t>
            </a:r>
            <a:r>
              <a:rPr lang="ru-RU" sz="1400" dirty="0">
                <a:solidFill>
                  <a:srgbClr val="006260"/>
                </a:solidFill>
              </a:rPr>
              <a:t>учебных предметов, учебных курсов (в том числе внеурочной деятельности), учебных модулей посредством сети Интернет;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6260"/>
                </a:solidFill>
              </a:rPr>
              <a:t>формирование и хранение </a:t>
            </a:r>
            <a:r>
              <a:rPr lang="ru-RU" sz="1400" b="1" dirty="0">
                <a:solidFill>
                  <a:srgbClr val="006260"/>
                </a:solidFill>
              </a:rPr>
              <a:t>электронного портфолио обучающегося</a:t>
            </a:r>
            <a:r>
              <a:rPr lang="ru-RU" sz="1400" dirty="0">
                <a:solidFill>
                  <a:srgbClr val="006260"/>
                </a:solidFill>
              </a:rPr>
              <a:t>, в том числе выполненных им работ и результатов выполнения работ;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6260"/>
                </a:solidFill>
              </a:rPr>
              <a:t>фиксацию и хранение </a:t>
            </a:r>
            <a:r>
              <a:rPr lang="ru-RU" sz="1400" b="1" dirty="0">
                <a:solidFill>
                  <a:srgbClr val="006260"/>
                </a:solidFill>
              </a:rPr>
              <a:t>информации о ходе образовательного процесса</a:t>
            </a:r>
            <a:r>
              <a:rPr lang="ru-RU" sz="1400" dirty="0">
                <a:solidFill>
                  <a:srgbClr val="006260"/>
                </a:solidFill>
              </a:rPr>
              <a:t>, результатов </a:t>
            </a:r>
            <a:r>
              <a:rPr lang="ru-RU" sz="1400" b="1" dirty="0">
                <a:solidFill>
                  <a:srgbClr val="006260"/>
                </a:solidFill>
              </a:rPr>
              <a:t>промежуточной аттестации и результатов освоения программы </a:t>
            </a:r>
            <a:r>
              <a:rPr lang="ru-RU" sz="1400" dirty="0">
                <a:solidFill>
                  <a:srgbClr val="006260"/>
                </a:solidFill>
              </a:rPr>
              <a:t>основного общего образования;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6260"/>
                </a:solidFill>
              </a:rPr>
              <a:t>проведение учебных занятий, процедуры оценки </a:t>
            </a:r>
            <a:r>
              <a:rPr lang="ru-RU" sz="1400" dirty="0">
                <a:solidFill>
                  <a:srgbClr val="006260"/>
                </a:solidFill>
              </a:rPr>
              <a:t>результатов обучения, реализация которых предусмотрена с применением электронного обучения, дистанционных образовательных технологий;</a:t>
            </a:r>
          </a:p>
          <a:p>
            <a:pPr marL="171450" indent="-171450" algn="just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6260"/>
                </a:solidFill>
              </a:rPr>
              <a:t>взаимодействие между участниками </a:t>
            </a:r>
            <a:r>
              <a:rPr lang="ru-RU" sz="1400" dirty="0">
                <a:solidFill>
                  <a:srgbClr val="006260"/>
                </a:solidFill>
              </a:rPr>
              <a:t>образовательного процесса, в том числе посредством сети Интернет.</a:t>
            </a:r>
          </a:p>
        </p:txBody>
      </p:sp>
    </p:spTree>
    <p:extLst>
      <p:ext uri="{BB962C8B-B14F-4D97-AF65-F5344CB8AC3E}">
        <p14:creationId xmlns:p14="http://schemas.microsoft.com/office/powerpoint/2010/main" val="3400304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ТРЕБОВАНИЯ К УСЛОВИЯМ РЕАЛИЗАЦИИ ПРОГРАММЫ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EAA388-BB12-4FA1-A8CE-7079FD1EE58E}"/>
              </a:ext>
            </a:extLst>
          </p:cNvPr>
          <p:cNvSpPr/>
          <p:nvPr/>
        </p:nvSpPr>
        <p:spPr>
          <a:xfrm>
            <a:off x="489483" y="2143555"/>
            <a:ext cx="10510363" cy="3091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buClr>
                <a:schemeClr val="accent2"/>
              </a:buClr>
              <a:buSzPct val="92000"/>
            </a:pPr>
            <a:r>
              <a:rPr lang="ru-RU" sz="2000" dirty="0">
                <a:solidFill>
                  <a:srgbClr val="006260"/>
                </a:solidFill>
              </a:rPr>
              <a:t>п. 33-39 ФГОС НОО, п.34-40 ФГОС ООО: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sz="2000" dirty="0">
                <a:solidFill>
                  <a:srgbClr val="006260"/>
                </a:solidFill>
              </a:rPr>
              <a:t>Общесистемные требования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Требования к материально-техническому обеспечению 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Требования к учебно-методическому обеспечению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Требования к психолого-педагогическим условиям 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Требования к кадровым условиям </a:t>
            </a:r>
          </a:p>
          <a:p>
            <a:pPr marL="630000" lvl="1" indent="-306000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SzPct val="92000"/>
              <a:buFont typeface="Calibri" panose="020F0502020204030204" pitchFamily="34" charset="0"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Требования к финансовым условиям</a:t>
            </a:r>
          </a:p>
        </p:txBody>
      </p:sp>
    </p:spTree>
    <p:extLst>
      <p:ext uri="{BB962C8B-B14F-4D97-AF65-F5344CB8AC3E}">
        <p14:creationId xmlns:p14="http://schemas.microsoft.com/office/powerpoint/2010/main" val="2231781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ФГОС-2021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УЧЕБНО-МЕТОДИЧЕСКОЕ ОБЕСПЕЧЕНИЕ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3"/>
          <a:srcRect l="70244" t="19849" b="12865"/>
          <a:stretch/>
        </p:blipFill>
        <p:spPr>
          <a:xfrm>
            <a:off x="535521" y="1640122"/>
            <a:ext cx="3260263" cy="42052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98176" y="2222464"/>
            <a:ext cx="520219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Не менее одного учебника </a:t>
            </a:r>
            <a:r>
              <a:rPr lang="ru-RU" sz="2200" dirty="0">
                <a:solidFill>
                  <a:srgbClr val="006260"/>
                </a:solidFill>
              </a:rPr>
              <a:t>из федерального перечня учебников и (или) учебного пособия 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в печатной форме на каждого обучающегося по каждому учебному предмету</a:t>
            </a:r>
            <a:r>
              <a:rPr lang="ru-RU" sz="2200" dirty="0">
                <a:solidFill>
                  <a:srgbClr val="006260"/>
                </a:solidFill>
              </a:rPr>
              <a:t>, курсу, модулю, входящему как в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 обязательную </a:t>
            </a:r>
            <a:r>
              <a:rPr lang="ru-RU" sz="2200" dirty="0">
                <a:solidFill>
                  <a:srgbClr val="006260"/>
                </a:solidFill>
              </a:rPr>
              <a:t>часть программы, так и в часть программы, 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формируемую</a:t>
            </a:r>
            <a:r>
              <a:rPr lang="ru-RU" sz="2200" b="1" dirty="0">
                <a:solidFill>
                  <a:srgbClr val="006260"/>
                </a:solidFill>
              </a:rPr>
              <a:t> </a:t>
            </a:r>
            <a:r>
              <a:rPr lang="ru-RU" sz="2200" dirty="0">
                <a:solidFill>
                  <a:srgbClr val="006260"/>
                </a:solidFill>
              </a:rPr>
              <a:t>участниками образовательных отношений</a:t>
            </a:r>
          </a:p>
        </p:txBody>
      </p:sp>
      <p:pic>
        <p:nvPicPr>
          <p:cNvPr id="3074" name="Picture 2" descr="https://clipartart.com/images/book-library-clipart-15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51"/>
          <a:stretch/>
        </p:blipFill>
        <p:spPr bwMode="auto">
          <a:xfrm>
            <a:off x="7987954" y="1807377"/>
            <a:ext cx="4045272" cy="466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612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ФГОС-2021.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ОСНОВНАЯ ОБРАЗОВАТЕЛЬНАЯ ПРОГРАММА. СТРУКТУРА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 txBox="1">
            <a:spLocks/>
          </p:cNvSpPr>
          <p:nvPr/>
        </p:nvSpPr>
        <p:spPr>
          <a:xfrm>
            <a:off x="411491" y="1516129"/>
            <a:ext cx="11199316" cy="46504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006260"/>
                </a:solidFill>
              </a:rPr>
              <a:t>Разделы программы: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006260"/>
                </a:solidFill>
              </a:rPr>
              <a:t>Целевой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Пояснительная записка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Планируемые результаты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Система оценки достижения планируемых результатов</a:t>
            </a:r>
          </a:p>
          <a:p>
            <a:pPr marL="324000" lvl="1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006260"/>
                </a:solidFill>
              </a:rPr>
              <a:t>Содержательный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Рабочие программы учебных предметов учебных курсов (в том числе внеурочной деятельности), учебных модулей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Программа формирования универсальных учебных действий у обучающихся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Рабочая программа воспитания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Программа коррекционной работы (разрабатывается при наличии в образовательной организации </a:t>
            </a:r>
            <a:br>
              <a:rPr lang="ru-RU" sz="1600" dirty="0"/>
            </a:br>
            <a:r>
              <a:rPr lang="ru-RU" sz="1600" dirty="0"/>
              <a:t>обучающихся с ОВЗ)</a:t>
            </a:r>
          </a:p>
          <a:p>
            <a:pPr marL="324000" lvl="1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006260"/>
                </a:solidFill>
              </a:rPr>
              <a:t>Организационный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Учебный план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План внеурочной деятельности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Календарный учебный график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Календарный план воспитательной работы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Характеристика условий реализации программы, в том числе адаптированной, </a:t>
            </a:r>
            <a:br>
              <a:rPr lang="ru-RU" sz="1600" dirty="0"/>
            </a:br>
            <a:r>
              <a:rPr lang="ru-RU" sz="1600" dirty="0"/>
              <a:t>в соответствии с требованиями ФГОС</a:t>
            </a:r>
          </a:p>
        </p:txBody>
      </p:sp>
    </p:spTree>
    <p:extLst>
      <p:ext uri="{BB962C8B-B14F-4D97-AF65-F5344CB8AC3E}">
        <p14:creationId xmlns:p14="http://schemas.microsoft.com/office/powerpoint/2010/main" val="39661124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ПРИМЕРНЫЕ РАБОЧИЕ ПРОГРАММЫ. 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КОНСТРУКТОР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3"/>
          <a:srcRect l="3043" t="16884" r="3482"/>
          <a:stretch/>
        </p:blipFill>
        <p:spPr>
          <a:xfrm>
            <a:off x="489483" y="1586097"/>
            <a:ext cx="7543845" cy="36858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B30645-4A9F-4F48-873C-51C5639EC3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2" b="-1"/>
          <a:stretch/>
        </p:blipFill>
        <p:spPr>
          <a:xfrm>
            <a:off x="6147154" y="2457136"/>
            <a:ext cx="5822327" cy="387234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200D60C-B085-4FD2-8873-20B5C713249D}"/>
              </a:ext>
            </a:extLst>
          </p:cNvPr>
          <p:cNvSpPr/>
          <p:nvPr/>
        </p:nvSpPr>
        <p:spPr>
          <a:xfrm>
            <a:off x="1604891" y="5431361"/>
            <a:ext cx="3042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https://edsoo.ru/constructor/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768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САМОАНАЛИЗ ГОТОВНОСТИ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3E77F6-75C0-4DBE-915C-B05FC7115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545"/>
          <a:stretch/>
        </p:blipFill>
        <p:spPr>
          <a:xfrm>
            <a:off x="606909" y="1933763"/>
            <a:ext cx="10736562" cy="32918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09000" y="5609753"/>
            <a:ext cx="103323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Приказ по школе об утверждении плана введения ФГОС-2021</a:t>
            </a:r>
          </a:p>
        </p:txBody>
      </p:sp>
    </p:spTree>
    <p:extLst>
      <p:ext uri="{BB962C8B-B14F-4D97-AF65-F5344CB8AC3E}">
        <p14:creationId xmlns:p14="http://schemas.microsoft.com/office/powerpoint/2010/main" val="3623649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ОРГАНИЗАЦИОННО-МЕТОДИЧЕСКАЯ ПОДДЕРЖКА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F04F2C-ED51-4EED-A60F-E791873526B0}"/>
              </a:ext>
            </a:extLst>
          </p:cNvPr>
          <p:cNvSpPr/>
          <p:nvPr/>
        </p:nvSpPr>
        <p:spPr>
          <a:xfrm>
            <a:off x="333116" y="1559369"/>
            <a:ext cx="1108343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1. Проведение анализа уроков, организованных в соответствии </a:t>
            </a: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 требованиями обновленных ФГОС</a:t>
            </a:r>
          </a:p>
          <a:p>
            <a:pPr>
              <a:buClr>
                <a:schemeClr val="accent2"/>
              </a:buClr>
              <a:buSzPct val="92000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2. Организация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взаимопосещения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занятий учителями</a:t>
            </a:r>
          </a:p>
          <a:p>
            <a:pPr>
              <a:buClr>
                <a:schemeClr val="accent2"/>
              </a:buClr>
              <a:buSzPct val="92000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3. Выработка на уровне школы методических рекомендаций по совершенствованию </a:t>
            </a: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используемых методов и приемов достижения образовательных результатов</a:t>
            </a:r>
          </a:p>
          <a:p>
            <a:pPr>
              <a:buClr>
                <a:schemeClr val="accent2"/>
              </a:buClr>
              <a:buSzPct val="92000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4. Рассмотрение на педсоветах промежуточных результатов реализации обновленных ФГОС</a:t>
            </a:r>
          </a:p>
          <a:p>
            <a:pPr>
              <a:buClr>
                <a:schemeClr val="accent2"/>
              </a:buClr>
              <a:buSzPct val="92000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5. Формирование системы наставничества для профессионального роста молодых педагогов</a:t>
            </a:r>
          </a:p>
          <a:p>
            <a:pPr>
              <a:buClr>
                <a:schemeClr val="accent2"/>
              </a:buClr>
              <a:buSzPct val="92000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6. Контроль качества организации учителем учебно-воспитательного процесса</a:t>
            </a:r>
          </a:p>
          <a:p>
            <a:pPr>
              <a:buClr>
                <a:schemeClr val="accent2"/>
              </a:buClr>
              <a:buSzPct val="92000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7. Развитие внутришкольных и муниципальных систем повышения квалификации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F584CD-AD05-4381-A08B-7FB009A82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362" y="1699054"/>
            <a:ext cx="2592289" cy="200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62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ПЕРЕХОД на ФГОС-2021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E76331-5EE0-411F-A9FA-C0EB2B33279C}"/>
              </a:ext>
            </a:extLst>
          </p:cNvPr>
          <p:cNvSpPr/>
          <p:nvPr/>
        </p:nvSpPr>
        <p:spPr>
          <a:xfrm>
            <a:off x="454024" y="2167770"/>
            <a:ext cx="1054491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rgbClr val="006260"/>
                </a:solidFill>
              </a:rPr>
              <a:t>1-е и 5-е классы:</a:t>
            </a:r>
          </a:p>
          <a:p>
            <a:pPr marL="285750" indent="-285750" algn="just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Сравнить требования к результатам ФГОС-2009,2010 и ФГОС-2021;</a:t>
            </a:r>
          </a:p>
          <a:p>
            <a:pPr marL="285750" indent="-285750" algn="just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Какие разделы ООП требуют изменений: программа воспитания, планы внеурочной деятельности, рабочие программы, УП и КУГ;</a:t>
            </a:r>
          </a:p>
          <a:p>
            <a:pPr marL="285750" indent="-285750" algn="just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Локальные акты привести в соответствие (например, понятие «дисциплина», положение об ИУП);</a:t>
            </a:r>
          </a:p>
          <a:p>
            <a:pPr marL="285750" indent="-285750" algn="just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Оценить условия (кадровые, материальные и др.);</a:t>
            </a:r>
          </a:p>
          <a:p>
            <a:pPr marL="285750" indent="-285750" algn="just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ПООП пока в статусе «проекта»;</a:t>
            </a:r>
          </a:p>
          <a:p>
            <a:pPr marL="285750" indent="-285750" algn="just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—"/>
            </a:pPr>
            <a:r>
              <a:rPr lang="ru-RU" sz="2000" dirty="0">
                <a:solidFill>
                  <a:srgbClr val="006260"/>
                </a:solidFill>
              </a:rPr>
              <a:t>Новые ООП НОО и ООП ООО утвердить до начала приема в 1-е и 5-е классы (возможность ознакомить участников образовательного процесса)</a:t>
            </a:r>
          </a:p>
          <a:p>
            <a:pPr algn="just">
              <a:spcAft>
                <a:spcPts val="600"/>
              </a:spcAft>
            </a:pP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354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НАПРАВЛЕНИЯ ОБНОВЛЕНИЯ СОДЕРЖАНИЯ ОБЩЕГО ОБРАЗОВАНИЯ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32583" t="16370" r="31001" b="20074"/>
          <a:stretch/>
        </p:blipFill>
        <p:spPr>
          <a:xfrm>
            <a:off x="327887" y="1617760"/>
            <a:ext cx="4789714" cy="47020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21411" t="10741" r="21278" b="77635"/>
          <a:stretch/>
        </p:blipFill>
        <p:spPr>
          <a:xfrm>
            <a:off x="5218173" y="1617760"/>
            <a:ext cx="6711453" cy="7656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663616" y="2635138"/>
            <a:ext cx="486480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6F6C"/>
                </a:solidFill>
              </a:rPr>
              <a:t>ЕДИНЫЙ ИНФОРМАЦИОННЫЙ РЕСУРС</a:t>
            </a:r>
            <a:endParaRPr lang="ru-RU" b="1" dirty="0">
              <a:solidFill>
                <a:srgbClr val="006F6C"/>
              </a:solidFill>
              <a:hlinkClick r:id="rId5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chemeClr val="accent6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accent6"/>
                </a:solidFill>
                <a:hlinkClick r:id="rId6"/>
              </a:rPr>
              <a:t>https://edsoo.ru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>
                <a:solidFill>
                  <a:srgbClr val="006F6C"/>
                </a:solidFill>
              </a:rPr>
              <a:t>Научно-методическое и технологическое сопровождение ФГОС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>
                <a:solidFill>
                  <a:srgbClr val="006F6C"/>
                </a:solidFill>
              </a:rPr>
              <a:t>Размещение методических материалов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>
                <a:solidFill>
                  <a:srgbClr val="006F6C"/>
                </a:solidFill>
              </a:rPr>
              <a:t>Конструктор рабочих программ</a:t>
            </a:r>
            <a:r>
              <a:rPr lang="en-US" b="1" dirty="0">
                <a:solidFill>
                  <a:srgbClr val="006F6C"/>
                </a:solidFill>
              </a:rPr>
              <a:t> </a:t>
            </a:r>
            <a:endParaRPr lang="ru-RU" b="1" dirty="0">
              <a:solidFill>
                <a:srgbClr val="006F6C"/>
              </a:solidFill>
            </a:endParaRPr>
          </a:p>
        </p:txBody>
      </p:sp>
      <p:pic>
        <p:nvPicPr>
          <p:cNvPr id="1026" name="Picture 2" descr="http://disk.yandex.net/qr/?clean=1&amp;text=https://clck.ru/e5QY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151" y="2576859"/>
            <a:ext cx="1264475" cy="126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003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РЕСУРСЫ НАУЧНО-МЕТОДИЧЕСКОГО СОПРОВОЖДЕНИЯ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B2626DE-8BE9-4B7A-B3BE-A4B65BC3E4B9}"/>
              </a:ext>
            </a:extLst>
          </p:cNvPr>
          <p:cNvSpPr/>
          <p:nvPr/>
        </p:nvSpPr>
        <p:spPr>
          <a:xfrm>
            <a:off x="431681" y="1636370"/>
            <a:ext cx="11328637" cy="406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000" dirty="0">
                <a:solidFill>
                  <a:srgbClr val="006260"/>
                </a:solidFill>
              </a:rPr>
              <a:t>РЕАЛИЗАЦИЯ ПРОГРАММ ДПО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 dirty="0">
                <a:solidFill>
                  <a:srgbClr val="006260"/>
                </a:solidFill>
              </a:rPr>
              <a:t>I. </a:t>
            </a:r>
            <a:r>
              <a:rPr lang="ru-RU" sz="2000" dirty="0">
                <a:solidFill>
                  <a:srgbClr val="006260"/>
                </a:solidFill>
              </a:rPr>
              <a:t>В рамках персонифицированной модели в программах ДПО обязательный модуль/курс по обновленному ФГОС.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 dirty="0">
                <a:solidFill>
                  <a:srgbClr val="006260"/>
                </a:solidFill>
              </a:rPr>
              <a:t>II. </a:t>
            </a:r>
            <a:r>
              <a:rPr lang="ru-RU" sz="2000" dirty="0">
                <a:solidFill>
                  <a:srgbClr val="006260"/>
                </a:solidFill>
              </a:rPr>
              <a:t>Целевая подготовка тьюторов - 1 600 педагогов, методический актив: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Tx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типовая программа  Академии Минпросвещения России, утвержденная Ученым советом ИРО РТ, включена в федеральный реестр программ ДПО;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Tx/>
              <a:buChar char="-"/>
            </a:pPr>
            <a:r>
              <a:rPr lang="ru-RU" sz="2000" dirty="0">
                <a:solidFill>
                  <a:srgbClr val="006260"/>
                </a:solidFill>
              </a:rPr>
              <a:t>36 часов;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Tx/>
              <a:buChar char="-"/>
            </a:pPr>
            <a:r>
              <a:rPr lang="ru-RU" sz="2000" dirty="0">
                <a:solidFill>
                  <a:srgbClr val="006260"/>
                </a:solidFill>
              </a:rPr>
              <a:t>каскадная форма обучения;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Tx/>
              <a:buChar char="-"/>
            </a:pPr>
            <a:r>
              <a:rPr lang="ru-RU" sz="2000" dirty="0">
                <a:solidFill>
                  <a:srgbClr val="006260"/>
                </a:solidFill>
              </a:rPr>
              <a:t>сроки: 14.02.2022 – 23.06.2022.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Tx/>
              <a:buChar char="-"/>
            </a:pPr>
            <a:endParaRPr lang="ru-RU" sz="1600" dirty="0">
              <a:solidFill>
                <a:srgbClr val="0062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429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ОБУЧЕНИЕ МЕТОДИЧЕСКОГО АКТИВА ПО ОБНОВЛЕННЫМ ФГОС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6239374-CD92-497D-97C1-0292DC72D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626724"/>
              </p:ext>
            </p:extLst>
          </p:nvPr>
        </p:nvGraphicFramePr>
        <p:xfrm>
          <a:off x="1575533" y="2124742"/>
          <a:ext cx="932688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0">
                  <a:extLst>
                    <a:ext uri="{9D8B030D-6E8A-4147-A177-3AD203B41FA5}">
                      <a16:colId xmlns:a16="http://schemas.microsoft.com/office/drawing/2014/main" val="1057164940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352441857"/>
                    </a:ext>
                  </a:extLst>
                </a:gridCol>
              </a:tblGrid>
              <a:tr h="4182598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Агрызский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Азнакаевский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>
                          <a:solidFill>
                            <a:srgbClr val="006260"/>
                          </a:solidFill>
                        </a:rPr>
                        <a:t>Алексеевский</a:t>
                      </a: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Алькеевский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Апастовский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>
                          <a:solidFill>
                            <a:srgbClr val="006260"/>
                          </a:solidFill>
                        </a:rPr>
                        <a:t>Арский</a:t>
                      </a: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Балтасинский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Бугульминский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Верхнеуслонский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>
                          <a:solidFill>
                            <a:srgbClr val="006260"/>
                          </a:solidFill>
                        </a:rPr>
                        <a:t>Высокогорский</a:t>
                      </a: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Заинский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Зеленодольский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>
                          <a:solidFill>
                            <a:srgbClr val="006260"/>
                          </a:solidFill>
                        </a:rPr>
                        <a:t>Камско-Устьинский</a:t>
                      </a: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Мамадышский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>
                          <a:solidFill>
                            <a:srgbClr val="006260"/>
                          </a:solidFill>
                        </a:rPr>
                        <a:t>Менделеевский</a:t>
                      </a: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Мензелинский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Муслюмовский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Новошешминский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Нурлатский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Пестречинский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  <a:p>
                      <a:pPr algn="l">
                        <a:spcAft>
                          <a:spcPts val="600"/>
                        </a:spcAft>
                        <a:buClr>
                          <a:schemeClr val="accent2"/>
                        </a:buClr>
                        <a:buSzPct val="92000"/>
                      </a:pPr>
                      <a:r>
                        <a:rPr lang="ru-RU" sz="2000" b="0" dirty="0" err="1">
                          <a:solidFill>
                            <a:srgbClr val="006260"/>
                          </a:solidFill>
                        </a:rPr>
                        <a:t>Тетюшский</a:t>
                      </a:r>
                      <a:endParaRPr lang="ru-RU" sz="2000" b="0" dirty="0">
                        <a:solidFill>
                          <a:srgbClr val="0062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98026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C45EDF8-91C3-419B-A883-614837CA987A}"/>
              </a:ext>
            </a:extLst>
          </p:cNvPr>
          <p:cNvSpPr/>
          <p:nvPr/>
        </p:nvSpPr>
        <p:spPr>
          <a:xfrm>
            <a:off x="1738689" y="139240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МУНИЦИПАЛЬНЫЕ РАЙОНЫ,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НЕ СКОРРЕКТИРОВАВШИЕ СПИСКИ ПОСЛЕ РЕГИСТРАЦИИ СЛУШАТЕЛЕЙ </a:t>
            </a:r>
          </a:p>
        </p:txBody>
      </p:sp>
    </p:spTree>
    <p:extLst>
      <p:ext uri="{BB962C8B-B14F-4D97-AF65-F5344CB8AC3E}">
        <p14:creationId xmlns:p14="http://schemas.microsoft.com/office/powerpoint/2010/main" val="2655460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РЕСУРСЫ НАУЧНО-МЕТОДИЧЕСКОГО СОПРОВОЖДЕНИЯ.</a:t>
            </a:r>
          </a:p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СЕМИНАРЫ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F08FB777-E48D-425D-B4DD-B7B225178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16880"/>
              </p:ext>
            </p:extLst>
          </p:nvPr>
        </p:nvGraphicFramePr>
        <p:xfrm>
          <a:off x="233777" y="1427665"/>
          <a:ext cx="11599692" cy="489692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92933">
                  <a:extLst>
                    <a:ext uri="{9D8B030D-6E8A-4147-A177-3AD203B41FA5}">
                      <a16:colId xmlns:a16="http://schemas.microsoft.com/office/drawing/2014/main" val="634898588"/>
                    </a:ext>
                  </a:extLst>
                </a:gridCol>
                <a:gridCol w="10006759">
                  <a:extLst>
                    <a:ext uri="{9D8B030D-6E8A-4147-A177-3AD203B41FA5}">
                      <a16:colId xmlns:a16="http://schemas.microsoft.com/office/drawing/2014/main" val="283642842"/>
                    </a:ext>
                  </a:extLst>
                </a:gridCol>
              </a:tblGrid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31 марта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предметной области «Технология» в соответствии с ФГОС НОО и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38523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предмета «Физическая культура» в соответствии с ФГОС НОО и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541469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предметной области «Русский язык и литература» в соответствии с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816504"/>
                  </a:ext>
                </a:extLst>
              </a:tr>
              <a:tr h="3999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11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предметов «Биология» в соответствии с ФГОС ООО (издательство «Легион»)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30659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18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предметов «Биология» в соответствии с ФГОС ООО (издательство «Русское слово»)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49168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Организация внеурочной деятельности в начальной и основной школе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331051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21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предметных областей начального общего образования в соответствии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 ФГОС НОО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767919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22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предметной области «Искусство» в соответствии с ФГОС НОО и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868746"/>
                  </a:ext>
                </a:extLst>
              </a:tr>
              <a:tr h="31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26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предметов «Биология», «Химия» и «География» в соответствии с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390702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27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предметной области «Родной язык и родная литература» в соответствии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 ФГОС НОО и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603409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27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предметной области «Иностранные языки» в соответствии с ФГОС НОО и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159205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28 апреля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Семинар по вопросам разработки общеобразовательными организациями адаптированных общеобразовательных программ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 соответствии с ФГОС НОО и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556806"/>
                  </a:ext>
                </a:extLst>
              </a:tr>
              <a:tr h="350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13 мая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Обновление содержания и методик преподавания предмета «История» в соответствии с ФГОС ООО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065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935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РЕСПУБЛИКАНСКИЙ УЧЕБНО-МЕТОДИЧЕСКИЙ СОВЕТ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D653BAA-48E8-420A-9B3A-02CC4F4FDC4B}"/>
              </a:ext>
            </a:extLst>
          </p:cNvPr>
          <p:cNvSpPr/>
          <p:nvPr/>
        </p:nvSpPr>
        <p:spPr>
          <a:xfrm>
            <a:off x="246591" y="1574346"/>
            <a:ext cx="11688255" cy="4538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chemeClr val="accent2"/>
              </a:buClr>
              <a:buSzPct val="92000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Республиканский учебно-методический совет (РУМО)</a:t>
            </a: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(приказ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МОиН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РТ от 09.02.2022 № под-205/22 – о РУМО;</a:t>
            </a: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приказ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МОиН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РТ от 24.02.2022 № под-298/22 – о Совете РУМО)</a:t>
            </a: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Цель – участие педагогических, научных работников, представителей работодателей в обеспечении качества и развития содержания общего образования с учетом региональных, национальных и этнокультурных особенностей.</a:t>
            </a: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endParaRPr lang="ru-RU" sz="105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b="1" dirty="0">
                <a:solidFill>
                  <a:srgbClr val="006F6C"/>
                </a:solidFill>
              </a:rPr>
              <a:t>Основные направления</a:t>
            </a:r>
            <a:r>
              <a:rPr lang="ru-RU" dirty="0">
                <a:solidFill>
                  <a:srgbClr val="006F6C"/>
                </a:solidFill>
              </a:rPr>
              <a:t>: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dirty="0">
                <a:solidFill>
                  <a:srgbClr val="006F6C"/>
                </a:solidFill>
              </a:rPr>
              <a:t>осуществление методического сопровождения реализации ФГОС;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dirty="0">
                <a:solidFill>
                  <a:srgbClr val="006F6C"/>
                </a:solidFill>
              </a:rPr>
              <a:t>обеспечение научно-методического и учебно-методического сопровождения;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dirty="0">
                <a:solidFill>
                  <a:srgbClr val="006F6C"/>
                </a:solidFill>
              </a:rPr>
              <a:t>обеспечение научно-методического сопровождения разработки и реализации концепций учебных предметов;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dirty="0">
                <a:solidFill>
                  <a:srgbClr val="006F6C"/>
                </a:solidFill>
              </a:rPr>
              <a:t>участие в рассмотрении программ повышения квалификации и профессиональной подготовки и переподготовки.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val="2118921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РЕСПУБЛИКАНСКИЙ УЧЕБНО-МЕТОДИЧЕСКИЙ СОВЕТ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B43017A-E844-4C3B-B55E-8ADC22652BF3}"/>
              </a:ext>
            </a:extLst>
          </p:cNvPr>
          <p:cNvSpPr/>
          <p:nvPr/>
        </p:nvSpPr>
        <p:spPr>
          <a:xfrm>
            <a:off x="766153" y="1762903"/>
            <a:ext cx="10705009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РУМО создаются секции, рабочие группы, отделения:</a:t>
            </a:r>
          </a:p>
          <a:p>
            <a:pPr marL="306000" indent="-306000" algn="ctr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006F6C"/>
                </a:solidFill>
              </a:rPr>
              <a:t>по уровням общего образования;</a:t>
            </a:r>
          </a:p>
          <a:p>
            <a:pPr marL="306000" indent="-306000" algn="ctr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006F6C"/>
                </a:solidFill>
              </a:rPr>
              <a:t>по направленностям (профилю) образовательных программ;</a:t>
            </a:r>
          </a:p>
          <a:p>
            <a:pPr marL="306000" indent="-306000" algn="ctr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006F6C"/>
                </a:solidFill>
              </a:rPr>
              <a:t>по учебным предметам (предметным областям);</a:t>
            </a:r>
          </a:p>
          <a:p>
            <a:pPr marL="306000" indent="-306000" algn="ctr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006F6C"/>
                </a:solidFill>
              </a:rPr>
              <a:t>по обеспечению качества реализации в содержании общего образования </a:t>
            </a:r>
            <a:br>
              <a:rPr lang="ru-RU" sz="2000" dirty="0">
                <a:solidFill>
                  <a:srgbClr val="006F6C"/>
                </a:solidFill>
              </a:rPr>
            </a:br>
            <a:r>
              <a:rPr lang="ru-RU" sz="2000" dirty="0">
                <a:solidFill>
                  <a:srgbClr val="006F6C"/>
                </a:solidFill>
              </a:rPr>
              <a:t>этнокультурной составляющей образовательного процесса;</a:t>
            </a:r>
          </a:p>
          <a:p>
            <a:pPr marL="306000" indent="-306000" algn="ctr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006F6C"/>
                </a:solidFill>
              </a:rPr>
              <a:t>по обеспечению деятельности учебно-методического объединения </a:t>
            </a:r>
            <a:br>
              <a:rPr lang="ru-RU" sz="2000" dirty="0">
                <a:solidFill>
                  <a:srgbClr val="006F6C"/>
                </a:solidFill>
              </a:rPr>
            </a:br>
            <a:r>
              <a:rPr lang="ru-RU" sz="2000" dirty="0">
                <a:solidFill>
                  <a:srgbClr val="006F6C"/>
                </a:solidFill>
              </a:rPr>
              <a:t>в отдельных районах и городах региона</a:t>
            </a: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с участием методического актива,  руководителей РМО, ШМО и др.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237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7607"/>
            <a:ext cx="12192000" cy="6875607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Республика Татарстан, 420015, г.  Казань, ул.  Б. Красная, 68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Телефон: (843) 236-62-42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Сайт  института: http://irort.ru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E-</a:t>
            </a:r>
            <a:r>
              <a:rPr lang="ru-RU" sz="1200" dirty="0" err="1">
                <a:solidFill>
                  <a:schemeClr val="bg1"/>
                </a:solidFill>
              </a:rPr>
              <a:t>mail</a:t>
            </a:r>
            <a:r>
              <a:rPr lang="ru-RU" sz="1200" dirty="0">
                <a:solidFill>
                  <a:schemeClr val="bg1"/>
                </a:solidFill>
              </a:rPr>
              <a:t>: irort2011@gmail.com</a:t>
            </a:r>
            <a:endParaRPr lang="ru-RU" sz="12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7" y="379883"/>
            <a:ext cx="1036834" cy="147188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647644" y="1844824"/>
            <a:ext cx="86968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ВСЕ МАТЕРИАЛЫ, НОВОСТИ, ИНФОРМАЦИЯ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</a:rPr>
              <a:t>НА САЙТЕ ИРО РТ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http://irort.ru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CDFF68-DD7B-45BE-AF35-83DB96ABEA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96" t="10597" r="5313" b="6620"/>
          <a:stretch/>
        </p:blipFill>
        <p:spPr>
          <a:xfrm>
            <a:off x="9573376" y="3341936"/>
            <a:ext cx="1635164" cy="165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523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3054</TotalTime>
  <Words>3659</Words>
  <Application>Microsoft Office PowerPoint</Application>
  <PresentationFormat>Широкоэкранный</PresentationFormat>
  <Paragraphs>533</Paragraphs>
  <Slides>42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0" baseType="lpstr">
      <vt:lpstr>Arial</vt:lpstr>
      <vt:lpstr>Calibri</vt:lpstr>
      <vt:lpstr>Open Sans</vt:lpstr>
      <vt:lpstr>Times New Roman</vt:lpstr>
      <vt:lpstr>Trebuchet MS</vt:lpstr>
      <vt:lpstr>Wingdings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770</cp:revision>
  <cp:lastPrinted>2022-02-10T13:36:16Z</cp:lastPrinted>
  <dcterms:created xsi:type="dcterms:W3CDTF">2021-11-16T15:19:19Z</dcterms:created>
  <dcterms:modified xsi:type="dcterms:W3CDTF">2022-03-21T13:02:17Z</dcterms:modified>
</cp:coreProperties>
</file>