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96EC-B419-41BD-A769-92E38B7C7ADF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62543-ADB4-4ACF-A88F-FFD56FCB1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373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596EC-B419-41BD-A769-92E38B7C7ADF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62543-ADB4-4ACF-A88F-FFD56FCB1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640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ther\AppData\Local\Temp\Rar$DRa0.702\CIMG51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40064" cy="348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Other\Desktop\космос\20170410_1852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43884" y="14220"/>
            <a:ext cx="4696296" cy="450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Other\AppData\Local\Temp\Rar$DRa0.010\IMG-20170412-WA00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1" y="3139182"/>
            <a:ext cx="4929906" cy="369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Other\AppData\Local\Temp\Rar$DRa0.696\IMG-20170413-WA00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6181"/>
            <a:ext cx="4680007" cy="351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5775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Презентация1</dc:title>
  <dc:creator>Other</dc:creator>
  <dc:description/>
  <cp:lastModifiedBy>Other</cp:lastModifiedBy>
  <cp:revision>2</cp:revision>
  <dcterms:created xsi:type="dcterms:W3CDTF">2017-04-14T07:51:22Z</dcterms:created>
  <dcterms:modified xsi:type="dcterms:W3CDTF">2017-04-14T08:10:40Z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Презентация1</vt:lpwstr>
  </property>
  <property fmtid="{D5CDD505-2E9C-101B-9397-08002B2CF9AE}" pid="3" name="SlideDescription">
    <vt:lpwstr/>
  </property>
</Properties>
</file>