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7" r:id="rId4"/>
    <p:sldId id="266" r:id="rId5"/>
    <p:sldId id="264" r:id="rId6"/>
    <p:sldId id="263" r:id="rId7"/>
    <p:sldId id="262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1097AD1-7204-44BF-9BFE-5ADEBBDDA208}">
          <p14:sldIdLst>
            <p14:sldId id="260"/>
            <p14:sldId id="261"/>
            <p14:sldId id="257"/>
            <p14:sldId id="266"/>
          </p14:sldIdLst>
        </p14:section>
        <p14:section name="Раздел без заголовка" id="{A52E201E-3B50-4A29-B3C6-9B7B27515925}">
          <p14:sldIdLst>
            <p14:sldId id="264"/>
            <p14:sldId id="263"/>
            <p14:sldId id="262"/>
            <p14:sldId id="265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293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74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9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21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5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8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06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13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550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17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4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9391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228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1128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36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22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5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95F88EC-B817-49B8-B3E9-E2019E7ED51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241F5E7-150E-44F1-9975-723C8035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62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0032" y="2509222"/>
            <a:ext cx="10345738" cy="1507067"/>
          </a:xfrm>
        </p:spPr>
        <p:txBody>
          <a:bodyPr>
            <a:noAutofit/>
          </a:bodyPr>
          <a:lstStyle/>
          <a:p>
            <a:pPr algn="ctr"/>
            <a: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/>
            </a:r>
            <a:b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</a:b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/>
            </a:r>
            <a:b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</a:br>
            <a: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/>
            </a:r>
            <a:b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</a:br>
            <a: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Презентация </a:t>
            </a:r>
            <a:r>
              <a:rPr lang="ru-RU" sz="4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о приготовлении поварами школьной столовой </a:t>
            </a:r>
            <a:r>
              <a:rPr lang="ru-RU" sz="4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горячего завтрака</a:t>
            </a:r>
            <a:endParaRPr lang="ru-RU" sz="4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4211" y="685800"/>
            <a:ext cx="8827257" cy="13310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Халима\Desktop\Столовая конкурсы\столова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375" y="77330"/>
            <a:ext cx="4871102" cy="288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13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33021" y="320729"/>
            <a:ext cx="4272965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Историческая справка</a:t>
            </a:r>
            <a:endParaRPr lang="ru-RU" sz="32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96540" y="1017304"/>
            <a:ext cx="93954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latin typeface="Arial" pitchFamily="34" charset="0"/>
                <a:ea typeface="Times New Roman" pitchFamily="18" charset="0"/>
              </a:rPr>
              <a:t>Творог — это тип сыра, который, как полагают, возник в средние века в Европе. Традиционно его делали из творога коровьего молока, и фермеры использовали его излишки молока, которое они не могли продать. Со временем производство творога стало более распространенным, и сыр стал популярным источником белка во многих частях мира. Считается, что творог появился в Европе в средние века.</a:t>
            </a: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53889" y="3790155"/>
            <a:ext cx="2301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anose="020F0502020204030204" pitchFamily="34" charset="0"/>
                <a:cs typeface="Calibri" panose="020F0502020204030204" pitchFamily="34" charset="0"/>
              </a:rPr>
              <a:t>Творог- что это?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2022" y="4248958"/>
            <a:ext cx="81293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Helvetica"/>
                <a:ea typeface="Calibri" pitchFamily="34" charset="0"/>
                <a:cs typeface="Times New Roman" pitchFamily="18" charset="0"/>
              </a:rPr>
              <a:t>Творог — это нежидкий кисломолочный продукт белого цвета..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Helvetica"/>
                <a:ea typeface="Calibri" pitchFamily="34" charset="0"/>
                <a:cs typeface="Times New Roman" pitchFamily="18" charset="0"/>
              </a:rPr>
              <a:t>Он получается сквашиванием молока с последующим удалением сыворотки.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Helvetica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Рисунок 9" descr="C:\Users\директор\Desktop\ТВОРОГ\34623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35" y="4064292"/>
            <a:ext cx="3451448" cy="2313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225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2228" y="388440"/>
            <a:ext cx="110297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Как известно , </a:t>
            </a:r>
            <a:r>
              <a:rPr lang="ru-RU" sz="24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творог </a:t>
            </a:r>
            <a: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богат белками, кальцием, фосфором, витаминами группы B и другими полезными веществами. Творог улучшает пищеварение, укрепляет кости и зубы, способствует росту мышц и снижению веса. Творог можно употреблять в чистом виде или с добавлением сахара, сметаны, фруктов, ягод, орехов и других продуктов. Творог также используется для приготовления различных блюд, таких как сырники, запеканки, пироги, торты и др.</a:t>
            </a:r>
            <a:r>
              <a:rPr lang="ru-RU" sz="2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C:\Users\директор\Downloads\IMG-20240516-WA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67" y="2907063"/>
            <a:ext cx="4879498" cy="365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директор\Downloads\IMG-20240516-WA004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28" y="80920"/>
            <a:ext cx="5392428" cy="6708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2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46798" y="3246228"/>
            <a:ext cx="808863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2:</a:t>
            </a:r>
          </a:p>
          <a:p>
            <a:r>
              <a:rPr lang="ru-RU" sz="2000" dirty="0" smtClean="0"/>
              <a:t> К протертому творогу добавляем сахар.</a:t>
            </a:r>
            <a:endParaRPr lang="ru-RU" b="1" spc="50" dirty="0" smtClean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spc="50" dirty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spc="50" dirty="0" smtClean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3:</a:t>
            </a:r>
          </a:p>
          <a:p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Добавляем растопленное сливочное масло.</a:t>
            </a:r>
          </a:p>
          <a:p>
            <a:endParaRPr lang="ru-RU" sz="2000" b="1" spc="50" dirty="0">
              <a:ln w="0">
                <a:solidFill>
                  <a:schemeClr val="bg2">
                    <a:lumMod val="75000"/>
                  </a:schemeClr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6798" y="119707"/>
            <a:ext cx="6964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</a:rPr>
              <a:t>Технологический процесс приготовления  </a:t>
            </a:r>
          </a:p>
          <a:p>
            <a:pPr algn="ctr"/>
            <a:r>
              <a:rPr lang="ru-RU" sz="2400" b="1" dirty="0" smtClean="0">
                <a:ln w="0"/>
              </a:rPr>
              <a:t> запеканки из творога</a:t>
            </a:r>
            <a:endParaRPr lang="ru-RU" sz="2400" b="1" dirty="0">
              <a:ln w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6807" y="916661"/>
            <a:ext cx="8569265" cy="118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1:</a:t>
            </a:r>
          </a:p>
          <a:p>
            <a:r>
              <a:rPr lang="ru-RU" sz="2000" dirty="0"/>
              <a:t>Творог необходимо перетереть </a:t>
            </a:r>
            <a:r>
              <a:rPr lang="ru-RU" sz="2000" dirty="0" smtClean="0"/>
              <a:t>полностью в </a:t>
            </a:r>
            <a:r>
              <a:rPr lang="ru-RU" sz="2000" dirty="0"/>
              <a:t>однородную массу. </a:t>
            </a:r>
            <a:endParaRPr lang="ru-RU" sz="2000" b="1" spc="50" dirty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105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директор\Downloads\IMG-20240516-WA0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0" y="79557"/>
            <a:ext cx="2555294" cy="191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директор\Downloads\IMG-20240516-WA00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0" y="2184466"/>
            <a:ext cx="2555294" cy="187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директор\Downloads\IMG-20240516-WA003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0" y="4231080"/>
            <a:ext cx="2536917" cy="19026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3007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5367" y="606904"/>
            <a:ext cx="81037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4:</a:t>
            </a:r>
          </a:p>
          <a:p>
            <a:r>
              <a:rPr lang="ru-RU" sz="2000" b="1" spc="50" dirty="0" smtClean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Добавляем к творожной массе яйцо</a:t>
            </a:r>
            <a:r>
              <a:rPr lang="ru-RU" sz="2000" b="1" spc="50" dirty="0" smtClean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16029" y="2524715"/>
            <a:ext cx="69672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</a:t>
            </a: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5:</a:t>
            </a:r>
          </a:p>
          <a:p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Хорошенько перемешиваем массу и кладём на смазанный противень. </a:t>
            </a:r>
            <a:endParaRPr lang="ru-RU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5961" y="4572001"/>
            <a:ext cx="8650386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Шаг 6:</a:t>
            </a: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Отправляем в жарочный шкаф при температуре 220-250* на 20-30 минут.</a:t>
            </a: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директор\Downloads\IMG-20240516-WA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3" y="2324332"/>
            <a:ext cx="2375011" cy="178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директор\Downloads\IMG-20240516-WA00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3" y="4472741"/>
            <a:ext cx="2375011" cy="2025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директор\Downloads\IMG-20240516-WA003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1" y="236243"/>
            <a:ext cx="2464024" cy="1633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565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3466" y="664072"/>
            <a:ext cx="7418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</a:rPr>
              <a:t>Технологический процесс приготовления  каши рисовой молочной</a:t>
            </a:r>
            <a:endParaRPr lang="ru-RU" sz="2400" b="1" dirty="0">
              <a:ln w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76602" y="2350234"/>
            <a:ext cx="61790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spc="50" dirty="0">
              <a:ln w="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spc="50" dirty="0" smtClean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</a:p>
        </p:txBody>
      </p:sp>
      <p:pic>
        <p:nvPicPr>
          <p:cNvPr id="8" name="Рисунок 7" descr="C:\Users\директор\Downloads\IMG-20240516-WA003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3" t="7760" r="28219" b="4284"/>
          <a:stretch/>
        </p:blipFill>
        <p:spPr bwMode="auto">
          <a:xfrm>
            <a:off x="1051965" y="1844983"/>
            <a:ext cx="3406747" cy="34067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057522" y="2807936"/>
            <a:ext cx="53002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Запеканка  из творога ГОТОВА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1093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2105" y="521292"/>
            <a:ext cx="6152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И еще о завтраках 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5155" y="2333002"/>
            <a:ext cx="75288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Завтрак очень важен для школьников, обеспечивая их необходимой энергией для наиболее активной части дня. Исследования показали, что регулярно и правильно завтракающие дети, проявляют большую энергию на уроках, лучше воспринимают информацию и достигают более высоких результатов.</a:t>
            </a:r>
            <a:endParaRPr lang="ru-RU" sz="2400" b="1" dirty="0">
              <a:latin typeface="Arial" charset="0"/>
              <a:ea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84347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369</TotalTime>
  <Words>300</Words>
  <Application>Microsoft Office PowerPoint</Application>
  <PresentationFormat>Произвольный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Сектор</vt:lpstr>
      <vt:lpstr>   Презентация о приготовлении поварами школьной столовой горячего завтрака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приготовления блюда  «Молочная рисовая каша»</dc:title>
  <dc:creator>Саша</dc:creator>
  <cp:lastModifiedBy>Халима</cp:lastModifiedBy>
  <cp:revision>41</cp:revision>
  <dcterms:created xsi:type="dcterms:W3CDTF">2016-12-24T14:33:51Z</dcterms:created>
  <dcterms:modified xsi:type="dcterms:W3CDTF">2024-05-16T11:23:43Z</dcterms:modified>
</cp:coreProperties>
</file>