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285984" y="0"/>
          <a:ext cx="4709534" cy="6660998"/>
        </p:xfrm>
        <a:graphic>
          <a:graphicData uri="http://schemas.openxmlformats.org/presentationml/2006/ole">
            <p:oleObj spid="_x0000_s1026" name="Acrobat Document" r:id="rId3" imgW="6415686" imgH="9075159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214290"/>
          <a:ext cx="9144000" cy="6311129"/>
        </p:xfrm>
        <a:graphic>
          <a:graphicData uri="http://schemas.openxmlformats.org/presentationml/2006/ole">
            <p:oleObj spid="_x0000_s2050" name="Acrobat Document" r:id="rId3" imgW="6415686" imgH="4533529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786050" y="59258"/>
          <a:ext cx="4643470" cy="6570120"/>
        </p:xfrm>
        <a:graphic>
          <a:graphicData uri="http://schemas.openxmlformats.org/presentationml/2006/ole">
            <p:oleObj spid="_x0000_s3074" name="Acrobat Document" r:id="rId3" imgW="4533723" imgH="6415677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0" y="0"/>
          <a:ext cx="9095980" cy="6429396"/>
        </p:xfrm>
        <a:graphic>
          <a:graphicData uri="http://schemas.openxmlformats.org/presentationml/2006/ole">
            <p:oleObj spid="_x0000_s4098" name="Acrobat Document" r:id="rId3" imgW="9075101" imgH="6415677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-40899" y="0"/>
          <a:ext cx="9184899" cy="6492247"/>
        </p:xfrm>
        <a:graphic>
          <a:graphicData uri="http://schemas.openxmlformats.org/presentationml/2006/ole">
            <p:oleObj spid="_x0000_s5122" name="Acrobat Document" r:id="rId3" imgW="9075101" imgH="6415677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214546" y="0"/>
          <a:ext cx="4835426" cy="6857999"/>
        </p:xfrm>
        <a:graphic>
          <a:graphicData uri="http://schemas.openxmlformats.org/presentationml/2006/ole">
            <p:oleObj spid="_x0000_s6146" name="Acrobat Document" r:id="rId3" imgW="6415686" imgH="9098185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143108" y="0"/>
          <a:ext cx="4786346" cy="6788390"/>
        </p:xfrm>
        <a:graphic>
          <a:graphicData uri="http://schemas.openxmlformats.org/presentationml/2006/ole">
            <p:oleObj spid="_x0000_s7170" name="Acrobat Document" r:id="rId3" imgW="6415686" imgH="9098185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578100" y="0"/>
          <a:ext cx="4741443" cy="6702425"/>
        </p:xfrm>
        <a:graphic>
          <a:graphicData uri="http://schemas.openxmlformats.org/presentationml/2006/ole">
            <p:oleObj spid="_x0000_s8194" name="Acrobat Document" r:id="rId3" imgW="9075101" imgH="12831780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2487612" y="0"/>
          <a:ext cx="4762779" cy="6732588"/>
        </p:xfrm>
        <a:graphic>
          <a:graphicData uri="http://schemas.openxmlformats.org/presentationml/2006/ole">
            <p:oleObj spid="_x0000_s9218" name="Acrobat Document" r:id="rId3" imgW="9075101" imgH="12831780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071670" y="-12678"/>
          <a:ext cx="4786346" cy="6769639"/>
        </p:xfrm>
        <a:graphic>
          <a:graphicData uri="http://schemas.openxmlformats.org/presentationml/2006/ole">
            <p:oleObj spid="_x0000_s10242" name="Acrobat Document" r:id="rId3" imgW="6415686" imgH="9075159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2071670" y="92100"/>
          <a:ext cx="4714908" cy="6664915"/>
        </p:xfrm>
        <a:graphic>
          <a:graphicData uri="http://schemas.openxmlformats.org/presentationml/2006/ole">
            <p:oleObj spid="_x0000_s11266" name="Acrobat Document" r:id="rId3" imgW="9075101" imgH="12831780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357158" y="357166"/>
          <a:ext cx="8572560" cy="6058706"/>
        </p:xfrm>
        <a:graphic>
          <a:graphicData uri="http://schemas.openxmlformats.org/presentationml/2006/ole">
            <p:oleObj spid="_x0000_s12290" name="Acrobat Document" r:id="rId3" imgW="6415686" imgH="4533529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857356" y="0"/>
          <a:ext cx="4857784" cy="6870678"/>
        </p:xfrm>
        <a:graphic>
          <a:graphicData uri="http://schemas.openxmlformats.org/presentationml/2006/ole">
            <p:oleObj spid="_x0000_s13314" name="Acrobat Document" r:id="rId3" imgW="6415686" imgH="9075159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214282" y="285728"/>
          <a:ext cx="8572528" cy="6058683"/>
        </p:xfrm>
        <a:graphic>
          <a:graphicData uri="http://schemas.openxmlformats.org/presentationml/2006/ole">
            <p:oleObj spid="_x0000_s14338" name="Acrobat Document" r:id="rId3" imgW="6415686" imgH="4533529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285984" y="0"/>
          <a:ext cx="4714908" cy="6668599"/>
        </p:xfrm>
        <a:graphic>
          <a:graphicData uri="http://schemas.openxmlformats.org/presentationml/2006/ole">
            <p:oleObj spid="_x0000_s15362" name="Acrobat Document" r:id="rId3" imgW="6415686" imgH="9075159" progId="AcroExch.Document.11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2000232" y="88362"/>
          <a:ext cx="4786346" cy="6769638"/>
        </p:xfrm>
        <a:graphic>
          <a:graphicData uri="http://schemas.openxmlformats.org/presentationml/2006/ole">
            <p:oleObj spid="_x0000_s16386" name="Acrobat Document" r:id="rId3" imgW="6415686" imgH="9075159" progId="AcroExch.Document.11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Adobe Acrobat Document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1</cp:revision>
  <dcterms:created xsi:type="dcterms:W3CDTF">2023-06-16T08:08:03Z</dcterms:created>
  <dcterms:modified xsi:type="dcterms:W3CDTF">2023-06-16T08:18:57Z</dcterms:modified>
</cp:coreProperties>
</file>