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sldIdLst>
    <p:sldId id="352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166" d="100"/>
          <a:sy n="166" d="100"/>
        </p:scale>
        <p:origin x="-102" y="-42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266" y="794319"/>
            <a:ext cx="7499175" cy="30477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t-RU" sz="1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Дәрестән тыш </a:t>
            </a:r>
            <a:r>
              <a:rPr lang="tt-RU" sz="14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чара </a:t>
            </a:r>
            <a:r>
              <a:rPr lang="tt-RU" sz="16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«…Үлгәннән соң да үлмәс өчен шулай яшәргә...»</a:t>
            </a:r>
            <a:r>
              <a:rPr lang="ru-RU" sz="14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4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r>
              <a:rPr lang="ru-RU" sz="1400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Внеклассное мероприятие </a:t>
            </a:r>
            <a:r>
              <a:rPr lang="ru-RU" sz="16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«…Жить так, чтобы и после смерти не умирать…»  </a:t>
            </a:r>
            <a:r>
              <a:rPr lang="ru-RU" sz="1400" i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400" i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350260" y="1238996"/>
            <a:ext cx="4207132" cy="2844922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5508104" y="771550"/>
            <a:ext cx="829372" cy="6139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4572000" y="3708921"/>
            <a:ext cx="786916" cy="74999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2337970" y="2225112"/>
            <a:ext cx="794674" cy="43204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955697" y="1668394"/>
            <a:ext cx="363381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1600" b="1" i="1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  <a:t>15 февраль көнне </a:t>
            </a:r>
            <a:r>
              <a:rPr lang="tt-RU" sz="1600" b="1" i="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  <a:t>мәктәбебездә </a:t>
            </a:r>
            <a:r>
              <a:rPr lang="tt-RU" sz="1600" b="1" i="1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  <a:t>Муса Җәлил батырлыгына   карата чара  булып узды. Әлеге чара укучыларда Туган телгә,Туган илгә карата мәхәббәт, Муса Җәлилнең тормышы һәм  иҗаты аша патриотик хис тәрбияләү   максатыннан үткәрелде</a:t>
            </a:r>
            <a:r>
              <a:rPr lang="tt-RU" sz="16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Times New Roman"/>
              </a:rPr>
              <a:t>.  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764" y="44652"/>
            <a:ext cx="1743608" cy="902055"/>
          </a:xfrm>
          <a:prstGeom prst="rect">
            <a:avLst/>
          </a:prstGeom>
        </p:spPr>
      </p:pic>
      <p:pic>
        <p:nvPicPr>
          <p:cNvPr id="1029" name="Picture 5" descr="C:\Users\С.Резеда\Desktop\физалия\IMG_95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03" y="922281"/>
            <a:ext cx="2027365" cy="135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С.Резеда\Desktop\физалия\IMG_95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1" t="9566" r="10728"/>
          <a:stretch/>
        </p:blipFill>
        <p:spPr bwMode="auto">
          <a:xfrm>
            <a:off x="6804248" y="946707"/>
            <a:ext cx="2085336" cy="201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С.Резеда\Desktop\физалия\IMG_95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25" y="3219822"/>
            <a:ext cx="2160239" cy="144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.Резеда\Desktop\физалия\IMG_95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963" y="3349180"/>
            <a:ext cx="2204206" cy="146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3210</TotalTime>
  <Words>46</Words>
  <Application>Microsoft Office PowerPoint</Application>
  <PresentationFormat>Экран (16:9)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2_Тема Office</vt:lpstr>
      <vt:lpstr>Дәрестән тыш чара «…Үлгәннән соң да үлмәс өчен шулай яшәргә...» Внеклассное мероприятие «…Жить так, чтобы и после смерти не умирать…»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DIREKTOR</cp:lastModifiedBy>
  <cp:revision>421</cp:revision>
  <cp:lastPrinted>2021-02-01T07:48:05Z</cp:lastPrinted>
  <dcterms:created xsi:type="dcterms:W3CDTF">2015-10-13T08:15:21Z</dcterms:created>
  <dcterms:modified xsi:type="dcterms:W3CDTF">2021-03-24T10:20:25Z</dcterms:modified>
</cp:coreProperties>
</file>