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2" r:id="rId2"/>
    <p:sldId id="256" r:id="rId3"/>
    <p:sldId id="257" r:id="rId4"/>
    <p:sldId id="258" r:id="rId5"/>
    <p:sldId id="259" r:id="rId6"/>
    <p:sldId id="261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E3AE7-B332-4AE7-A781-378B01501E91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1A9712-B037-4266-B973-7725BBF2FE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818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A9712-B037-4266-B973-7725BBF2FE9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966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D5D5-AD82-4FE9-AD4F-53C8D59611A0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7AA2-70A2-40E0-BDDC-E26CBAB8C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986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D5D5-AD82-4FE9-AD4F-53C8D59611A0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7AA2-70A2-40E0-BDDC-E26CBAB8C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641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D5D5-AD82-4FE9-AD4F-53C8D59611A0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7AA2-70A2-40E0-BDDC-E26CBAB8C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774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D5D5-AD82-4FE9-AD4F-53C8D59611A0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7AA2-70A2-40E0-BDDC-E26CBAB8C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199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D5D5-AD82-4FE9-AD4F-53C8D59611A0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7AA2-70A2-40E0-BDDC-E26CBAB8C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799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D5D5-AD82-4FE9-AD4F-53C8D59611A0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7AA2-70A2-40E0-BDDC-E26CBAB8C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072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D5D5-AD82-4FE9-AD4F-53C8D59611A0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7AA2-70A2-40E0-BDDC-E26CBAB8C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63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D5D5-AD82-4FE9-AD4F-53C8D59611A0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7AA2-70A2-40E0-BDDC-E26CBAB8C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054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D5D5-AD82-4FE9-AD4F-53C8D59611A0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7AA2-70A2-40E0-BDDC-E26CBAB8C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359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D5D5-AD82-4FE9-AD4F-53C8D59611A0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7AA2-70A2-40E0-BDDC-E26CBAB8C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8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D5D5-AD82-4FE9-AD4F-53C8D59611A0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87AA2-70A2-40E0-BDDC-E26CBAB8C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933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7D5D5-AD82-4FE9-AD4F-53C8D59611A0}" type="datetimeFigureOut">
              <a:rPr lang="ru-RU" smtClean="0"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87AA2-70A2-40E0-BDDC-E26CBAB8C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952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4" y="-335445"/>
            <a:ext cx="9839325" cy="73818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187624" y="260648"/>
            <a:ext cx="7200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Просто </a:t>
            </a:r>
            <a:r>
              <a:rPr lang="ru-RU" sz="4000" b="1" spc="50" dirty="0" err="1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Челнинская</a:t>
            </a:r>
            <a:r>
              <a:rPr lang="ru-RU" sz="40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4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ООШ</a:t>
            </a:r>
            <a:endParaRPr lang="ru-RU" sz="40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lvl="0" algn="ctr"/>
            <a:r>
              <a:rPr lang="ru-RU" sz="4000" b="1" spc="50" dirty="0" err="1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Новошешминского</a:t>
            </a:r>
            <a:r>
              <a:rPr lang="ru-RU" sz="40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района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3688" y="2564904"/>
            <a:ext cx="64807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Патриотическое воспитание в школе</a:t>
            </a:r>
            <a:endParaRPr lang="ru-RU" sz="6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600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510052"/>
            <a:ext cx="9839325" cy="73818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2848566"/>
            <a:ext cx="3930575" cy="2946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727" y="216698"/>
            <a:ext cx="4065948" cy="2814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D:\20150409_0728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178716"/>
            <a:ext cx="2362184" cy="314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548680"/>
            <a:ext cx="427159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Проявляем  уважение  и заботу тыловикам  и вдовам  ветеранов ВОВ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127" y="369098"/>
            <a:ext cx="4065948" cy="2814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7653"/>
            <a:ext cx="9839325" cy="73818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827584" y="548680"/>
            <a:ext cx="8316416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tt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Наши цели и задачи: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tt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tt-RU" sz="2200" b="1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	Выработать у учащихся гражданскую позицию по отношению к своей родной земли.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tt-RU" sz="2200" b="1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	Воспитывать учащихся на традициях своей семьи, народа: пробудить интерес к истории своего рода, своей страны, родного края, школы, улицы, села, в котором они живут, его культуре.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tt-RU" sz="2200" b="1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	 Научить бережно относиться к героическому прошлому нашего народа, помнить о тех, кто завоевал и отстоял свободу и независимость нашей Родины.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tt-RU" sz="2200" b="1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	Воспитывать и развивать умение быть добрым, милосердным, стремиться прийти на помощь тем, кто в ней нуждается; постоянно совершенствовать культуру поведения школьника в общении со своими сверстниками, людьми старшего возраста, младшими ребятами.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tt-RU" sz="2200" b="1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	Развивать чувство чести, чуткости, сострадания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tt-RU" sz="2200" b="1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670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663" y="-261938"/>
            <a:ext cx="9839326" cy="738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91" y="1112540"/>
            <a:ext cx="3571453" cy="2676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324" y="1112540"/>
            <a:ext cx="3365124" cy="2523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036" y="3789039"/>
            <a:ext cx="4067175" cy="268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 descr="C:\Users\гульсина\Desktop\акция\_DSC313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230" y="3653085"/>
            <a:ext cx="1750829" cy="27954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86790" y="379302"/>
            <a:ext cx="8117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Школьный музей  -  говорит о наших предках </a:t>
            </a:r>
          </a:p>
        </p:txBody>
      </p:sp>
    </p:spTree>
    <p:extLst>
      <p:ext uri="{BB962C8B-B14F-4D97-AF65-F5344CB8AC3E}">
        <p14:creationId xmlns:p14="http://schemas.microsoft.com/office/powerpoint/2010/main" val="628798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4551" y="0"/>
            <a:ext cx="9839326" cy="738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07212"/>
            <a:ext cx="3846012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7" y="407212"/>
            <a:ext cx="3706813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 descr="G:\DCIM\101MSDCF\DSC0454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5" y="4315645"/>
            <a:ext cx="3590999" cy="269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G:\DCIM\101MSDCF\DSC0469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604" y="3838591"/>
            <a:ext cx="2304256" cy="307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3361538"/>
            <a:ext cx="55258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Военно -  спортивная игра «Зарница»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848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663" y="-261938"/>
            <a:ext cx="9839326" cy="738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" y="199192"/>
            <a:ext cx="3448735" cy="2581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537" y="1071696"/>
            <a:ext cx="3721607" cy="2780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392" y="4149080"/>
            <a:ext cx="3431307" cy="2575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897482"/>
            <a:ext cx="3672409" cy="28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91880" y="345030"/>
            <a:ext cx="5867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Организуем  мероприятия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520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663" y="-261938"/>
            <a:ext cx="9839326" cy="738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Зульфира\Desktop\DSC0481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4032448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282855"/>
            <a:ext cx="3679132" cy="27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 descr="G:\DCIM\101MSDCF\DSC0459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118" y="4342792"/>
            <a:ext cx="3199904" cy="239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3068960"/>
            <a:ext cx="4067258" cy="305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15138" y="3068960"/>
            <a:ext cx="36288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Районный  семинар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освященный к 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Празднованию Великой    Победы  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140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663" y="-261938"/>
            <a:ext cx="9839326" cy="738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 descr="G:\DCIM\101MSDCF\DSC034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943" y="3561822"/>
            <a:ext cx="3704597" cy="2778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306" y="980728"/>
            <a:ext cx="509275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b="1" i="1" dirty="0">
                <a:solidFill>
                  <a:srgbClr val="C00000"/>
                </a:solidFill>
              </a:rPr>
              <a:t>Из нашего села ушли </a:t>
            </a:r>
            <a:r>
              <a:rPr lang="ru-RU" sz="2800" b="1" i="1" dirty="0" smtClean="0">
                <a:solidFill>
                  <a:srgbClr val="C00000"/>
                </a:solidFill>
              </a:rPr>
              <a:t>на фронт  213 </a:t>
            </a:r>
            <a:r>
              <a:rPr lang="ru-RU" sz="2800" b="1" i="1" dirty="0">
                <a:solidFill>
                  <a:srgbClr val="C00000"/>
                </a:solidFill>
              </a:rPr>
              <a:t>солдат</a:t>
            </a:r>
            <a:r>
              <a:rPr lang="ru-RU" sz="2800" b="1" i="1" dirty="0" smtClean="0">
                <a:solidFill>
                  <a:srgbClr val="C00000"/>
                </a:solidFill>
              </a:rPr>
              <a:t>.</a:t>
            </a:r>
            <a:endParaRPr lang="ru-RU" sz="2800" b="1" i="1" dirty="0">
              <a:solidFill>
                <a:srgbClr val="C00000"/>
              </a:solidFill>
            </a:endParaRPr>
          </a:p>
          <a:p>
            <a:pPr lvl="0"/>
            <a:r>
              <a:rPr lang="ru-RU" sz="2800" b="1" i="1" dirty="0" smtClean="0">
                <a:solidFill>
                  <a:srgbClr val="FF0000"/>
                </a:solidFill>
              </a:rPr>
              <a:t>Вернулись </a:t>
            </a:r>
            <a:r>
              <a:rPr lang="ru-RU" sz="2800" b="1" i="1" dirty="0">
                <a:solidFill>
                  <a:srgbClr val="FF0000"/>
                </a:solidFill>
              </a:rPr>
              <a:t>живыми 71 </a:t>
            </a:r>
            <a:r>
              <a:rPr lang="ru-RU" sz="2800" b="1" i="1" dirty="0" smtClean="0">
                <a:solidFill>
                  <a:srgbClr val="FF0000"/>
                </a:solidFill>
              </a:rPr>
              <a:t>солдат.</a:t>
            </a:r>
            <a:endParaRPr lang="ru-RU" sz="2800" b="1" i="1" dirty="0">
              <a:solidFill>
                <a:srgbClr val="FF0000"/>
              </a:solidFill>
            </a:endParaRPr>
          </a:p>
          <a:p>
            <a:pPr lvl="0"/>
            <a:r>
              <a:rPr lang="ru-RU" sz="2800" b="1" i="1" dirty="0">
                <a:solidFill>
                  <a:srgbClr val="C00000"/>
                </a:solidFill>
              </a:rPr>
              <a:t>Не вернулись 142 </a:t>
            </a:r>
            <a:r>
              <a:rPr lang="ru-RU" sz="2800" b="1" i="1" dirty="0" smtClean="0">
                <a:solidFill>
                  <a:srgbClr val="C00000"/>
                </a:solidFill>
              </a:rPr>
              <a:t>солдата.</a:t>
            </a:r>
          </a:p>
          <a:p>
            <a:pPr lvl="0"/>
            <a:r>
              <a:rPr lang="ru-RU" sz="2800" b="1" i="1" dirty="0" smtClean="0">
                <a:solidFill>
                  <a:srgbClr val="FF0000"/>
                </a:solidFill>
              </a:rPr>
              <a:t>Сегодня у нас живут  </a:t>
            </a:r>
          </a:p>
          <a:p>
            <a:pPr lvl="0"/>
            <a:r>
              <a:rPr lang="ru-RU" sz="2800" b="1" i="1" dirty="0" smtClean="0">
                <a:solidFill>
                  <a:srgbClr val="C00000"/>
                </a:solidFill>
              </a:rPr>
              <a:t>4 вдов  ветеранов,</a:t>
            </a:r>
          </a:p>
          <a:p>
            <a:pPr lvl="0"/>
            <a:r>
              <a:rPr lang="ru-RU" sz="2800" b="1" i="1" dirty="0" smtClean="0">
                <a:solidFill>
                  <a:srgbClr val="FF0000"/>
                </a:solidFill>
              </a:rPr>
              <a:t>23 тыловика,</a:t>
            </a:r>
          </a:p>
          <a:p>
            <a:pPr lvl="0"/>
            <a:r>
              <a:rPr lang="ru-RU" sz="2800" b="1" i="1" dirty="0" smtClean="0">
                <a:solidFill>
                  <a:srgbClr val="C00000"/>
                </a:solidFill>
              </a:rPr>
              <a:t>18 дети войны.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pic>
        <p:nvPicPr>
          <p:cNvPr id="8" name="Picture 2" descr="G:\семинарга\DSC0345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484" y="332656"/>
            <a:ext cx="4129516" cy="30971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6739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82</Words>
  <Application>Microsoft Office PowerPoint</Application>
  <PresentationFormat>Экран (4:3)</PresentationFormat>
  <Paragraphs>25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гульсина</dc:creator>
  <cp:lastModifiedBy>Зульфира</cp:lastModifiedBy>
  <cp:revision>37</cp:revision>
  <dcterms:created xsi:type="dcterms:W3CDTF">2015-04-13T04:49:01Z</dcterms:created>
  <dcterms:modified xsi:type="dcterms:W3CDTF">2016-04-05T09:02:44Z</dcterms:modified>
</cp:coreProperties>
</file>