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0" r:id="rId5"/>
    <p:sldId id="261" r:id="rId6"/>
    <p:sldId id="263" r:id="rId7"/>
    <p:sldId id="264" r:id="rId8"/>
    <p:sldId id="278" r:id="rId9"/>
    <p:sldId id="271" r:id="rId10"/>
    <p:sldId id="288" r:id="rId11"/>
    <p:sldId id="280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FFFF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 varScale="1">
        <p:scale>
          <a:sx n="106" d="100"/>
          <a:sy n="106" d="100"/>
        </p:scale>
        <p:origin x="19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nab chelny her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10571"/>
            <a:ext cx="802993" cy="100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88840"/>
            <a:ext cx="8856984" cy="1728192"/>
          </a:xfrm>
        </p:spPr>
        <p:txBody>
          <a:bodyPr>
            <a:noAutofit/>
          </a:bodyPr>
          <a:lstStyle/>
          <a:p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Муниципальное бюджетное </a:t>
            </a:r>
            <a:b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общеобразовательное учреждение </a:t>
            </a:r>
            <a:b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«Средняя общеобразовательная школа №5» </a:t>
            </a:r>
            <a:b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Набережные Челны  </a:t>
            </a:r>
            <a:b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Татарстан </a:t>
            </a:r>
            <a:endParaRPr lang="ru-RU" sz="33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C:\Users\User\Desktop\прзентация\5klas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6458" y="5115044"/>
            <a:ext cx="1934783" cy="1712283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4498454"/>
            <a:ext cx="3700075" cy="230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916832"/>
            <a:ext cx="7524328" cy="1512168"/>
          </a:xfrm>
        </p:spPr>
        <p:txBody>
          <a:bodyPr>
            <a:noAutofit/>
          </a:bodyPr>
          <a:lstStyle/>
          <a:p>
            <a:r>
              <a:rPr lang="ru-RU" altLang="ru-RU" sz="23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школе обучается 546 детей.</a:t>
            </a:r>
            <a:br>
              <a:rPr lang="ru-RU" altLang="ru-RU" sz="23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3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организации образовательного процесса школа располагает специально оборудованными кабинетами: компьютерным, для начальных классов, татарского языка и литературы, русского языка и литературы, математики, биологии, физики, химии, географии, истории, биологии, спортзал, зал ритмики, а также столовой и библиотекой. В школе имеются оборудованные медицинский и стоматологический кабинеты.</a:t>
            </a:r>
            <a: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5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C:\Users\User\Desktop\прзентация\radostnye-shkolni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824950"/>
            <a:ext cx="3136140" cy="20923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38739"/>
            <a:ext cx="4572000" cy="306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nab chelny herb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32440" y="1057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87612" y="1340768"/>
            <a:ext cx="698477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«Средняя общеобразовательная школа № 5» является одной из первых школ города Набережные Челны. </a:t>
            </a:r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Ее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история начинается </a:t>
            </a:r>
            <a:r>
              <a:rPr lang="ru-RU" sz="25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1914 года. Современное здание школы было построено в 1970 году.</a:t>
            </a:r>
            <a:endParaRPr lang="ru-RU" sz="2500" b="1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F:\к юбилею школы\2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3501008"/>
            <a:ext cx="5718230" cy="2760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nab chelny her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9395" y="27820"/>
            <a:ext cx="802993" cy="100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pic>
        <p:nvPicPr>
          <p:cNvPr id="5" name="Рисунок 4" descr="nab chelny her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303" y="2569"/>
            <a:ext cx="802993" cy="100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31640" y="1006948"/>
            <a:ext cx="791822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Многие выпускники стали известными и уважаемыми людьми в городе, Республике и России: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Левадченко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А.А. (заместитель Председателя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Мособлдумы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 созыва),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Хвалеев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П.А. (российский кинорежиссер),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Газизуллин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А.С. (член Союза художников РТ),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Мулюкова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Светлана </a:t>
            </a:r>
            <a:r>
              <a:rPr lang="ru-RU" sz="23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Рафаэловна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(заместитель руководителя Исполнительного комитета Набережных Челнов, начальника управления финансов), известный российский врач Федоров О.А., Гордеева А.Н. (член сборной России по синхронному плаванию) и многие другие.</a:t>
            </a:r>
            <a:endParaRPr lang="ru-RU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Ливадченко Александр Александрович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88" y="4638711"/>
            <a:ext cx="1440160" cy="1839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5208" y="4690141"/>
            <a:ext cx="1507807" cy="187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ttps://st.kp.yandex.net/im/kadr/2/4/8/kinopoisk.ru-Pavel-Khvaleev-248398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527" y="4656889"/>
            <a:ext cx="1439679" cy="1905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07504" y="641137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Левадченко</a:t>
            </a:r>
            <a:r>
              <a:rPr lang="ru-RU" dirty="0" smtClean="0"/>
              <a:t> А.А.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78975" y="640435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Гордеева А.Н.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746214" y="640435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Хвалеев</a:t>
            </a:r>
            <a:r>
              <a:rPr lang="ru-RU" dirty="0" smtClean="0"/>
              <a:t> П.А.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08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37365"/>
            <a:ext cx="6120680" cy="1377152"/>
          </a:xfrm>
        </p:spPr>
        <p:txBody>
          <a:bodyPr>
            <a:noAutofit/>
          </a:bodyPr>
          <a:lstStyle/>
          <a:p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школы  принимают активное участия </a:t>
            </a:r>
            <a:b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соревнованиях  различного уровня</a:t>
            </a:r>
            <a:endParaRPr lang="ru-RU" sz="25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3600400" cy="2415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635896" cy="2415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6" y="4346456"/>
            <a:ext cx="3625698" cy="245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346456"/>
            <a:ext cx="3636123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nab chelny herb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60432" y="53328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8028384" cy="720080"/>
          </a:xfrm>
        </p:spPr>
        <p:txBody>
          <a:bodyPr>
            <a:noAutofit/>
          </a:bodyPr>
          <a:lstStyle/>
          <a:p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принимают активное участие в конференциях, конкурсах, мероприятиях города, соревнованиях, днях здоровья</a:t>
            </a:r>
            <a:endParaRPr lang="ru-RU" sz="25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170" name="Picture 2" descr="C:\Users\User\Desktop\Новая папка\фото ай ти\IMG-20180210-WA0017.jpg"/>
          <p:cNvPicPr>
            <a:picLocks noChangeAspect="1" noChangeArrowheads="1"/>
          </p:cNvPicPr>
          <p:nvPr/>
        </p:nvPicPr>
        <p:blipFill>
          <a:blip r:embed="rId3" cstate="print"/>
          <a:srcRect b="13169"/>
          <a:stretch>
            <a:fillRect/>
          </a:stretch>
        </p:blipFill>
        <p:spPr bwMode="auto">
          <a:xfrm>
            <a:off x="1259632" y="1772816"/>
            <a:ext cx="2687180" cy="1749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5" y="3789040"/>
            <a:ext cx="3908459" cy="293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39323"/>
            <a:ext cx="3672012" cy="2449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96" y="4005063"/>
            <a:ext cx="2663900" cy="199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nab chelny herb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7031" y="53525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676456" cy="7200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500" b="1" dirty="0" smtClean="0">
                <a:ln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dist="50800" dir="5400000" algn="t" rotWithShape="0">
                    <a:schemeClr val="bg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направление работы школы </a:t>
            </a:r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научно-образовательной и творческой среды с целью профориентации учащихся</a:t>
            </a:r>
            <a:endParaRPr lang="ru-RU" sz="25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054175"/>
            <a:ext cx="8064500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Функционируют </a:t>
            </a:r>
            <a:r>
              <a:rPr lang="en-US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</a:t>
            </a: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кружков </a:t>
            </a: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различной направленности. </a:t>
            </a:r>
            <a:endParaRPr lang="ru-RU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Охват обучающихся техническим творчеством составляет </a:t>
            </a: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30%.</a:t>
            </a:r>
            <a:endParaRPr lang="ru-RU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Учащиеся школы являются победителями и призерами  в фестивалях, конкурсах, олимпиадах </a:t>
            </a: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Всероссийского и </a:t>
            </a:r>
            <a:r>
              <a: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Республиканского </a:t>
            </a:r>
            <a:r>
              <a:rPr lang="ru-RU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уровней.</a:t>
            </a:r>
            <a:endParaRPr lang="ru-RU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User\Desktop\прзентация\Cocugunuz_Hangi_Meslekte_Mutlu_ve_Basarili_Ol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516388"/>
            <a:ext cx="3434744" cy="2060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nab chelny her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2044" y="734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12295" y="42590"/>
            <a:ext cx="8028384" cy="720080"/>
          </a:xfrm>
        </p:spPr>
        <p:txBody>
          <a:bodyPr>
            <a:noAutofit/>
          </a:bodyPr>
          <a:lstStyle/>
          <a:p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 учащихся </a:t>
            </a:r>
            <a:endParaRPr lang="ru-RU" sz="25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351676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78" y="4356066"/>
            <a:ext cx="3516760" cy="19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87" y="840714"/>
            <a:ext cx="441649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36248"/>
            <a:ext cx="2160349" cy="2650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nab chelny herb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32440" y="1057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01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86100" y="488175"/>
            <a:ext cx="4572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5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</a:t>
            </a:r>
            <a:r>
              <a:rPr lang="ru-RU" sz="25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r>
              <a:rPr lang="ru-RU" sz="25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отряд ОППН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человек. Координирует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работу отряда классный руководитель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10 «А»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Зиязтинова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Л.Х. В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целом работа отряда строится в следующих направлениях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Профилактика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Пропаганда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образа жизни</a:t>
            </a:r>
          </a:p>
          <a:p>
            <a:pPr lvl="0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Тимуровская и шефская работа 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F:\Новая папка\Новая папка\gM339tHFr3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798" y="1986348"/>
            <a:ext cx="3627626" cy="2204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5" descr="F:\Новая папка\Новая папка\GQcMMCjTK6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798" y="4581128"/>
            <a:ext cx="2583002" cy="2037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6" descr="F:\Новая папка\Новая папка\Q-jdt6Oj7h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565104"/>
            <a:ext cx="2592288" cy="2053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nab chelny herb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32440" y="1057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377659"/>
            <a:ext cx="6048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Несение вахты памяти на Посту №1</a:t>
            </a:r>
            <a:endParaRPr lang="ru-RU" sz="25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850" y="1081966"/>
            <a:ext cx="3182616" cy="3144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2" y="3429000"/>
            <a:ext cx="4969111" cy="3157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F:\Новая папка\Новая папка (2)\c2_6CTFrhA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3593" y="1081966"/>
            <a:ext cx="3124525" cy="2075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nab chelny herb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32440" y="1057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56761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3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1" y="548680"/>
            <a:ext cx="532859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реализуется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внеурочной деятельности в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1-7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предполагает  разностороннее раскрытие индивидуальных способностей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вид внеклассной деятельности: творческой, познавательной, спортивной, трудовой, игровой – обогащает опыт коллективного взаимодействия учащихся в определённом аспекте, что в своей совокупности даёт большой воспитательный эффект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Время, отведённое на внеурочную деятельность, не учитывается при определении максимально допустимой недельной нагрузки обучающихся и составляет не более 1350 часов за 4 года обучения в начальной школе, 1750 часов – в основной школе, до 700 часов на уровне среднего общего образования (2 года обучения)</a:t>
            </a:r>
          </a:p>
          <a:p>
            <a:pPr algn="just"/>
            <a:endParaRPr lang="ru-RU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58" y="699038"/>
            <a:ext cx="2627784" cy="1970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58" y="2851098"/>
            <a:ext cx="2627784" cy="196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nab chelny herb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32440" y="10571"/>
            <a:ext cx="586969" cy="73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рзентация\hello_html_7c1edb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nab chelny her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0392" y="125270"/>
            <a:ext cx="951091" cy="1189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33568"/>
            <a:ext cx="9144000" cy="1987520"/>
          </a:xfrm>
        </p:spPr>
        <p:txBody>
          <a:bodyPr>
            <a:noAutofit/>
          </a:bodyPr>
          <a:lstStyle/>
          <a:p>
            <a:r>
              <a:rPr lang="ru-RU" sz="33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БЛАГОДАРИМ ЗА ВНИМАНИЕ!</a:t>
            </a:r>
            <a:endParaRPr lang="ru-RU" sz="3300" b="1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C:\Users\User\Desktop\прзентация\5klas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085184"/>
            <a:ext cx="1934783" cy="171228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257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Тема Office</vt:lpstr>
      <vt:lpstr>Муниципальное бюджетное  общеобразовательное учреждение  «Средняя общеобразовательная школа №5»  города Набережные Челны   Республики Татарстан </vt:lpstr>
      <vt:lpstr>В школе обучается 546 детей. Для организации образовательного процесса школа располагает специально оборудованными кабинетами: компьютерным, для начальных классов, татарского языка и литературы, русского языка и литературы, математики, биологии, физики, химии, географии, истории, биологии, спортзал, зал ритмики, а также столовой и библиотекой. В школе имеются оборудованные медицинский и стоматологический кабинеты.   </vt:lpstr>
      <vt:lpstr>Презентация PowerPoint</vt:lpstr>
      <vt:lpstr>Презентация PowerPoint</vt:lpstr>
      <vt:lpstr>Обучающиеся школы  принимают активное участия  в соревнованиях  различного уровня</vt:lpstr>
      <vt:lpstr>Педагоги принимают активное участие в конференциях, конкурсах, мероприятиях города, соревнованиях, днях здоровья</vt:lpstr>
      <vt:lpstr>Приоритетное направление работы школы –  развитие научно-образовательной и творческой среды с целью профориентации учащихся</vt:lpstr>
      <vt:lpstr>Профориентация учащихся 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Teacher</cp:lastModifiedBy>
  <cp:revision>69</cp:revision>
  <dcterms:created xsi:type="dcterms:W3CDTF">2018-08-04T08:31:52Z</dcterms:created>
  <dcterms:modified xsi:type="dcterms:W3CDTF">2021-04-03T06:02:51Z</dcterms:modified>
</cp:coreProperties>
</file>