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68" r:id="rId4"/>
    <p:sldId id="260" r:id="rId5"/>
    <p:sldId id="264" r:id="rId6"/>
    <p:sldId id="265" r:id="rId7"/>
    <p:sldId id="266" r:id="rId8"/>
    <p:sldId id="263" r:id="rId9"/>
    <p:sldId id="262" r:id="rId10"/>
    <p:sldId id="261" r:id="rId11"/>
    <p:sldId id="257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016" autoAdjust="0"/>
    <p:restoredTop sz="94717" autoAdjust="0"/>
  </p:normalViewPr>
  <p:slideViewPr>
    <p:cSldViewPr snapToGrid="0">
      <p:cViewPr varScale="1">
        <p:scale>
          <a:sx n="76" d="100"/>
          <a:sy n="76" d="100"/>
        </p:scale>
        <p:origin x="-90" y="-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</c:pie3D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0.02798</cdr:x>
      <cdr:y>0.01577</cdr:y>
    </cdr:from>
    <cdr:to>
      <cdr:x>0.3015</cdr:x>
      <cdr:y>0.63662</cdr:y>
    </cdr:to>
    <cdr:sp macro="" textlink="">
      <cdr:nvSpPr>
        <cdr:cNvPr id="2" name="5-конечная звезда 1"/>
        <cdr:cNvSpPr/>
      </cdr:nvSpPr>
      <cdr:spPr>
        <a:xfrm xmlns:a="http://schemas.openxmlformats.org/drawingml/2006/main">
          <a:off x="342900" y="88900"/>
          <a:ext cx="3352124" cy="3498878"/>
        </a:xfrm>
        <a:prstGeom xmlns:a="http://schemas.openxmlformats.org/drawingml/2006/main" prst="star5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0.25274</cdr:x>
      <cdr:y>0.52979</cdr:y>
    </cdr:from>
    <cdr:to>
      <cdr:x>0.5</cdr:x>
      <cdr:y>0.98557</cdr:y>
    </cdr:to>
    <cdr:sp macro="" textlink="">
      <cdr:nvSpPr>
        <cdr:cNvPr id="3" name="5-конечная звезда 2"/>
        <cdr:cNvSpPr/>
      </cdr:nvSpPr>
      <cdr:spPr>
        <a:xfrm xmlns:a="http://schemas.openxmlformats.org/drawingml/2006/main">
          <a:off x="3097455" y="2985711"/>
          <a:ext cx="3030295" cy="2568605"/>
        </a:xfrm>
        <a:prstGeom xmlns:a="http://schemas.openxmlformats.org/drawingml/2006/main" prst="star5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0.42073</cdr:x>
      <cdr:y>0.0252</cdr:y>
    </cdr:from>
    <cdr:to>
      <cdr:x>0.88595</cdr:x>
      <cdr:y>0.73428</cdr:y>
    </cdr:to>
    <cdr:sp macro="" textlink="">
      <cdr:nvSpPr>
        <cdr:cNvPr id="4" name="5-конечная звезда 3"/>
        <cdr:cNvSpPr/>
      </cdr:nvSpPr>
      <cdr:spPr>
        <a:xfrm xmlns:a="http://schemas.openxmlformats.org/drawingml/2006/main">
          <a:off x="5156200" y="142045"/>
          <a:ext cx="5701568" cy="3996070"/>
        </a:xfrm>
        <a:prstGeom xmlns:a="http://schemas.openxmlformats.org/drawingml/2006/main" prst="star5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76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79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6120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77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5641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693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1149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785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385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177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5104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1020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12257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6241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7230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454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601CC-A388-44C5-A218-98BF626C3AD7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3C4D2DE-4DE6-4C84-9842-AAE7BAF773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8207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79400"/>
            <a:ext cx="7766936" cy="2463800"/>
          </a:xfrm>
        </p:spPr>
        <p:txBody>
          <a:bodyPr/>
          <a:lstStyle/>
          <a:p>
            <a:r>
              <a:rPr lang="en-US" dirty="0"/>
              <a:t>Dancing.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05399" y="4050833"/>
            <a:ext cx="4168603" cy="2527767"/>
          </a:xfrm>
        </p:spPr>
        <p:txBody>
          <a:bodyPr>
            <a:normAutofit/>
          </a:bodyPr>
          <a:lstStyle/>
          <a:p>
            <a:r>
              <a:rPr lang="en-US" sz="2400" b="1" i="1" dirty="0"/>
              <a:t>The </a:t>
            </a:r>
            <a:r>
              <a:rPr lang="en-US" sz="2400" b="1" i="1" dirty="0" smtClean="0"/>
              <a:t>work is </a:t>
            </a:r>
            <a:r>
              <a:rPr lang="en-US" sz="2400" b="1" i="1"/>
              <a:t>performed </a:t>
            </a:r>
            <a:r>
              <a:rPr lang="en-US" sz="2400" b="1" i="1" smtClean="0"/>
              <a:t>by Students </a:t>
            </a:r>
            <a:r>
              <a:rPr lang="en-US" sz="2400" b="1" i="1" dirty="0"/>
              <a:t>8 "A" class </a:t>
            </a:r>
            <a:r>
              <a:rPr lang="en-US" sz="2400" b="1" i="1" dirty="0" err="1" smtClean="0"/>
              <a:t>Trisheva</a:t>
            </a:r>
            <a:r>
              <a:rPr lang="en-US" sz="2400" b="1" i="1" dirty="0" smtClean="0"/>
              <a:t> Olga</a:t>
            </a:r>
            <a:endParaRPr lang="ru-RU" sz="2400" b="1" i="1" dirty="0" smtClean="0"/>
          </a:p>
          <a:p>
            <a:r>
              <a:rPr lang="en-US" sz="2400" b="1" i="1" dirty="0" err="1" smtClean="0"/>
              <a:t>Kostyleva</a:t>
            </a:r>
            <a:r>
              <a:rPr lang="en-US" sz="2400" b="1" i="1" dirty="0" smtClean="0"/>
              <a:t> Juliana</a:t>
            </a:r>
            <a:endParaRPr lang="ru-RU" sz="2400" b="1" i="1" dirty="0" smtClean="0"/>
          </a:p>
          <a:p>
            <a:r>
              <a:rPr lang="en-US" sz="2400" b="1" i="1" dirty="0" smtClean="0"/>
              <a:t>Krylova</a:t>
            </a:r>
            <a:r>
              <a:rPr lang="ru-RU" sz="2400" b="1" i="1" dirty="0" smtClean="0"/>
              <a:t> </a:t>
            </a:r>
            <a:r>
              <a:rPr lang="en-US" sz="2400" b="1" i="1" dirty="0" smtClean="0"/>
              <a:t>Irina </a:t>
            </a:r>
            <a:endParaRPr lang="ru-RU" sz="24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3613" y="450617"/>
            <a:ext cx="3931786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801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Dance is.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71600"/>
            <a:ext cx="3970866" cy="4927600"/>
          </a:xfrm>
        </p:spPr>
        <p:txBody>
          <a:bodyPr>
            <a:normAutofit/>
          </a:bodyPr>
          <a:lstStyle/>
          <a:p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</a:rPr>
              <a:t>Dance is passion, the feeling, the forgetfulness, the heartbeat and rhythm of your pulse, it's your truth and your lies. 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</a:rPr>
              <a:t>The group house culture "the Desire to fly"</a:t>
            </a:r>
            <a:endParaRPr lang="ru-RU" sz="2800" b="1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2968" y="2247900"/>
            <a:ext cx="6471642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752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1"/>
            <a:ext cx="10721351" cy="701458"/>
          </a:xfrm>
        </p:spPr>
        <p:txBody>
          <a:bodyPr>
            <a:noAutofit/>
          </a:bodyPr>
          <a:lstStyle/>
          <a:p>
            <a:r>
              <a:rPr lang="en-US" sz="4400" dirty="0" smtClean="0"/>
              <a:t>kind of </a:t>
            </a:r>
            <a:r>
              <a:rPr lang="en-US" sz="4400" dirty="0" smtClean="0"/>
              <a:t>dance</a:t>
            </a:r>
            <a:r>
              <a:rPr lang="ru-RU" sz="4400" dirty="0" smtClean="0"/>
              <a:t>: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13985"/>
            <a:ext cx="7063751" cy="6144015"/>
          </a:xfrm>
        </p:spPr>
        <p:txBody>
          <a:bodyPr numCol="2">
            <a:noAutofit/>
          </a:bodyPr>
          <a:lstStyle/>
          <a:p>
            <a:pPr>
              <a:buFont typeface="+mj-lt"/>
              <a:buAutoNum type="arabicPeriod"/>
            </a:pPr>
            <a:r>
              <a:rPr lang="en-US" sz="2800" b="1" dirty="0" smtClean="0"/>
              <a:t>Free </a:t>
            </a:r>
            <a:r>
              <a:rPr lang="en-US" sz="2800" b="1" dirty="0" smtClean="0"/>
              <a:t>dance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Swing</a:t>
            </a:r>
            <a:r>
              <a:rPr lang="ru-RU" sz="2800" b="1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Modern jazz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</a:t>
            </a:r>
            <a:r>
              <a:rPr lang="en-US" sz="2800" b="1" dirty="0" smtClean="0"/>
              <a:t>Boogie </a:t>
            </a:r>
            <a:r>
              <a:rPr lang="en-US" sz="2800" b="1" dirty="0" err="1" smtClean="0"/>
              <a:t>Woogie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err="1" smtClean="0"/>
              <a:t>Contemp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Lindy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Hop</a:t>
            </a:r>
            <a:r>
              <a:rPr lang="ru-RU" sz="2800" b="1" dirty="0" smtClean="0"/>
              <a:t> </a:t>
            </a:r>
            <a:r>
              <a:rPr lang="en-US" sz="2800" b="1" dirty="0" smtClean="0"/>
              <a:t>Contact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improvisation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Balboa</a:t>
            </a:r>
            <a:r>
              <a:rPr lang="ru-RU" sz="2800" b="1" dirty="0" smtClean="0"/>
              <a:t> </a:t>
            </a:r>
            <a:r>
              <a:rPr lang="en-US" sz="2800" b="1" dirty="0" err="1" smtClean="0"/>
              <a:t>Butoh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Charleston</a:t>
            </a:r>
            <a:r>
              <a:rPr lang="ru-RU" sz="2800" b="1" dirty="0" smtClean="0"/>
              <a:t> </a:t>
            </a:r>
            <a:r>
              <a:rPr lang="en-US" sz="2800" b="1" dirty="0" smtClean="0"/>
              <a:t>Electro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Jive</a:t>
            </a:r>
            <a:r>
              <a:rPr lang="ru-RU" sz="2800" b="1" dirty="0" smtClean="0"/>
              <a:t> </a:t>
            </a:r>
            <a:r>
              <a:rPr lang="en-US" sz="2800" b="1" dirty="0" err="1" smtClean="0"/>
              <a:t>Naiyana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House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Rock-n-Roll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Trance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</a:t>
            </a:r>
            <a:r>
              <a:rPr lang="en-US" sz="2800" b="1" dirty="0" err="1" smtClean="0"/>
              <a:t>Waacking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err="1" smtClean="0"/>
              <a:t>Tektonik</a:t>
            </a:r>
            <a:r>
              <a:rPr lang="en-US" sz="2800" b="1" dirty="0" smtClean="0"/>
              <a:t> 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Latinos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Strip-Dance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Samba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Go-Go</a:t>
            </a:r>
            <a:endParaRPr lang="ru-RU" sz="2800" b="1" dirty="0" smtClean="0"/>
          </a:p>
          <a:p>
            <a:pPr>
              <a:buFont typeface="+mj-lt"/>
              <a:buAutoNum type="arabicPeriod"/>
            </a:pPr>
            <a:r>
              <a:rPr lang="en-US" sz="2800" b="1" dirty="0" smtClean="0"/>
              <a:t> </a:t>
            </a:r>
            <a:r>
              <a:rPr lang="en-US" sz="2800" b="1" dirty="0" smtClean="0"/>
              <a:t>Rumba</a:t>
            </a:r>
            <a:endParaRPr lang="ru-RU" sz="2800" b="1" dirty="0"/>
          </a:p>
        </p:txBody>
      </p:sp>
      <p:pic>
        <p:nvPicPr>
          <p:cNvPr id="1026" name="Picture 2" descr="C:\Users\Владимир\Desktop\gYg_lSqBgy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64746" y="1500106"/>
            <a:ext cx="4634564" cy="3475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27000"/>
            <a:ext cx="10683702" cy="1028700"/>
          </a:xfrm>
        </p:spPr>
        <p:txBody>
          <a:bodyPr/>
          <a:lstStyle/>
          <a:p>
            <a:r>
              <a:rPr lang="en-US" dirty="0"/>
              <a:t>What </a:t>
            </a:r>
            <a:r>
              <a:rPr lang="en-US" dirty="0" smtClean="0"/>
              <a:t>does dancing mean </a:t>
            </a:r>
            <a:r>
              <a:rPr lang="en-US" dirty="0"/>
              <a:t>for this group??</a:t>
            </a:r>
            <a:endParaRPr lang="ru-RU" dirty="0"/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47134029"/>
              </p:ext>
            </p:extLst>
          </p:nvPr>
        </p:nvGraphicFramePr>
        <p:xfrm>
          <a:off x="266700" y="1303684"/>
          <a:ext cx="12255500" cy="5635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612901" y="2705100"/>
            <a:ext cx="14858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way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 smtClean="0"/>
              <a:t>communicati</a:t>
            </a:r>
            <a:r>
              <a:rPr lang="en-US" dirty="0" smtClean="0"/>
              <a:t>on</a:t>
            </a:r>
            <a:r>
              <a:rPr lang="ru-RU" dirty="0" smtClean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en-US" dirty="0" smtClean="0"/>
              <a:t>exchange</a:t>
            </a:r>
            <a:r>
              <a:rPr lang="ru-RU" dirty="0" smtClean="0"/>
              <a:t> </a:t>
            </a:r>
            <a:r>
              <a:rPr lang="en-US" dirty="0" smtClean="0"/>
              <a:t>of </a:t>
            </a:r>
            <a:r>
              <a:rPr lang="ru-RU" b="1" dirty="0" err="1" smtClean="0"/>
              <a:t>emotions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43555" y="5187434"/>
            <a:ext cx="10793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N</a:t>
            </a:r>
            <a:r>
              <a:rPr lang="ru-RU" dirty="0" err="1" smtClean="0"/>
              <a:t>ew</a:t>
            </a:r>
            <a:r>
              <a:rPr lang="ru-RU" dirty="0" smtClean="0"/>
              <a:t> </a:t>
            </a:r>
            <a:r>
              <a:rPr lang="ru-RU" dirty="0" err="1"/>
              <a:t>friends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378700" y="3105835"/>
            <a:ext cx="226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</a:t>
            </a:r>
            <a:r>
              <a:rPr lang="ru-RU" dirty="0" err="1" smtClean="0"/>
              <a:t>ovement</a:t>
            </a:r>
            <a:r>
              <a:rPr lang="ru-RU" dirty="0" smtClean="0"/>
              <a:t> </a:t>
            </a:r>
            <a:r>
              <a:rPr lang="ru-RU" dirty="0" err="1"/>
              <a:t>is</a:t>
            </a:r>
            <a:r>
              <a:rPr lang="ru-RU" dirty="0"/>
              <a:t> </a:t>
            </a:r>
            <a:r>
              <a:rPr lang="ru-RU" dirty="0" err="1" smtClean="0"/>
              <a:t>sport</a:t>
            </a:r>
            <a:r>
              <a:rPr lang="ru-RU" dirty="0" smtClean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sport</a:t>
            </a:r>
            <a:r>
              <a:rPr lang="ru-RU" dirty="0"/>
              <a:t> </a:t>
            </a:r>
            <a:r>
              <a:rPr lang="ru-RU" dirty="0" err="1"/>
              <a:t>is</a:t>
            </a:r>
            <a:r>
              <a:rPr lang="ru-RU" dirty="0"/>
              <a:t> </a:t>
            </a:r>
            <a:r>
              <a:rPr lang="ru-RU" dirty="0" err="1"/>
              <a:t>good</a:t>
            </a:r>
            <a:r>
              <a:rPr lang="ru-RU" dirty="0"/>
              <a:t> </a:t>
            </a:r>
            <a:r>
              <a:rPr lang="ru-RU" dirty="0" err="1"/>
              <a:t>health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6289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527" y="482600"/>
            <a:ext cx="11095566" cy="660400"/>
          </a:xfrm>
        </p:spPr>
        <p:txBody>
          <a:bodyPr/>
          <a:lstStyle/>
          <a:p>
            <a:r>
              <a:rPr lang="ru-RU" dirty="0" smtClean="0"/>
              <a:t>«</a:t>
            </a:r>
            <a:r>
              <a:rPr lang="en-US" dirty="0"/>
              <a:t>The desire to fly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308" y="1377950"/>
            <a:ext cx="5715002" cy="38100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5117" y="317500"/>
            <a:ext cx="51435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65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achievement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6200" y="1435100"/>
            <a:ext cx="6657802" cy="5422900"/>
          </a:xfrm>
        </p:spPr>
      </p:pic>
    </p:spTree>
    <p:extLst>
      <p:ext uri="{BB962C8B-B14F-4D97-AF65-F5344CB8AC3E}">
        <p14:creationId xmlns:p14="http://schemas.microsoft.com/office/powerpoint/2010/main" xmlns="" val="371664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our team there are little stars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265" y="2326323"/>
            <a:ext cx="2547193" cy="388143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3100" y="1391766"/>
            <a:ext cx="8758758" cy="525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814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930400"/>
          </a:xfrm>
        </p:spPr>
        <p:txBody>
          <a:bodyPr/>
          <a:lstStyle/>
          <a:p>
            <a:r>
              <a:rPr lang="en-US" dirty="0"/>
              <a:t>The preparation for the performance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740" y="1464733"/>
            <a:ext cx="3179960" cy="43656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5958" y="1464733"/>
            <a:ext cx="4044950" cy="52535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3882" y="609600"/>
            <a:ext cx="4488744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50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8293100" y="5499100"/>
            <a:ext cx="2476500" cy="9906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We</a:t>
            </a:r>
            <a:r>
              <a:rPr lang="ru-RU" sz="5400" b="1" dirty="0" smtClean="0">
                <a:solidFill>
                  <a:srgbClr val="FF0000"/>
                </a:solidFill>
              </a:rPr>
              <a:t>…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4049" y="3065463"/>
            <a:ext cx="5817339" cy="38814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6000" y="644525"/>
            <a:ext cx="6235700" cy="41571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675" y="279797"/>
            <a:ext cx="5600700" cy="315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514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in  </a:t>
            </a:r>
            <a:r>
              <a:rPr lang="en-US" dirty="0" err="1"/>
              <a:t>Sabantuy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435" y="1270000"/>
            <a:ext cx="5469466" cy="364631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8000" y="122766"/>
            <a:ext cx="5422900" cy="36152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1918" y="3008762"/>
            <a:ext cx="6115649" cy="381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942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053" y="293688"/>
            <a:ext cx="11398954" cy="6411912"/>
          </a:xfrm>
        </p:spPr>
      </p:pic>
    </p:spTree>
    <p:extLst>
      <p:ext uri="{BB962C8B-B14F-4D97-AF65-F5344CB8AC3E}">
        <p14:creationId xmlns:p14="http://schemas.microsoft.com/office/powerpoint/2010/main" xmlns="" val="5082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3729566" cy="5431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If you like </a:t>
            </a:r>
            <a:r>
              <a:rPr lang="en-US" sz="2800" smtClean="0"/>
              <a:t>dancing welcome to: </a:t>
            </a:r>
            <a:br>
              <a:rPr lang="en-US" sz="2800" smtClean="0"/>
            </a:br>
            <a:r>
              <a:rPr lang="en-US" sz="2800" smtClean="0"/>
              <a:t>1.The </a:t>
            </a:r>
            <a:r>
              <a:rPr lang="en-US" sz="2800" dirty="0"/>
              <a:t>house of culture in </a:t>
            </a:r>
            <a:r>
              <a:rPr lang="en-US" sz="2800" dirty="0" err="1"/>
              <a:t>Leninogorsk</a:t>
            </a:r>
            <a:r>
              <a:rPr lang="en-US" sz="2800" dirty="0"/>
              <a:t>, </a:t>
            </a:r>
            <a:r>
              <a:rPr lang="en-US" sz="2800" dirty="0" err="1"/>
              <a:t>Tatarstan</a:t>
            </a:r>
            <a:r>
              <a:rPr lang="en-US" sz="2800" dirty="0"/>
              <a:t>, Leningrad 28a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/>
              <a:t>2.tennis </a:t>
            </a:r>
            <a:r>
              <a:rPr lang="en-US" sz="2800" dirty="0"/>
              <a:t>hall </a:t>
            </a:r>
            <a:r>
              <a:rPr lang="en-US" sz="2800" dirty="0" err="1"/>
              <a:t>Chakovski</a:t>
            </a:r>
            <a:r>
              <a:rPr lang="en-US" sz="2800" dirty="0"/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/>
              <a:t>3.the </a:t>
            </a:r>
            <a:r>
              <a:rPr lang="en-US" sz="2800" dirty="0"/>
              <a:t>house of children's creativity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6900" y="281871"/>
            <a:ext cx="4489902" cy="299472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1600" y="2070100"/>
            <a:ext cx="3962400" cy="2641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7584" y="3390901"/>
            <a:ext cx="3933333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681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164</Words>
  <Application>Microsoft Office PowerPoint</Application>
  <PresentationFormat>Произвольный</PresentationFormat>
  <Paragraphs>39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Грань</vt:lpstr>
      <vt:lpstr>Dancing.</vt:lpstr>
      <vt:lpstr>Dance is.</vt:lpstr>
      <vt:lpstr>kind of dance:</vt:lpstr>
      <vt:lpstr>What does dancing mean for this group??</vt:lpstr>
      <vt:lpstr>«The desire to fly»</vt:lpstr>
      <vt:lpstr>Our first achievement</vt:lpstr>
      <vt:lpstr>In our team there are little stars</vt:lpstr>
      <vt:lpstr>The preparation for the performance</vt:lpstr>
      <vt:lpstr>We…</vt:lpstr>
      <vt:lpstr>We are in  Sabantuy</vt:lpstr>
      <vt:lpstr>Слайд 11</vt:lpstr>
      <vt:lpstr>If you like dancing welcome to:  1.The house of culture in Leninogorsk, Tatarstan, Leningrad 28a  2.tennis hall Chakovski  3.the house of children's creativity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Танцы.</dc:title>
  <dc:creator>Владимир Тришев</dc:creator>
  <cp:lastModifiedBy>Владимир</cp:lastModifiedBy>
  <cp:revision>14</cp:revision>
  <cp:lastPrinted>2016-11-25T17:33:20Z</cp:lastPrinted>
  <dcterms:created xsi:type="dcterms:W3CDTF">2016-11-25T16:30:52Z</dcterms:created>
  <dcterms:modified xsi:type="dcterms:W3CDTF">2016-12-08T16:11:25Z</dcterms:modified>
</cp:coreProperties>
</file>