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8" r:id="rId2"/>
    <p:sldId id="278" r:id="rId3"/>
    <p:sldId id="259" r:id="rId4"/>
    <p:sldId id="260" r:id="rId5"/>
    <p:sldId id="271" r:id="rId6"/>
    <p:sldId id="284" r:id="rId7"/>
    <p:sldId id="272" r:id="rId8"/>
    <p:sldId id="262" r:id="rId9"/>
    <p:sldId id="263" r:id="rId10"/>
    <p:sldId id="264" r:id="rId11"/>
    <p:sldId id="285" r:id="rId12"/>
    <p:sldId id="28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660033"/>
    <a:srgbClr val="CC3300"/>
    <a:srgbClr val="FF0000"/>
    <a:srgbClr val="FFFF00"/>
    <a:srgbClr val="CCFFFF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522" autoAdjust="0"/>
    <p:restoredTop sz="94636" autoAdjust="0"/>
  </p:normalViewPr>
  <p:slideViewPr>
    <p:cSldViewPr>
      <p:cViewPr>
        <p:scale>
          <a:sx n="75" d="100"/>
          <a:sy n="75" d="100"/>
        </p:scale>
        <p:origin x="-111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8859-BFF5-4682-9AC1-20A24FB7CB66}" type="datetimeFigureOut">
              <a:rPr lang="ru-RU"/>
              <a:pPr>
                <a:defRPr/>
              </a:pPr>
              <a:t>26.11.2016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0723B-465C-4508-83A4-9A835282EF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7599A9-F9E8-489D-810B-FDE25D861515}" type="datetimeFigureOut">
              <a:rPr lang="ru-RU"/>
              <a:pPr>
                <a:defRPr/>
              </a:pPr>
              <a:t>26.11.2016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6C23D0-6235-4B3B-8DA1-CFC8E629A8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aper" TargetMode="External"/><Relationship Id="rId2" Type="http://schemas.openxmlformats.org/officeDocument/2006/relationships/hyperlink" Target="https://en.wikipedia.org/wiki/Ar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916113"/>
            <a:ext cx="71278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971550" y="692150"/>
            <a:ext cx="72723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400">
                <a:solidFill>
                  <a:schemeClr val="hlink"/>
                </a:solidFill>
              </a:rPr>
              <a:t>Teenagers hobbies</a:t>
            </a:r>
          </a:p>
          <a:p>
            <a:pPr algn="ctr" eaLnBrk="0" hangingPunct="0"/>
            <a:r>
              <a:rPr lang="en-US" sz="1600">
                <a:solidFill>
                  <a:schemeClr val="hlink"/>
                </a:solidFill>
              </a:rPr>
              <a:t>Kiseleva Sofiya, Efremova Aleksandra, Yanbatirova Il`zida 8B</a:t>
            </a:r>
            <a:endParaRPr lang="ru-RU" sz="1600">
              <a:solidFill>
                <a:schemeClr val="hlink"/>
              </a:solidFill>
            </a:endParaRPr>
          </a:p>
        </p:txBody>
      </p:sp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611188" y="0"/>
            <a:ext cx="7345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835150" y="6256338"/>
            <a:ext cx="6213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987675" y="6308725"/>
            <a:ext cx="434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 err="1" smtClean="0">
                <a:solidFill>
                  <a:schemeClr val="hlink"/>
                </a:solidFill>
              </a:rPr>
              <a:t>Leninogorsk</a:t>
            </a:r>
            <a:r>
              <a:rPr lang="ru-RU" dirty="0" smtClean="0">
                <a:solidFill>
                  <a:schemeClr val="hlink"/>
                </a:solidFill>
              </a:rPr>
              <a:t>, </a:t>
            </a:r>
            <a:r>
              <a:rPr lang="ru-RU" dirty="0">
                <a:solidFill>
                  <a:schemeClr val="hlink"/>
                </a:solidFill>
              </a:rPr>
              <a:t>2016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981075"/>
            <a:ext cx="8194675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50825" y="260350"/>
            <a:ext cx="77771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chemeClr val="hlink"/>
                </a:solidFill>
              </a:rPr>
              <a:t>There are many types of hobbies</a:t>
            </a:r>
            <a:endParaRPr lang="ru-RU" sz="280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Box 3"/>
          <p:cNvSpPr txBox="1">
            <a:spLocks noChangeArrowheads="1"/>
          </p:cNvSpPr>
          <p:nvPr/>
        </p:nvSpPr>
        <p:spPr bwMode="auto">
          <a:xfrm>
            <a:off x="684213" y="404813"/>
            <a:ext cx="705643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</a:rPr>
              <a:t>There are several photos and descriptions of </a:t>
            </a:r>
            <a:r>
              <a:rPr lang="en-US" sz="3600" dirty="0" smtClean="0">
                <a:latin typeface="Times New Roman" pitchFamily="18" charset="0"/>
              </a:rPr>
              <a:t>handmade works</a:t>
            </a:r>
            <a:r>
              <a:rPr lang="en-US" sz="3600" dirty="0">
                <a:latin typeface="Times New Roman" pitchFamily="18" charset="0"/>
              </a:rPr>
              <a:t>, which are 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</a:rPr>
              <a:t>made by girls of fourteen</a:t>
            </a:r>
            <a:r>
              <a:rPr lang="ru-RU" sz="3600" dirty="0">
                <a:latin typeface="Times New Roman" pitchFamily="18" charset="0"/>
              </a:rPr>
              <a:t>. </a:t>
            </a:r>
            <a:endParaRPr lang="en-US" sz="3600" dirty="0">
              <a:latin typeface="Times New Roman" pitchFamily="18" charset="0"/>
            </a:endParaRPr>
          </a:p>
          <a:p>
            <a:pPr algn="ctr"/>
            <a:r>
              <a:rPr lang="en-US" sz="3600" dirty="0">
                <a:latin typeface="Times New Roman" pitchFamily="18" charset="0"/>
              </a:rPr>
              <a:t>The works are different. They are quelling, embroidery and modeling. </a:t>
            </a:r>
            <a:endParaRPr lang="ru-RU" sz="2800" dirty="0">
              <a:latin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b="43637"/>
          <a:stretch>
            <a:fillRect/>
          </a:stretch>
        </p:blipFill>
        <p:spPr bwMode="auto">
          <a:xfrm>
            <a:off x="755650" y="3284538"/>
            <a:ext cx="77041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Текст 2"/>
          <p:cNvSpPr>
            <a:spLocks noGrp="1"/>
          </p:cNvSpPr>
          <p:nvPr>
            <p:ph type="body" idx="4294967295"/>
          </p:nvPr>
        </p:nvSpPr>
        <p:spPr>
          <a:xfrm>
            <a:off x="468313" y="188913"/>
            <a:ext cx="3008312" cy="5538787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en-US" sz="3600" b="1" dirty="0" smtClean="0"/>
              <a:t>Handiwork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dirty="0" smtClean="0"/>
              <a:t> </a:t>
            </a:r>
            <a:r>
              <a:rPr lang="en-US" b="1" dirty="0" smtClean="0"/>
              <a:t>Handiwork is  the </a:t>
            </a:r>
            <a:r>
              <a:rPr lang="en-US" dirty="0" smtClean="0"/>
              <a:t>w</a:t>
            </a:r>
            <a:r>
              <a:rPr lang="ru-RU" dirty="0" err="1" smtClean="0"/>
              <a:t>ork</a:t>
            </a:r>
            <a:r>
              <a:rPr lang="ru-RU" dirty="0" smtClean="0"/>
              <a:t> </a:t>
            </a:r>
            <a:r>
              <a:rPr lang="ru-RU" dirty="0" err="1" smtClean="0"/>
              <a:t>performed</a:t>
            </a:r>
            <a:r>
              <a:rPr lang="ru-RU" dirty="0" smtClean="0"/>
              <a:t> </a:t>
            </a:r>
            <a:r>
              <a:rPr lang="en-US" dirty="0" smtClean="0"/>
              <a:t> </a:t>
            </a:r>
            <a:r>
              <a:rPr lang="ru-RU" dirty="0" err="1" smtClean="0"/>
              <a:t>by</a:t>
            </a:r>
            <a:r>
              <a:rPr lang="ru-RU" dirty="0" smtClean="0"/>
              <a:t> </a:t>
            </a:r>
            <a:r>
              <a:rPr lang="ru-RU" dirty="0" err="1" smtClean="0"/>
              <a:t>hand</a:t>
            </a:r>
            <a:r>
              <a:rPr lang="en-US" smtClean="0"/>
              <a:t>,</a:t>
            </a:r>
            <a:r>
              <a:rPr lang="en-US" b="1" smtClean="0"/>
              <a:t> the</a:t>
            </a:r>
            <a:r>
              <a:rPr lang="ru-RU" dirty="0" smtClean="0"/>
              <a:t> </a:t>
            </a:r>
            <a:r>
              <a:rPr lang="ru-RU" dirty="0" err="1" smtClean="0"/>
              <a:t>product</a:t>
            </a:r>
            <a:r>
              <a:rPr lang="ru-RU" dirty="0" smtClean="0"/>
              <a:t> </a:t>
            </a:r>
            <a:r>
              <a:rPr lang="ru-RU" dirty="0" err="1" smtClean="0"/>
              <a:t>of</a:t>
            </a:r>
            <a:r>
              <a:rPr lang="ru-RU" dirty="0" smtClean="0"/>
              <a:t> </a:t>
            </a:r>
            <a:r>
              <a:rPr lang="ru-RU" dirty="0" err="1" smtClean="0"/>
              <a:t>a</a:t>
            </a:r>
            <a:r>
              <a:rPr lang="ru-RU" dirty="0" smtClean="0"/>
              <a:t> </a:t>
            </a:r>
            <a:r>
              <a:rPr lang="en-US" dirty="0" smtClean="0"/>
              <a:t> </a:t>
            </a:r>
            <a:r>
              <a:rPr lang="ru-RU" u="sng" dirty="0" err="1" smtClean="0"/>
              <a:t>person's</a:t>
            </a:r>
            <a:r>
              <a:rPr lang="ru-RU" dirty="0" smtClean="0"/>
              <a:t> </a:t>
            </a:r>
            <a:r>
              <a:rPr lang="ru-RU" dirty="0" err="1" smtClean="0"/>
              <a:t>efforts</a:t>
            </a:r>
            <a:r>
              <a:rPr lang="ru-RU" dirty="0" smtClean="0"/>
              <a:t> </a:t>
            </a:r>
            <a:r>
              <a:rPr lang="en-US" dirty="0" smtClean="0"/>
              <a:t>  </a:t>
            </a:r>
            <a:r>
              <a:rPr lang="ru-RU" dirty="0" err="1" smtClean="0"/>
              <a:t>and</a:t>
            </a:r>
            <a:r>
              <a:rPr lang="ru-RU" dirty="0" smtClean="0"/>
              <a:t> </a:t>
            </a:r>
            <a:r>
              <a:rPr lang="ru-RU" dirty="0" err="1" smtClean="0"/>
              <a:t>actions</a:t>
            </a:r>
            <a:r>
              <a:rPr lang="ru-RU" dirty="0" smtClean="0"/>
              <a:t>.</a:t>
            </a:r>
            <a:r>
              <a:rPr lang="en-US" dirty="0" smtClean="0"/>
              <a:t> It`s one of the oldest types of art. In the whole world  people consider  </a:t>
            </a:r>
            <a:endParaRPr lang="ru-RU" dirty="0" smtClean="0"/>
          </a:p>
          <a:p>
            <a:pPr marL="0" indent="0">
              <a:buFont typeface="Wingdings 2" pitchFamily="18" charset="2"/>
              <a:buNone/>
            </a:pPr>
            <a:r>
              <a:rPr lang="en-US" dirty="0" smtClean="0"/>
              <a:t>the best present is a present made by hands. </a:t>
            </a:r>
            <a:endParaRPr lang="ru-RU" sz="2000" dirty="0" smtClean="0">
              <a:latin typeface="Times New Roman" pitchFamily="18" charset="0"/>
            </a:endParaRP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667125" y="273050"/>
            <a:ext cx="5008563" cy="65119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59113" y="2420938"/>
            <a:ext cx="2260600" cy="1223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248150" y="1700213"/>
            <a:ext cx="0" cy="720725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3203575" y="476250"/>
            <a:ext cx="2376488" cy="1223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Embroidery</a:t>
            </a:r>
            <a:endParaRPr lang="ru-RU" sz="32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cxnSp>
        <p:nvCxnSpPr>
          <p:cNvPr id="9" name="Прямая со стрелкой 8"/>
          <p:cNvCxnSpPr>
            <a:stCxn id="2" idx="3"/>
          </p:cNvCxnSpPr>
          <p:nvPr/>
        </p:nvCxnSpPr>
        <p:spPr>
          <a:xfrm flipV="1">
            <a:off x="5332413" y="3033713"/>
            <a:ext cx="1004887" cy="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6300788" y="2420938"/>
            <a:ext cx="1871662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17" name="Прямая со стрелкой 16"/>
          <p:cNvCxnSpPr>
            <a:cxnSpLocks noChangeShapeType="1"/>
            <a:stCxn id="2" idx="1"/>
          </p:cNvCxnSpPr>
          <p:nvPr/>
        </p:nvCxnSpPr>
        <p:spPr bwMode="auto">
          <a:xfrm flipH="1" flipV="1">
            <a:off x="2051050" y="2493963"/>
            <a:ext cx="995363" cy="539750"/>
          </a:xfrm>
          <a:prstGeom prst="straightConnector1">
            <a:avLst/>
          </a:prstGeom>
          <a:noFill/>
          <a:ln w="28575" algn="ctr">
            <a:solidFill>
              <a:schemeClr val="bg1"/>
            </a:solidFill>
            <a:round/>
            <a:headEnd/>
            <a:tailEnd type="arrow" w="med" len="med"/>
          </a:ln>
        </p:spPr>
      </p:cxnSp>
      <p:sp>
        <p:nvSpPr>
          <p:cNvPr id="18" name="Скругленный прямоугольник 17"/>
          <p:cNvSpPr/>
          <p:nvPr/>
        </p:nvSpPr>
        <p:spPr>
          <a:xfrm>
            <a:off x="395288" y="1341438"/>
            <a:ext cx="1778000" cy="111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Quelling</a:t>
            </a:r>
            <a:endParaRPr lang="ru-RU" sz="32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2771775" y="3644900"/>
            <a:ext cx="479425" cy="835025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1116013" y="4508500"/>
            <a:ext cx="2160587" cy="1296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2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Decoupage</a:t>
            </a:r>
            <a:endParaRPr lang="ru-RU" sz="32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  <a:p>
            <a:pPr algn="ctr"/>
            <a:endParaRPr lang="ru-RU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5219700" y="3716338"/>
            <a:ext cx="519113" cy="758825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5219700" y="4581525"/>
            <a:ext cx="2736850" cy="1182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200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Scrapbooking</a:t>
            </a:r>
            <a:endParaRPr lang="ru-RU" sz="32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  <a:p>
            <a:pPr algn="ctr"/>
            <a:endParaRPr lang="ru-RU" sz="3200">
              <a:solidFill>
                <a:schemeClr val="tx1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180" name="TextBox 28"/>
          <p:cNvSpPr txBox="1">
            <a:spLocks noChangeArrowheads="1"/>
          </p:cNvSpPr>
          <p:nvPr/>
        </p:nvSpPr>
        <p:spPr bwMode="auto">
          <a:xfrm>
            <a:off x="3132138" y="2852738"/>
            <a:ext cx="20875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Times New Roman" pitchFamily="18" charset="0"/>
              </a:rPr>
              <a:t>Handiwork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7181" name="TextBox 29"/>
          <p:cNvSpPr txBox="1">
            <a:spLocks noChangeArrowheads="1"/>
          </p:cNvSpPr>
          <p:nvPr/>
        </p:nvSpPr>
        <p:spPr bwMode="auto">
          <a:xfrm>
            <a:off x="6286500" y="2616200"/>
            <a:ext cx="18145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Times New Roman" pitchFamily="18" charset="0"/>
              </a:rPr>
              <a:t>Modeling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7185" name="TextBox 35"/>
          <p:cNvSpPr txBox="1">
            <a:spLocks noChangeArrowheads="1"/>
          </p:cNvSpPr>
          <p:nvPr/>
        </p:nvSpPr>
        <p:spPr bwMode="auto">
          <a:xfrm>
            <a:off x="1331913" y="4652963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200" b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There are works made by </a:t>
            </a:r>
            <a:r>
              <a:rPr lang="en-US" sz="3200" b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Yanbatirova</a:t>
            </a:r>
            <a:r>
              <a:rPr lang="en-US" sz="3200" b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sz="3200" b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Il`zida</a:t>
            </a:r>
            <a:r>
              <a:rPr lang="en-US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r>
              <a:rPr lang="en-US" sz="3200" b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These are birthday cards.</a:t>
            </a:r>
            <a:endParaRPr lang="ru-RU" sz="3200" b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970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03238" y="1628775"/>
            <a:ext cx="3568700" cy="4895850"/>
          </a:xfrm>
          <a:noFill/>
        </p:spPr>
      </p:pic>
      <p:pic>
        <p:nvPicPr>
          <p:cNvPr id="29702" name="Picture 5" descr="C:\Users\Игорь\Desktop\6PeymqWDU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557338"/>
            <a:ext cx="337343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35687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Box 2"/>
          <p:cNvSpPr txBox="1">
            <a:spLocks noChangeArrowheads="1"/>
          </p:cNvSpPr>
          <p:nvPr/>
        </p:nvSpPr>
        <p:spPr bwMode="auto">
          <a:xfrm>
            <a:off x="250825" y="188913"/>
            <a:ext cx="3924300" cy="649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This card is made by quelling. </a:t>
            </a:r>
            <a:r>
              <a:rPr lang="ru-RU" sz="2800"/>
              <a:t>Quilling or paper filigree is an </a:t>
            </a:r>
            <a:r>
              <a:rPr lang="ru-RU" sz="2800">
                <a:hlinkClick r:id="rId2" tooltip="Art"/>
              </a:rPr>
              <a:t>art</a:t>
            </a:r>
            <a:r>
              <a:rPr lang="ru-RU" sz="2800"/>
              <a:t> form that involves the use of strips of </a:t>
            </a:r>
            <a:r>
              <a:rPr lang="ru-RU" sz="2800">
                <a:hlinkClick r:id="rId3" tooltip="Paper"/>
              </a:rPr>
              <a:t>paper</a:t>
            </a:r>
            <a:r>
              <a:rPr lang="ru-RU" sz="2800"/>
              <a:t> that are rolled, shaped, and glued together to create decorative designs. Quilling starts with rolling a strip of paper into a coil and then pinching the coil into shapes that can be glued together. </a:t>
            </a:r>
          </a:p>
        </p:txBody>
      </p:sp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5508625" y="476250"/>
            <a:ext cx="2160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latin typeface="Times New Roman" pitchFamily="18" charset="0"/>
                <a:cs typeface="Times New Roman" pitchFamily="18" charset="0"/>
              </a:rPr>
              <a:t>Quelling</a:t>
            </a:r>
            <a:endParaRPr lang="ru-RU" sz="4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1268413"/>
            <a:ext cx="4319588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2"/>
          <p:cNvSpPr txBox="1">
            <a:spLocks noChangeArrowheads="1"/>
          </p:cNvSpPr>
          <p:nvPr/>
        </p:nvSpPr>
        <p:spPr bwMode="auto">
          <a:xfrm>
            <a:off x="250825" y="1125538"/>
            <a:ext cx="453548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>
                <a:latin typeface="Times New Roman" pitchFamily="18" charset="0"/>
              </a:rPr>
              <a:t>«</a:t>
            </a:r>
            <a:r>
              <a:rPr lang="en-US" sz="2800" dirty="0">
                <a:latin typeface="Times New Roman" pitchFamily="18" charset="0"/>
              </a:rPr>
              <a:t>East or West, home is best</a:t>
            </a:r>
            <a:r>
              <a:rPr lang="ru-RU" sz="2800" dirty="0">
                <a:latin typeface="Times New Roman" pitchFamily="18" charset="0"/>
              </a:rPr>
              <a:t>»- </a:t>
            </a:r>
            <a:r>
              <a:rPr lang="en-US" sz="2800" dirty="0">
                <a:latin typeface="Times New Roman" pitchFamily="18" charset="0"/>
              </a:rPr>
              <a:t>the English proverbs says. People always tried to decorate their houses. You may decorate your home by modeling. </a:t>
            </a:r>
          </a:p>
          <a:p>
            <a:r>
              <a:rPr lang="en-US" sz="2800" dirty="0">
                <a:latin typeface="Times New Roman" pitchFamily="18" charset="0"/>
              </a:rPr>
              <a:t>Modeling is making art things from clay and </a:t>
            </a:r>
            <a:r>
              <a:rPr lang="en-US" sz="2800" dirty="0" err="1">
                <a:latin typeface="Times New Roman" pitchFamily="18" charset="0"/>
              </a:rPr>
              <a:t>plasticine</a:t>
            </a:r>
            <a:r>
              <a:rPr lang="en-US" sz="2800" dirty="0">
                <a:latin typeface="Times New Roman" pitchFamily="18" charset="0"/>
              </a:rPr>
              <a:t>. </a:t>
            </a:r>
          </a:p>
          <a:p>
            <a:r>
              <a:rPr lang="en-US" sz="2800" dirty="0">
                <a:latin typeface="Times New Roman" pitchFamily="18" charset="0"/>
              </a:rPr>
              <a:t>Modeling began with </a:t>
            </a:r>
            <a:r>
              <a:rPr lang="en-US" sz="2800" dirty="0" smtClean="0">
                <a:latin typeface="Times New Roman" pitchFamily="18" charset="0"/>
              </a:rPr>
              <a:t>the development of humanity </a:t>
            </a:r>
            <a:r>
              <a:rPr lang="en-US" sz="2800" dirty="0">
                <a:latin typeface="Times New Roman" pitchFamily="18" charset="0"/>
              </a:rPr>
              <a:t>People always like clay.</a:t>
            </a:r>
            <a:endParaRPr lang="ru-RU" sz="2800" dirty="0"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275" y="404813"/>
            <a:ext cx="3313113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3600" b="1">
                <a:latin typeface="Times New Roman" pitchFamily="18" charset="0"/>
                <a:cs typeface="Times New Roman" pitchFamily="18" charset="0"/>
              </a:rPr>
              <a:t>Modeling</a:t>
            </a:r>
            <a:endParaRPr lang="ru-RU" sz="3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995738" y="3213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b="1">
              <a:solidFill>
                <a:srgbClr val="0D0D0D"/>
              </a:solidFill>
            </a:endParaRPr>
          </a:p>
        </p:txBody>
      </p:sp>
      <p:pic>
        <p:nvPicPr>
          <p:cNvPr id="153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1052513"/>
            <a:ext cx="4152900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4613" y="2133600"/>
            <a:ext cx="3705225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3"/>
          <p:cNvSpPr txBox="1">
            <a:spLocks noChangeArrowheads="1"/>
          </p:cNvSpPr>
          <p:nvPr/>
        </p:nvSpPr>
        <p:spPr bwMode="auto">
          <a:xfrm>
            <a:off x="1547813" y="6308725"/>
            <a:ext cx="212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Times New Roman" pitchFamily="18" charset="0"/>
              </a:rPr>
              <a:t>A figure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7414" name="TextBox 4"/>
          <p:cNvSpPr txBox="1">
            <a:spLocks noChangeArrowheads="1"/>
          </p:cNvSpPr>
          <p:nvPr/>
        </p:nvSpPr>
        <p:spPr bwMode="auto">
          <a:xfrm>
            <a:off x="5292725" y="6388100"/>
            <a:ext cx="3567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A candlasticke</a:t>
            </a:r>
            <a:endParaRPr lang="ru-RU" sz="2000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827088" y="639763"/>
            <a:ext cx="69135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 smtClean="0"/>
              <a:t>There </a:t>
            </a:r>
            <a:r>
              <a:rPr lang="en-US" sz="2800" dirty="0"/>
              <a:t>are several decorative </a:t>
            </a:r>
            <a:r>
              <a:rPr lang="en-US" sz="2800" dirty="0" smtClean="0"/>
              <a:t>works made </a:t>
            </a:r>
            <a:r>
              <a:rPr lang="en-US" sz="2800" dirty="0"/>
              <a:t>by </a:t>
            </a:r>
            <a:r>
              <a:rPr lang="en-US" sz="2800" dirty="0" err="1"/>
              <a:t>Kiseleva</a:t>
            </a:r>
            <a:r>
              <a:rPr lang="en-US" sz="2800" dirty="0"/>
              <a:t> </a:t>
            </a:r>
            <a:r>
              <a:rPr lang="en-US" sz="2800" dirty="0" err="1"/>
              <a:t>Sofiya</a:t>
            </a:r>
            <a:endParaRPr lang="ru-RU" sz="2800" dirty="0"/>
          </a:p>
        </p:txBody>
      </p:sp>
      <p:pic>
        <p:nvPicPr>
          <p:cNvPr id="17418" name="Picture 10" descr="CLbIyc7Elu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2060575"/>
            <a:ext cx="3600450" cy="41767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611188" y="5876925"/>
            <a:ext cx="293687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A candlasticke</a:t>
            </a:r>
            <a:endParaRPr lang="ru-RU" sz="2800"/>
          </a:p>
          <a:p>
            <a:endParaRPr lang="ru-RU" sz="4000">
              <a:latin typeface="Times New Roman" pitchFamily="18" charset="0"/>
            </a:endParaRP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41052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268413"/>
            <a:ext cx="4427537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416550" y="5824538"/>
            <a:ext cx="2468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487988" y="5824538"/>
            <a:ext cx="2252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/>
              <a:t>A teapot</a:t>
            </a:r>
            <a:endParaRPr lang="ru-RU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7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We do handiwork at the art </a:t>
            </a: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school</a:t>
            </a: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b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sz="370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sz="37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You can go to the art school too.</a:t>
            </a:r>
            <a:endParaRPr lang="ru-RU" sz="370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5" name="Picture 5" descr="UlGs0IV8dR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43038"/>
            <a:ext cx="8701087" cy="4908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Doing handiwork is a wonderful hobby!</a:t>
            </a:r>
            <a:endParaRPr lang="ru-RU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3" name="Picture 5" descr="I-nlRP-Teo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1557338"/>
            <a:ext cx="5040312" cy="482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Апекс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</TotalTime>
  <Words>165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Слайд 1</vt:lpstr>
      <vt:lpstr>Слайд 2</vt:lpstr>
      <vt:lpstr>Слайд 3</vt:lpstr>
      <vt:lpstr>Слайд 4</vt:lpstr>
      <vt:lpstr>Слайд 5</vt:lpstr>
      <vt:lpstr>There are works made by Yanbatirova Il`zida. These are birthday cards.</vt:lpstr>
      <vt:lpstr>Слайд 7</vt:lpstr>
      <vt:lpstr>Слайд 8</vt:lpstr>
      <vt:lpstr>Слайд 9</vt:lpstr>
      <vt:lpstr>Слайд 10</vt:lpstr>
      <vt:lpstr>We do handiwork at the art school.  You can go to the art school too.</vt:lpstr>
      <vt:lpstr>Doing handiwork is a wonderful hobby!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Хобби</dc:title>
  <dc:creator>Игорь</dc:creator>
  <cp:lastModifiedBy>Надежда</cp:lastModifiedBy>
  <cp:revision>62</cp:revision>
  <dcterms:created xsi:type="dcterms:W3CDTF">2016-10-21T18:07:56Z</dcterms:created>
  <dcterms:modified xsi:type="dcterms:W3CDTF">2016-11-26T09:51:09Z</dcterms:modified>
</cp:coreProperties>
</file>