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2" r:id="rId4"/>
    <p:sldId id="261" r:id="rId5"/>
    <p:sldId id="260" r:id="rId6"/>
    <p:sldId id="259" r:id="rId7"/>
    <p:sldId id="264" r:id="rId8"/>
  </p:sldIdLst>
  <p:sldSz cx="16256000" cy="12192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34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75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1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9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3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081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88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39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8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20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60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7BBD1-F893-470F-B262-1590D8457A3F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6B86-7296-4F35-AFFC-3FF699FD9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97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863" t="11831" r="29947" b="12821"/>
          <a:stretch/>
        </p:blipFill>
        <p:spPr>
          <a:xfrm>
            <a:off x="1219200" y="0"/>
            <a:ext cx="14004758" cy="122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71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10" y="-114703"/>
            <a:ext cx="14143789" cy="12306703"/>
          </a:xfrm>
        </p:spPr>
      </p:pic>
    </p:spTree>
    <p:extLst>
      <p:ext uri="{BB962C8B-B14F-4D97-AF65-F5344CB8AC3E}">
        <p14:creationId xmlns:p14="http://schemas.microsoft.com/office/powerpoint/2010/main" val="289148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47" y="519488"/>
            <a:ext cx="14353006" cy="11672512"/>
          </a:xfrm>
        </p:spPr>
      </p:pic>
    </p:spTree>
    <p:extLst>
      <p:ext uri="{BB962C8B-B14F-4D97-AF65-F5344CB8AC3E}">
        <p14:creationId xmlns:p14="http://schemas.microsoft.com/office/powerpoint/2010/main" val="266518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90" y="423236"/>
            <a:ext cx="14195509" cy="11768764"/>
          </a:xfrm>
        </p:spPr>
      </p:pic>
    </p:spTree>
    <p:extLst>
      <p:ext uri="{BB962C8B-B14F-4D97-AF65-F5344CB8AC3E}">
        <p14:creationId xmlns:p14="http://schemas.microsoft.com/office/powerpoint/2010/main" val="416909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5" y="519488"/>
            <a:ext cx="14430709" cy="11672511"/>
          </a:xfrm>
        </p:spPr>
      </p:pic>
    </p:spTree>
    <p:extLst>
      <p:ext uri="{BB962C8B-B14F-4D97-AF65-F5344CB8AC3E}">
        <p14:creationId xmlns:p14="http://schemas.microsoft.com/office/powerpoint/2010/main" val="23444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0" y="503446"/>
            <a:ext cx="14385341" cy="11688553"/>
          </a:xfrm>
        </p:spPr>
      </p:pic>
    </p:spTree>
    <p:extLst>
      <p:ext uri="{BB962C8B-B14F-4D97-AF65-F5344CB8AC3E}">
        <p14:creationId xmlns:p14="http://schemas.microsoft.com/office/powerpoint/2010/main" val="262889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54" y="487404"/>
            <a:ext cx="14286330" cy="11704596"/>
          </a:xfrm>
        </p:spPr>
      </p:pic>
    </p:spTree>
    <p:extLst>
      <p:ext uri="{BB962C8B-B14F-4D97-AF65-F5344CB8AC3E}">
        <p14:creationId xmlns:p14="http://schemas.microsoft.com/office/powerpoint/2010/main" val="28409155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КСШ №3</dc:creator>
  <cp:lastModifiedBy>КСШ №3</cp:lastModifiedBy>
  <cp:revision>2</cp:revision>
  <dcterms:created xsi:type="dcterms:W3CDTF">2024-01-18T07:46:25Z</dcterms:created>
  <dcterms:modified xsi:type="dcterms:W3CDTF">2024-01-18T08:06:02Z</dcterms:modified>
</cp:coreProperties>
</file>