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832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127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125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780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07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086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815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281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859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729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99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13FF4-582B-40D9-9610-84979A1C0899}" type="datetimeFigureOut">
              <a:rPr lang="ru-RU" smtClean="0"/>
              <a:pPr/>
              <a:t>19.12.2023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0FAC1-7476-4F70-94FA-CC821F943A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571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656" y="97468"/>
            <a:ext cx="6739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ДЕРЕВО ПРОФЕССИЙ МОЕЙ СЕМЬИ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34780" y="3432530"/>
            <a:ext cx="1274440" cy="613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</a:t>
            </a:r>
            <a:r>
              <a:rPr lang="ru-RU" dirty="0" err="1" smtClean="0"/>
              <a:t>Сабрина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7650"/>
            <a:ext cx="9151671" cy="623731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219448" y="4266207"/>
            <a:ext cx="914400" cy="578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Данил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2050349" y="4377481"/>
            <a:ext cx="1376121" cy="515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Элина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68079" y="3910972"/>
            <a:ext cx="1552343" cy="933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err="1" smtClean="0"/>
              <a:t>Сабрина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312147" y="4931969"/>
            <a:ext cx="104977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Сестра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135048" y="4957509"/>
            <a:ext cx="3385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364088" y="4892575"/>
            <a:ext cx="6896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Брат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920230" y="3723293"/>
            <a:ext cx="1440160" cy="432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Фердинат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Военный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456829" y="4262019"/>
            <a:ext cx="79208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Папа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1811895" y="3429174"/>
            <a:ext cx="1656184" cy="594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Аниса</a:t>
            </a:r>
            <a:br>
              <a:rPr lang="ru-RU" dirty="0" smtClean="0"/>
            </a:br>
            <a:r>
              <a:rPr lang="ru-RU" dirty="0" smtClean="0"/>
              <a:t>Флорист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238274" y="4008149"/>
            <a:ext cx="80342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Мама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-20086" y="2708920"/>
            <a:ext cx="2407473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cs typeface="Times New Roman" panose="02020603050405020304" pitchFamily="18" charset="0"/>
              </a:rPr>
              <a:t>Минзалифа</a:t>
            </a:r>
            <a:r>
              <a:rPr lang="ru-RU" sz="1600" dirty="0" smtClean="0"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cs typeface="Times New Roman" panose="02020603050405020304" pitchFamily="18" charset="0"/>
              </a:rPr>
            </a:br>
            <a:r>
              <a:rPr lang="ru-RU" sz="1600" dirty="0" smtClean="0">
                <a:cs typeface="Times New Roman" panose="02020603050405020304" pitchFamily="18" charset="0"/>
              </a:rPr>
              <a:t>Повар</a:t>
            </a:r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753" y="3371469"/>
            <a:ext cx="113685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Бабушка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83768" y="2727323"/>
            <a:ext cx="1451012" cy="517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Равиль</a:t>
            </a:r>
            <a:br>
              <a:rPr lang="ru-RU" dirty="0" smtClean="0"/>
            </a:br>
            <a:r>
              <a:rPr lang="ru-RU" dirty="0" smtClean="0"/>
              <a:t>Шахтер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290008" y="3244508"/>
            <a:ext cx="11592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Дедушка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4805200" y="2815642"/>
            <a:ext cx="1742896" cy="4726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Хамида</a:t>
            </a:r>
            <a:br>
              <a:rPr lang="ru-RU" dirty="0" smtClean="0"/>
            </a:br>
            <a:r>
              <a:rPr lang="ru-RU" dirty="0" smtClean="0"/>
              <a:t>повар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108223" y="3296898"/>
            <a:ext cx="113685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Бабушка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092280" y="2934665"/>
            <a:ext cx="1872208" cy="6168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Фарит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Машинист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7579002" y="3613840"/>
            <a:ext cx="11592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Дедушка</a:t>
            </a:r>
            <a:endParaRPr lang="ru-RU" dirty="0"/>
          </a:p>
        </p:txBody>
      </p:sp>
      <p:sp>
        <p:nvSpPr>
          <p:cNvPr id="33" name="Овал 32"/>
          <p:cNvSpPr/>
          <p:nvPr/>
        </p:nvSpPr>
        <p:spPr>
          <a:xfrm>
            <a:off x="5732" y="1782108"/>
            <a:ext cx="2207875" cy="513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Минсылу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Доярка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39149" y="2291057"/>
            <a:ext cx="15680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Прабабушка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16263" y="692696"/>
            <a:ext cx="104977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Карам</a:t>
            </a:r>
            <a:br>
              <a:rPr lang="ru-RU" dirty="0" smtClean="0"/>
            </a:br>
            <a:r>
              <a:rPr lang="ru-RU" dirty="0" smtClean="0"/>
              <a:t>Фермер</a:t>
            </a:r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2298952" y="1594497"/>
            <a:ext cx="2506247" cy="760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Назиха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Домохозяйка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366722" y="2295456"/>
            <a:ext cx="15680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Прабабушка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255059" y="1335818"/>
            <a:ext cx="15568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Прадедушка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360031" y="1225165"/>
            <a:ext cx="15568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Прадедушка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370379" y="645631"/>
            <a:ext cx="1633184" cy="519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Халим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Фермер</a:t>
            </a:r>
            <a:endParaRPr lang="ru-RU" dirty="0"/>
          </a:p>
        </p:txBody>
      </p:sp>
      <p:sp>
        <p:nvSpPr>
          <p:cNvPr id="42" name="Овал 41"/>
          <p:cNvSpPr/>
          <p:nvPr/>
        </p:nvSpPr>
        <p:spPr>
          <a:xfrm>
            <a:off x="5108223" y="1838934"/>
            <a:ext cx="1624017" cy="5162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Факия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Доярка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5012535" y="2429511"/>
            <a:ext cx="181539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Прабабушка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4991260" y="1369446"/>
            <a:ext cx="15568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Прадедушка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890467" y="748997"/>
            <a:ext cx="1742896" cy="519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Хамит</a:t>
            </a:r>
            <a:br>
              <a:rPr lang="ru-RU" dirty="0" smtClean="0"/>
            </a:br>
            <a:r>
              <a:rPr lang="ru-RU" dirty="0" smtClean="0"/>
              <a:t>Комбайнер</a:t>
            </a:r>
            <a:endParaRPr lang="ru-RU" dirty="0"/>
          </a:p>
        </p:txBody>
      </p:sp>
      <p:sp>
        <p:nvSpPr>
          <p:cNvPr id="46" name="Овал 45"/>
          <p:cNvSpPr/>
          <p:nvPr/>
        </p:nvSpPr>
        <p:spPr>
          <a:xfrm>
            <a:off x="7162869" y="1929169"/>
            <a:ext cx="1872208" cy="5003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Салима</a:t>
            </a:r>
            <a:br>
              <a:rPr lang="ru-RU" dirty="0" smtClean="0"/>
            </a:br>
            <a:r>
              <a:rPr lang="ru-RU" dirty="0" smtClean="0"/>
              <a:t>Продавец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7320555" y="2480122"/>
            <a:ext cx="15680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Прабабушка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7320555" y="883715"/>
            <a:ext cx="1363065" cy="453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Нурислам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Фермер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7320555" y="1414000"/>
            <a:ext cx="155683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Прадедушка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978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МАМА АНИСА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556792"/>
            <a:ext cx="4176464" cy="4464496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    </a:t>
            </a:r>
            <a:r>
              <a:rPr lang="ru-RU" sz="2000" dirty="0" smtClean="0"/>
              <a:t>Моя мама-флорист. Она работает в цветочной лавке. Мне кажется, что у мамы очень хорошая и интересная работа, ведь она работает целыми днями с цветами, а цветы очень хорошо влияют на человека. Мама всем предлагает цветы, и уже может определить по характеру человека какие ему подойдут цветы. Все покупатели всегда остаются довольными. Я горжусь своей мамой!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8270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ПАПА ФЕРДИНАТ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700808"/>
            <a:ext cx="3973388" cy="410445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   </a:t>
            </a:r>
            <a:r>
              <a:rPr lang="ru-RU" sz="2400" dirty="0" smtClean="0"/>
              <a:t>Мой папа — мое великое вдохновение. Он научил меня быть справедливым и доброжелательным. Я горжусь им и очень благодарена за то, что он всегда был рядом, поддерживая и наставляя меня на путь истинный.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13897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МАМИНОЙ ЛИНИИ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772816"/>
            <a:ext cx="3240360" cy="393897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1412776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 </a:t>
            </a:r>
            <a:r>
              <a:rPr lang="ru-RU" sz="3200" i="1" dirty="0" smtClean="0">
                <a:solidFill>
                  <a:srgbClr val="7030A0"/>
                </a:solidFill>
              </a:rPr>
              <a:t>БАБУШКА МИНЗАЛИФА</a:t>
            </a:r>
          </a:p>
          <a:p>
            <a:pPr marL="0" indent="0">
              <a:buNone/>
            </a:pPr>
            <a:r>
              <a:rPr lang="ru-RU" sz="2400" dirty="0" smtClean="0"/>
              <a:t>У меня бабушка повар советской закалки (работала в столовой). И с тех пор ее рецепты не меняются. Так приятно приезжать к ней, а там пирожки/запеканка/вареники.. Все, как в садике)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8548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ДЕДУШКА РАВИЛЬ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51" y="1600200"/>
            <a:ext cx="3916698" cy="452596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Мой дедушка шахтер – это человек с огромной силой волей, хорошим состоянием здоровья, с силой и выдержкой, а также с крепкой психикой. Далеко не все могут работать глубоко под землей и спокойно при этом себя чувствовать.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315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ПРАБАБУШКА </a:t>
            </a:r>
            <a:r>
              <a:rPr lang="ru-RU" dirty="0" smtClean="0"/>
              <a:t>МИНСЫЛУ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669" y="1600200"/>
            <a:ext cx="3829661" cy="452596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Профессия доярка – тяжелый труд. Именно от их работы зависит благополучие сельского хозяйства, поскольку молоко сегодня-один из основных источников дохода. Корова-это умное и доверчивое животное, способное выкормить большое количество людей.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551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ПРАДЕДУШКА КАРАМ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628800"/>
            <a:ext cx="4283575" cy="396044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Фермер-это человек, который владеет землей или арендует ее, и занимается на ней сельским хозяйством. Обычно фермеры-это здоровые сильные люди, не боящиеся труда и 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363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ПРАБАБУШКА </a:t>
            </a:r>
            <a:r>
              <a:rPr lang="ru-RU" dirty="0" smtClean="0"/>
              <a:t>НАЗИХА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1303824"/>
            <a:ext cx="3123436" cy="463130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32041" y="1772816"/>
            <a:ext cx="36724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Есть такая профессия-дом вести!</a:t>
            </a:r>
          </a:p>
          <a:p>
            <a:r>
              <a:rPr lang="ru-RU" dirty="0" smtClean="0"/>
              <a:t>Домохозяйка-это профессия, для которой необходимы способности, знания и опыт, так же, как и для любой другой профессии. Домохозяйкам, на первый взгляд, математика совсем не нужна. Но им она пригодится в быту: приготовить еду по рецепту, ремонт сделать, за коммунальные услуги заплатить, в магазине за покупки расплатиться, купить вещи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2515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ПРАДЕДУШКА </a:t>
            </a:r>
            <a:r>
              <a:rPr lang="ru-RU" dirty="0" smtClean="0"/>
              <a:t>ХАЛИМ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" r="45086"/>
          <a:stretch/>
        </p:blipFill>
        <p:spPr>
          <a:xfrm>
            <a:off x="1187624" y="1700808"/>
            <a:ext cx="3168352" cy="424847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Фермер-это человек, который выращивает фрукты, овощи, различные растения, разводит коров, овец, коз, лошадей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5251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ПАПИНОЙ ЛИНИИ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93" t="19621"/>
          <a:stretch/>
        </p:blipFill>
        <p:spPr>
          <a:xfrm>
            <a:off x="467544" y="1700807"/>
            <a:ext cx="4028256" cy="413561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200" dirty="0" smtClean="0"/>
              <a:t>             </a:t>
            </a:r>
            <a:r>
              <a:rPr lang="ru-RU" sz="2200" i="1" dirty="0" smtClean="0">
                <a:solidFill>
                  <a:srgbClr val="7030A0"/>
                </a:solidFill>
              </a:rPr>
              <a:t>БАБУШКА ХАМИДА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Повар </a:t>
            </a:r>
            <a:r>
              <a:rPr lang="ru-RU" sz="2200" dirty="0"/>
              <a:t>– это специалист, занимающийся приготовлением пищи. Он знает, как определить качество продуктов, как их правильно хранить, сочетать и готовить. В процессе приготовления повар должен придерживаться рецептуры и рекомендованных технологий, но при необходимости он может проявить творческий подход и создать что-то свое. </a:t>
            </a:r>
          </a:p>
        </p:txBody>
      </p:sp>
    </p:spTree>
    <p:extLst>
      <p:ext uri="{BB962C8B-B14F-4D97-AF65-F5344CB8AC3E}">
        <p14:creationId xmlns:p14="http://schemas.microsoft.com/office/powerpoint/2010/main" xmlns="" val="491499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ДЕДУШКА ФАРИТ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37745"/>
            <a:ext cx="4038600" cy="445087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Машинист </a:t>
            </a:r>
            <a:r>
              <a:rPr lang="ru-RU" dirty="0"/>
              <a:t>– профессия сложная, но интересная. Специалист должен обладать определенными качествами. В их числе ответственность, рациональность, пунктуальность, дисциплинированность, внимательность и целеустремленность. Есть критерии и по здоровью: хорошее зрение, психологическая устойчивость.</a:t>
            </a:r>
          </a:p>
        </p:txBody>
      </p:sp>
    </p:spTree>
    <p:extLst>
      <p:ext uri="{BB962C8B-B14F-4D97-AF65-F5344CB8AC3E}">
        <p14:creationId xmlns:p14="http://schemas.microsoft.com/office/powerpoint/2010/main" xmlns="" val="3926431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ПРАБАБУШКА ФАКИЯ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772816"/>
            <a:ext cx="4038600" cy="362067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Доярка </a:t>
            </a:r>
            <a:r>
              <a:rPr lang="ru-RU" dirty="0"/>
              <a:t>начинает работу рано-рано. Еще совсем темно на улице. Но коров надо подоить, пока стадо не выгнали на пастбище. Доярка моет корове вымя и массирует его. Доярка ласково разговаривает с буренкой. Есть ведь среди коров такие </a:t>
            </a:r>
            <a:r>
              <a:rPr lang="ru-RU" dirty="0" smtClean="0"/>
              <a:t>капризули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167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ПРАДЕДУШКА </a:t>
            </a:r>
            <a:r>
              <a:rPr lang="ru-RU" dirty="0" smtClean="0"/>
              <a:t>ХАМИТ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556792"/>
            <a:ext cx="4038600" cy="453650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dirty="0"/>
              <a:t>Комбайнер - это специалист в области сельского хозяйства, который занимается сбором зерновых и других сельскохозяйственных культур с помощью специальных комбайнов.</a:t>
            </a:r>
          </a:p>
          <a:p>
            <a:pPr marL="0" indent="0">
              <a:buNone/>
            </a:pPr>
            <a:endParaRPr lang="ru-RU" sz="3800" dirty="0"/>
          </a:p>
          <a:p>
            <a:pPr marL="0" indent="0">
              <a:buNone/>
            </a:pPr>
            <a:r>
              <a:rPr lang="ru-RU" sz="3800" dirty="0"/>
              <a:t>Работа комбайнера начинается с подготовки оборудования для работы: проверки и настройки комбайна, уборки площадки, калибровки приборов. Затем комбайнер отправляется на поле и начинает сбор урожая. Он отслеживает работу комбайна, следит за скоростью и качеством сбора, контролирует объем собранного урожая и принимает меры для улучшения </a:t>
            </a:r>
            <a:r>
              <a:rPr lang="ru-RU" sz="3800" dirty="0" smtClean="0"/>
              <a:t>процесса сельскохозяйственных культур.</a:t>
            </a:r>
            <a:endParaRPr lang="ru-RU" sz="3800" dirty="0"/>
          </a:p>
          <a:p>
            <a:pPr marL="0" indent="0">
              <a:buNone/>
            </a:pPr>
            <a:endParaRPr lang="ru-RU" sz="3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137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ПРАБАБУШКА САЛИМА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869" y="1600200"/>
            <a:ext cx="3567261" cy="452596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Продавец - это полезная для общества профессия. Если бы не было продавцов, человек не смог бы купить товар, не смог бы сделать правильный выбор. Продавцы - это люди, которые помогают выбрать товар в магазине и потом они его продают вам. </a:t>
            </a:r>
          </a:p>
        </p:txBody>
      </p:sp>
    </p:spTree>
    <p:extLst>
      <p:ext uri="{BB962C8B-B14F-4D97-AF65-F5344CB8AC3E}">
        <p14:creationId xmlns:p14="http://schemas.microsoft.com/office/powerpoint/2010/main" xmlns="" val="187136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ПРАДЕДУШКА НУРИСЛАМ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Фермер </a:t>
            </a:r>
            <a:r>
              <a:rPr lang="ru-RU" dirty="0"/>
              <a:t>– это человек, который имеет свое многопрофильное или узкопрофильное хозяйство, обладает необходимыми навыками работы с сельскохозяйственной техникой, а также физически здоров и вынослив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28800"/>
            <a:ext cx="4038600" cy="4002711"/>
          </a:xfrm>
        </p:spPr>
      </p:pic>
    </p:spTree>
    <p:extLst>
      <p:ext uri="{BB962C8B-B14F-4D97-AF65-F5344CB8AC3E}">
        <p14:creationId xmlns:p14="http://schemas.microsoft.com/office/powerpoint/2010/main" xmlns="" val="34044021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659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МАМА АНИСА</vt:lpstr>
      <vt:lpstr>ПАПА ФЕРДИНАТ</vt:lpstr>
      <vt:lpstr>ПО МАМИНОЙ ЛИНИИ</vt:lpstr>
      <vt:lpstr>ДЕДУШКА РАВИЛЬ</vt:lpstr>
      <vt:lpstr>ПРАБАБУШКА МИНСЫЛУ</vt:lpstr>
      <vt:lpstr>ПРАДЕДУШКА КАРАМ</vt:lpstr>
      <vt:lpstr>ПРАБАБУШКА НАЗИХА </vt:lpstr>
      <vt:lpstr>ПРАДЕДУШКА ХАЛИМ </vt:lpstr>
      <vt:lpstr>ПО ПАПИНОЙ ЛИНИИ</vt:lpstr>
      <vt:lpstr>ДЕДУШКА ФАРИТ </vt:lpstr>
      <vt:lpstr>ПРАБАБУШКА ФАКИЯ</vt:lpstr>
      <vt:lpstr>ПРАДЕДУШКА ХАМИТ</vt:lpstr>
      <vt:lpstr>ПРАБАБУШКА САЛИМА</vt:lpstr>
      <vt:lpstr>ПРАДЕДУШКА НУРИСЛАМ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Ilnaz</dc:creator>
  <cp:lastModifiedBy>Пользователь</cp:lastModifiedBy>
  <cp:revision>33</cp:revision>
  <dcterms:created xsi:type="dcterms:W3CDTF">2023-11-30T12:26:24Z</dcterms:created>
  <dcterms:modified xsi:type="dcterms:W3CDTF">2023-12-19T16:48:39Z</dcterms:modified>
</cp:coreProperties>
</file>