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Профессии моей семьи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3-12-05_005 (2).jpg"/>
          <p:cNvPicPr>
            <a:picLocks noGrp="1" noChangeAspect="1"/>
          </p:cNvPicPr>
          <p:nvPr>
            <p:ph idx="1"/>
          </p:nvPr>
        </p:nvPicPr>
        <p:blipFill>
          <a:blip r:embed="rId2"/>
          <a:srcRect l="1020" t="1500" r="4082" b="3984"/>
          <a:stretch>
            <a:fillRect/>
          </a:stretch>
        </p:blipFill>
        <p:spPr>
          <a:xfrm>
            <a:off x="1142976" y="1500174"/>
            <a:ext cx="6960102" cy="471490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98304117327.jpg"/>
          <p:cNvPicPr>
            <a:picLocks noChangeAspect="1"/>
          </p:cNvPicPr>
          <p:nvPr/>
        </p:nvPicPr>
        <p:blipFill>
          <a:blip r:embed="rId2" cstate="print"/>
          <a:srcRect l="8091" t="14815" r="8302"/>
          <a:stretch>
            <a:fillRect/>
          </a:stretch>
        </p:blipFill>
        <p:spPr>
          <a:xfrm>
            <a:off x="500034" y="3143248"/>
            <a:ext cx="2786082" cy="20670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5214950"/>
            <a:ext cx="2714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 – Диана Геннадьевна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учитель английского языка в детском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саду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-20200124-WA0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28604"/>
            <a:ext cx="1928826" cy="2571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298" y="1000108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 – Александр Петрович, полицейский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2023-12-05_003.jpg"/>
          <p:cNvPicPr>
            <a:picLocks noChangeAspect="1"/>
          </p:cNvPicPr>
          <p:nvPr/>
        </p:nvPicPr>
        <p:blipFill>
          <a:blip r:embed="rId4"/>
          <a:srcRect l="42838" t="7722" r="40566" b="77084"/>
          <a:stretch>
            <a:fillRect/>
          </a:stretch>
        </p:blipFill>
        <p:spPr>
          <a:xfrm>
            <a:off x="4572000" y="500042"/>
            <a:ext cx="1929332" cy="2428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72264" y="928670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Дедушка – Петр Иванович, полицейский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2023-12-05_002.jpg"/>
          <p:cNvPicPr>
            <a:picLocks noChangeAspect="1"/>
          </p:cNvPicPr>
          <p:nvPr/>
        </p:nvPicPr>
        <p:blipFill>
          <a:blip r:embed="rId5" cstate="print"/>
          <a:srcRect l="19918" t="12500" r="35675" b="62500"/>
          <a:stretch>
            <a:fillRect/>
          </a:stretch>
        </p:blipFill>
        <p:spPr>
          <a:xfrm>
            <a:off x="4682133" y="3143248"/>
            <a:ext cx="2675949" cy="20717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14876" y="5357826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Бабушка – Надежда Николаевна, валяльщица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1142984"/>
            <a:ext cx="76438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Сотрудники полиции носят специальную форму,  все они работают на благо людей и Родины. Обеспечивают порядок, защищают безопасность: предотвращают преступления, ловят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наркодилеров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контролируют дорожное движение, противодействуют терроризму.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Полицейский обязан: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 быть выносливым;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 не иметь вредных привычек;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 иметь цепкий ум, обладать быстротой реакции!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 быть психологически уравновешенным,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потому что сотрудникам полицейской службы приходится экстренно принимать какие-то важные решения в критических ситуациях, быть спокойным и хладнокровным, что бы не случилось. Ситуации могут быть разными: захват террористов, погоня за грабителями, выезды на места преступлений.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728" y="500042"/>
            <a:ext cx="68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Профессия - полицейский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3-12-05_001.jpg"/>
          <p:cNvPicPr>
            <a:picLocks noChangeAspect="1"/>
          </p:cNvPicPr>
          <p:nvPr/>
        </p:nvPicPr>
        <p:blipFill>
          <a:blip r:embed="rId2" cstate="print"/>
          <a:srcRect l="21351" t="3125" r="9891" b="63542"/>
          <a:stretch>
            <a:fillRect/>
          </a:stretch>
        </p:blipFill>
        <p:spPr>
          <a:xfrm>
            <a:off x="285720" y="1500174"/>
            <a:ext cx="4822065" cy="3214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9256" y="1428736"/>
            <a:ext cx="335758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Основатель династии мой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дедушка – Петр Иванович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служебная карьера дедушки началась с патрульно-постовой службы и закончил начальником  уголовно-исполнительной инспекции. Дослужился до звания подполковник и в 2007 году он вышел на пенсию по выслуге лет. За высокий профессионализм мой дедушка  награжден нагрудными знаками и  медалями.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042" y="500042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Полицейская династия семьи Трофимовых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0124-WA0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547642"/>
            <a:ext cx="4143404" cy="55245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4942" y="714356"/>
            <a:ext cx="350046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 – Александр Петрович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пошёл по стопам дедушки и выбрал профессию полицейского. Начал свою карьеру с патрульно-постовой службы,  далее стал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оперуполномоченным отдела уголовного розыска. Дослужился до звания старшего лейтенанта полиции и в 2023 году вышел на пенсию по выслуге лет.</a:t>
            </a:r>
            <a:r>
              <a:rPr lang="ru-RU" sz="2000" dirty="0" smtClean="0"/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 высокий профессионализм мой папа  награжден нагрудными знаками и  медалями.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181</Words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Профессии моей семьи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Профессии моей семьи</dc:title>
  <dc:creator>User-PC</dc:creator>
  <cp:lastModifiedBy>User-PC</cp:lastModifiedBy>
  <cp:revision>16</cp:revision>
  <dcterms:created xsi:type="dcterms:W3CDTF">2023-12-05T16:44:06Z</dcterms:created>
  <dcterms:modified xsi:type="dcterms:W3CDTF">2023-12-06T15:27:50Z</dcterms:modified>
</cp:coreProperties>
</file>