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9" r:id="rId4"/>
  </p:sldMasterIdLst>
  <p:notesMasterIdLst>
    <p:notesMasterId r:id="rId10"/>
  </p:notesMasterIdLst>
  <p:handoutMasterIdLst>
    <p:handoutMasterId r:id="rId11"/>
  </p:handoutMasterIdLst>
  <p:sldIdLst>
    <p:sldId id="267" r:id="rId5"/>
    <p:sldId id="278" r:id="rId6"/>
    <p:sldId id="279" r:id="rId7"/>
    <p:sldId id="280" r:id="rId8"/>
    <p:sldId id="281" r:id="rId9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99" autoAdjust="0"/>
  </p:normalViewPr>
  <p:slideViewPr>
    <p:cSldViewPr>
      <p:cViewPr varScale="1">
        <p:scale>
          <a:sx n="116" d="100"/>
          <a:sy n="116" d="100"/>
        </p:scale>
        <p:origin x="336" y="10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8539" y="2514601"/>
            <a:ext cx="8913077" cy="2262781"/>
          </a:xfrm>
        </p:spPr>
        <p:txBody>
          <a:bodyPr anchor="b">
            <a:normAutofit/>
          </a:bodyPr>
          <a:lstStyle>
            <a:lvl1pPr>
              <a:defRPr sz="539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8539" y="4777380"/>
            <a:ext cx="8913077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744198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4529541"/>
            <a:ext cx="779564" cy="365125"/>
          </a:xfrm>
        </p:spPr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510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250" y="624110"/>
            <a:ext cx="8909366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8538" y="2133600"/>
            <a:ext cx="8913078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405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2058750"/>
            <a:ext cx="8913077" cy="1468800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3530129"/>
            <a:ext cx="8913077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31781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3244140"/>
            <a:ext cx="779564" cy="365125"/>
          </a:xfrm>
        </p:spPr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935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8538" y="2133600"/>
            <a:ext cx="4312741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88874" y="2126222"/>
            <a:ext cx="4312741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787783"/>
            <a:ext cx="779564" cy="365125"/>
          </a:xfrm>
        </p:spPr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25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8608" y="1972703"/>
            <a:ext cx="3991692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8538" y="2548966"/>
            <a:ext cx="4341762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4674" y="1969475"/>
            <a:ext cx="3997960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5091" y="2545738"/>
            <a:ext cx="433754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787783"/>
            <a:ext cx="779564" cy="365125"/>
          </a:xfrm>
        </p:spPr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751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462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24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446088"/>
            <a:ext cx="3504286" cy="976312"/>
          </a:xfrm>
        </p:spPr>
        <p:txBody>
          <a:bodyPr anchor="b"/>
          <a:lstStyle>
            <a:lvl1pPr algn="l">
              <a:defRPr sz="1999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1365" y="446089"/>
            <a:ext cx="5180251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8" y="1598613"/>
            <a:ext cx="3504286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207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9" y="4800600"/>
            <a:ext cx="891307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8538" y="634965"/>
            <a:ext cx="8913078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367338"/>
            <a:ext cx="891307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897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609600"/>
            <a:ext cx="8913077" cy="3117040"/>
          </a:xfrm>
        </p:spPr>
        <p:txBody>
          <a:bodyPr anchor="ctr">
            <a:normAutofit/>
          </a:bodyPr>
          <a:lstStyle>
            <a:lvl1pPr algn="l">
              <a:defRPr sz="4799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4354046"/>
            <a:ext cx="8913077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31781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3244140"/>
            <a:ext cx="779564" cy="365125"/>
          </a:xfrm>
        </p:spPr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700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207" y="609600"/>
            <a:ext cx="8391740" cy="2895600"/>
          </a:xfrm>
        </p:spPr>
        <p:txBody>
          <a:bodyPr anchor="ctr">
            <a:normAutofit/>
          </a:bodyPr>
          <a:lstStyle>
            <a:lvl1pPr algn="l">
              <a:defRPr sz="4799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4159" y="3505200"/>
            <a:ext cx="7534591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4354046"/>
            <a:ext cx="8913077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7" y="31781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3244140"/>
            <a:ext cx="779564" cy="365125"/>
          </a:xfrm>
        </p:spPr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010" y="648005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1958" y="290530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0278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9" y="2438401"/>
            <a:ext cx="8913078" cy="2724845"/>
          </a:xfrm>
        </p:spPr>
        <p:txBody>
          <a:bodyPr anchor="b">
            <a:normAutofit/>
          </a:bodyPr>
          <a:lstStyle>
            <a:lvl1pPr algn="l">
              <a:defRPr sz="4799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181600"/>
            <a:ext cx="8913078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925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207" y="609600"/>
            <a:ext cx="8391740" cy="2895600"/>
          </a:xfrm>
        </p:spPr>
        <p:txBody>
          <a:bodyPr anchor="ctr">
            <a:normAutofit/>
          </a:bodyPr>
          <a:lstStyle>
            <a:lvl1pPr algn="l">
              <a:defRPr sz="4799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8538" y="4343400"/>
            <a:ext cx="8913078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181600"/>
            <a:ext cx="8913078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010" y="648005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1958" y="290530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3282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627407"/>
            <a:ext cx="8913077" cy="2880020"/>
          </a:xfrm>
        </p:spPr>
        <p:txBody>
          <a:bodyPr anchor="ctr">
            <a:normAutofit/>
          </a:bodyPr>
          <a:lstStyle>
            <a:lvl1pPr algn="l">
              <a:defRPr sz="4799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8538" y="4343400"/>
            <a:ext cx="8913078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181600"/>
            <a:ext cx="8913078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270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478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2392" y="627406"/>
            <a:ext cx="2207026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8538" y="627406"/>
            <a:ext cx="6475313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510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0773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14" y="-786"/>
            <a:ext cx="2356060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32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249" y="624110"/>
            <a:ext cx="8909366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2133600"/>
            <a:ext cx="8913078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58914" y="6130437"/>
            <a:ext cx="1145984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smtClean="0"/>
              <a:t>01.08.2016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538" y="6135809"/>
            <a:ext cx="76180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674" y="787783"/>
            <a:ext cx="77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99">
                <a:solidFill>
                  <a:srgbClr val="FEFFFF"/>
                </a:solidFill>
              </a:defRPr>
            </a:lvl1pPr>
          </a:lstStyle>
          <a:p>
            <a:pPr rtl="0"/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721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231" y="2492896"/>
            <a:ext cx="6675928" cy="1469263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854052" y="1183170"/>
            <a:ext cx="8909366" cy="128089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Семейная трудовая династия</a:t>
            </a:r>
            <a:endParaRPr lang="ru-RU" sz="40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43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7835" y="2133600"/>
            <a:ext cx="2827593" cy="377825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66020" y="852710"/>
            <a:ext cx="8909366" cy="12808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Вот так все начиналось…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14492" y="2564904"/>
            <a:ext cx="36724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Основоположник нашей учительской династии моя бабушка –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Саетгараева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Зульфира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Исмагиловна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1961 года рождения.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464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996" y="764704"/>
            <a:ext cx="3273836" cy="54137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540" y="507019"/>
            <a:ext cx="3099780" cy="2016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6540" y="2566227"/>
            <a:ext cx="3066554" cy="18106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9961" y="4581128"/>
            <a:ext cx="3103133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46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33972" y="476672"/>
            <a:ext cx="8909366" cy="128089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</a:t>
            </a: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бабушка </a:t>
            </a:r>
            <a:b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окружении своих внучек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925" y="2133600"/>
            <a:ext cx="3354225" cy="377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0050" r="-619"/>
          <a:stretch/>
        </p:blipFill>
        <p:spPr>
          <a:xfrm>
            <a:off x="7359866" y="2125663"/>
            <a:ext cx="3969906" cy="377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8023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6886500" y="980728"/>
            <a:ext cx="4312741" cy="3777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Моя мама – Валиханова Разина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Равилевна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родилась 4 апреля 1988 года.</a:t>
            </a:r>
          </a:p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2005 году она окончила КСШ №3 и поступает в ТГГПУ на факультет иностранных языков.</a:t>
            </a:r>
          </a:p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2009 году после завершении учебы в университете, она начинает работать в КСШ №3 учителем английского языка. </a:t>
            </a:r>
          </a:p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2013 году переводится методистом в Управление образования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Кукморского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 и по сей день там работает.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892" y="404664"/>
            <a:ext cx="2664183" cy="27068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983" y="2348880"/>
            <a:ext cx="3456384" cy="2581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876" y="4570252"/>
            <a:ext cx="3384376" cy="2256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7259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1360476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706496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ED80E12-3BE9-4746-820E-FFB249F467F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3ED4759-CFDD-43F0-817C-11D919719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</TotalTime>
  <Words>94</Words>
  <Application>Microsoft Office PowerPoint</Application>
  <PresentationFormat>Произвольный</PresentationFormat>
  <Paragraphs>11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Century Gothic</vt:lpstr>
      <vt:lpstr>Constantia</vt:lpstr>
      <vt:lpstr>Times New Roman</vt:lpstr>
      <vt:lpstr>Wingdings 3</vt:lpstr>
      <vt:lpstr>Легкий дым</vt:lpstr>
      <vt:lpstr>Семейная трудовая династия</vt:lpstr>
      <vt:lpstr>Вот так все начиналось…</vt:lpstr>
      <vt:lpstr>Презентация PowerPoint</vt:lpstr>
      <vt:lpstr>Наша бабушка  в окружении своих внучек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IT_CORP</dc:creator>
  <cp:lastModifiedBy>IT_CORP</cp:lastModifiedBy>
  <cp:revision>3</cp:revision>
  <dcterms:created xsi:type="dcterms:W3CDTF">2023-12-06T12:11:00Z</dcterms:created>
  <dcterms:modified xsi:type="dcterms:W3CDTF">2023-12-06T12:30:13Z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