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custDataLst>
    <p:tags r:id="rId1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1666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" Target="slides/slide1.xml" /><Relationship Id="rId20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0000" p14:dur="2000"/>
    </mc:Choice>
    <mc:Fallback>
      <p:transition spd="slow" advClick="0" advTm="10000"/>
    </mc:Fallback>
  </mc:AlternateContent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0000" p14:dur="2000"/>
    </mc:Choice>
    <mc:Fallback>
      <p:transition spd="slow" advClick="0" advTm="10000"/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</p:sldLayoutIdLst>
  <mc:AlternateContent xmlns:mc="http://schemas.openxmlformats.org/markup-compatibility/2006">
    <mc:Choice xmlns:p14="http://schemas.microsoft.com/office/powerpoint/2010/main" Requires="p14">
      <p:transition spd="slow" advClick="0" advTm="10000" p14:dur="2000"/>
    </mc:Choice>
    <mc:Fallback>
      <p:transition spd="slow" advClick="0" advTm="10000"/>
    </mc:Fallback>
  </mc:AlternateContent>
  <p:timing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6.jpeg" /><Relationship Id="rId6" Type="http://schemas.openxmlformats.org/officeDocument/2006/relationships/image" Target="../media/image7.jpeg" /><Relationship Id="rId7" Type="http://schemas.openxmlformats.org/officeDocument/2006/relationships/image" Target="../media/image8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9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0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1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3.png" /><Relationship Id="rId6" Type="http://schemas.openxmlformats.org/officeDocument/2006/relationships/image" Target="../media/image2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5.jpeg" /><Relationship Id="rId3" Type="http://schemas.openxmlformats.org/officeDocument/2006/relationships/image" Target="../media/image26.jpeg" /><Relationship Id="rId4" Type="http://schemas.openxmlformats.org/officeDocument/2006/relationships/image" Target="../media/image27.jpeg" /><Relationship Id="rId5" Type="http://schemas.openxmlformats.org/officeDocument/2006/relationships/image" Target="../media/image28.jpeg" /><Relationship Id="rId6" Type="http://schemas.openxmlformats.org/officeDocument/2006/relationships/image" Target="../media/image2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0.jpeg" /><Relationship Id="rId3" Type="http://schemas.openxmlformats.org/officeDocument/2006/relationships/image" Target="../media/image31.jpeg" /><Relationship Id="rId4" Type="http://schemas.openxmlformats.org/officeDocument/2006/relationships/image" Target="../media/image32.jpeg" /><Relationship Id="rId5" Type="http://schemas.openxmlformats.org/officeDocument/2006/relationships/image" Target="../media/image33.jpeg" /><Relationship Id="rId6" Type="http://schemas.openxmlformats.org/officeDocument/2006/relationships/image" Target="../media/image34.jpeg" /><Relationship Id="rId7" Type="http://schemas.openxmlformats.org/officeDocument/2006/relationships/image" Target="../media/image35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6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7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836713"/>
            <a:ext cx="7702623" cy="1584176"/>
          </a:xfrm>
        </p:spPr>
        <p:txBody>
          <a:bodyPr>
            <a:noAutofit/>
          </a:bodyPr>
          <a:lstStyle/>
          <a:p>
            <a:br>
              <a:rPr lang="ru-RU" sz="2800" b="1" smtClean="0"/>
            </a:br>
            <a:br>
              <a:rPr lang="ru-RU" sz="2800" b="1"/>
            </a:br>
            <a:br>
              <a:rPr lang="ru-RU" sz="2800" b="1" smtClean="0"/>
            </a:br>
            <a:br>
              <a:rPr lang="ru-RU" sz="2800" b="1"/>
            </a:br>
            <a:endParaRPr lang="ru-RU" sz="280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260648"/>
            <a:ext cx="7704856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smtClean="0">
              <a:solidFill>
                <a:prstClr val="black"/>
              </a:solidFill>
              <a:ea typeface="+mj-ea"/>
              <a:cs typeface="+mj-cs"/>
            </a:endParaRPr>
          </a:p>
          <a:p>
            <a:endParaRPr lang="ru-RU" sz="2800" b="1" smtClean="0">
              <a:solidFill>
                <a:prstClr val="black"/>
              </a:solidFill>
              <a:ea typeface="+mj-ea"/>
              <a:cs typeface="+mj-cs"/>
            </a:endParaRPr>
          </a:p>
          <a:p>
            <a:pPr algn="ctr"/>
            <a:r>
              <a:rPr lang="ru-RU" sz="4800" b="1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Древо </a:t>
            </a:r>
            <a:r>
              <a:rPr lang="ru-RU" sz="4800" b="1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профессий моей семьи</a:t>
            </a:r>
            <a:br>
              <a:rPr lang="ru-RU" sz="3600" b="1">
                <a:solidFill>
                  <a:prstClr val="black"/>
                </a:solidFill>
                <a:ea typeface="+mj-ea"/>
                <a:cs typeface="+mj-cs"/>
              </a:rPr>
            </a:br>
            <a:r>
              <a:rPr lang="ru-RU" sz="2800">
                <a:solidFill>
                  <a:prstClr val="black"/>
                </a:solidFill>
                <a:ea typeface="+mj-ea"/>
                <a:cs typeface="+mj-cs"/>
              </a:rPr>
              <a:t> </a:t>
            </a:r>
            <a:br>
              <a:rPr lang="ru-RU" sz="2800">
                <a:solidFill>
                  <a:prstClr val="black"/>
                </a:solidFill>
                <a:ea typeface="+mj-ea"/>
                <a:cs typeface="+mj-cs"/>
              </a:rPr>
            </a:br>
            <a:endParaRPr lang="ru-RU" sz="2800" smtClean="0">
              <a:solidFill>
                <a:prstClr val="black"/>
              </a:solidFill>
              <a:ea typeface="+mj-ea"/>
              <a:cs typeface="+mj-cs"/>
            </a:endParaRPr>
          </a:p>
          <a:p>
            <a:pPr algn="r"/>
            <a:r>
              <a:rPr lang="ru-RU" sz="2800" smtClean="0">
                <a:solidFill>
                  <a:prstClr val="black"/>
                </a:solidFill>
                <a:ea typeface="+mj-ea"/>
                <a:cs typeface="+mj-cs"/>
              </a:rPr>
              <a:t> Работу выполнил: </a:t>
            </a:r>
            <a:br>
              <a:rPr lang="ru-RU" sz="2800">
                <a:solidFill>
                  <a:prstClr val="black"/>
                </a:solidFill>
                <a:ea typeface="+mj-ea"/>
                <a:cs typeface="+mj-cs"/>
              </a:rPr>
            </a:br>
            <a:r>
              <a:rPr lang="ru-RU" sz="2800">
                <a:solidFill>
                  <a:prstClr val="black"/>
                </a:solidFill>
                <a:ea typeface="+mj-ea"/>
                <a:cs typeface="+mj-cs"/>
              </a:rPr>
              <a:t>ученик 1 «А» класса </a:t>
            </a:r>
            <a:br>
              <a:rPr lang="ru-RU" sz="2800">
                <a:solidFill>
                  <a:prstClr val="black"/>
                </a:solidFill>
                <a:ea typeface="+mj-ea"/>
                <a:cs typeface="+mj-cs"/>
              </a:rPr>
            </a:br>
            <a:r>
              <a:rPr lang="ru-RU" sz="2800">
                <a:solidFill>
                  <a:prstClr val="black"/>
                </a:solidFill>
                <a:ea typeface="+mj-ea"/>
                <a:cs typeface="+mj-cs"/>
              </a:rPr>
              <a:t>МБОУ КСШ №3 </a:t>
            </a:r>
            <a:br>
              <a:rPr lang="ru-RU" sz="2800">
                <a:solidFill>
                  <a:prstClr val="black"/>
                </a:solidFill>
                <a:ea typeface="+mj-ea"/>
                <a:cs typeface="+mj-cs"/>
              </a:rPr>
            </a:br>
            <a:r>
              <a:rPr lang="ru-RU" sz="2800">
                <a:solidFill>
                  <a:prstClr val="black"/>
                </a:solidFill>
                <a:ea typeface="+mj-ea"/>
                <a:cs typeface="+mj-cs"/>
              </a:rPr>
              <a:t>Газизьянов Нуриман Ильгамович</a:t>
            </a:r>
            <a:br>
              <a:rPr lang="ru-RU" sz="2800">
                <a:solidFill>
                  <a:prstClr val="black"/>
                </a:solidFill>
                <a:ea typeface="+mj-ea"/>
                <a:cs typeface="+mj-cs"/>
              </a:rPr>
            </a:br>
            <a:r>
              <a:rPr lang="ru-RU" sz="2800">
                <a:solidFill>
                  <a:prstClr val="black"/>
                </a:solidFill>
                <a:ea typeface="+mj-ea"/>
                <a:cs typeface="+mj-cs"/>
              </a:rPr>
              <a:t>Руководитель:</a:t>
            </a:r>
            <a:br>
              <a:rPr lang="ru-RU" sz="2800">
                <a:solidFill>
                  <a:prstClr val="black"/>
                </a:solidFill>
                <a:ea typeface="+mj-ea"/>
                <a:cs typeface="+mj-cs"/>
              </a:rPr>
            </a:br>
            <a:r>
              <a:rPr lang="ru-RU" sz="2800">
                <a:solidFill>
                  <a:prstClr val="black"/>
                </a:solidFill>
                <a:ea typeface="+mj-ea"/>
                <a:cs typeface="+mj-cs"/>
              </a:rPr>
              <a:t> Латипова Лилия Фаизовна</a:t>
            </a:r>
            <a:br>
              <a:rPr lang="ru-RU" sz="2800">
                <a:solidFill>
                  <a:prstClr val="black"/>
                </a:solidFill>
                <a:ea typeface="+mj-ea"/>
                <a:cs typeface="+mj-cs"/>
              </a:rPr>
            </a:br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552" y="2636912"/>
            <a:ext cx="2024063" cy="20240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1774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0000" p14:dur="2000"/>
    </mc:Choice>
    <mc:Fallback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7920880" cy="5328592"/>
          </a:xfrm>
        </p:spPr>
        <p:txBody>
          <a:bodyPr>
            <a:noAutofit/>
          </a:bodyPr>
          <a:lstStyle/>
          <a:p>
            <a:pPr algn="l"/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Цель работы: </a:t>
            </a:r>
            <a:br>
              <a:rPr lang="ru-RU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Больше 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 о профессиях в моей семье. </a:t>
            </a:r>
            <a:b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 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у родителей, в чем заключается работа моих родственников. </a:t>
            </a:r>
            <a:b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679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0000" p14:dur="2000"/>
    </mc:Choice>
    <mc:Fallback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88024" y="3645024"/>
            <a:ext cx="3672408" cy="2736304"/>
          </a:xfrm>
        </p:spPr>
        <p:txBody>
          <a:bodyPr>
            <a:normAutofit/>
          </a:bodyPr>
          <a:lstStyle/>
          <a:p>
            <a:endParaRPr lang="ru-RU" sz="24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Мой прадедушка работал в колхозе «Алга» Кукморского района с 1940 г. по 31.12.1997 г.</a:t>
            </a:r>
            <a:endParaRPr lang="ru-RU" sz="28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88024" y="620688"/>
            <a:ext cx="3670176" cy="2844317"/>
          </a:xfrm>
        </p:spPr>
        <p:txBody>
          <a:bodyPr>
            <a:normAutofit/>
          </a:bodyPr>
          <a:lstStyle/>
          <a:p>
            <a:r>
              <a:rPr lang="ru-RU" sz="3600" b="1" err="1" smtClean="0"/>
              <a:t>Сибатов Рахимзян Газизянович</a:t>
            </a:r>
            <a:br>
              <a:rPr lang="ru-RU" sz="3600" b="1" err="1" smtClean="0"/>
            </a:br>
            <a:r>
              <a:rPr lang="ru-RU" sz="3600" b="1" err="1" smtClean="0"/>
              <a:t>(16.03.1931-май 2007г.)</a:t>
            </a:r>
            <a:endParaRPr lang="ru-RU" sz="3600" b="1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9" y="330498"/>
            <a:ext cx="4392487" cy="65228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5214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5000" p14:dur="2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  <p:cond evt="onBegin" delay="0">
                          <p:tn val="9"/>
                        </p:cond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3514" y="279982"/>
            <a:ext cx="2376264" cy="33452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45531" y="162372"/>
            <a:ext cx="4101045" cy="31506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8184" y="194380"/>
            <a:ext cx="2736304" cy="30942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030" y="3573016"/>
            <a:ext cx="3312368" cy="32095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4088" y="2987807"/>
            <a:ext cx="3701140" cy="38610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15816" y="3108368"/>
            <a:ext cx="3328410" cy="36199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4132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0000" p14:dur="2000"/>
    </mc:Choice>
    <mc:Fallback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7992888" cy="2088232"/>
          </a:xfrm>
        </p:spPr>
        <p:txBody>
          <a:bodyPr/>
          <a:lstStyle/>
          <a:p>
            <a:pPr algn="ctr"/>
            <a:r>
              <a:rPr lang="ru-RU" sz="3200" smtClean="0"/>
              <a:t>Прадедушка проработал в колхозе 57лет!!!Мой прадедушка Сибатов Рахимзян Газизянович с 8 июня 1998 года был ветераном труда!!! </a:t>
            </a:r>
            <a:endParaRPr lang="ru-RU" sz="320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552" y="2204864"/>
            <a:ext cx="7788604" cy="41764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8037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0000" p14:dur="2000"/>
    </mc:Choice>
    <mc:Fallback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60" y="3140968"/>
            <a:ext cx="4093840" cy="2374200"/>
          </a:xfrm>
        </p:spPr>
        <p:txBody>
          <a:bodyPr/>
          <a:lstStyle/>
          <a:p>
            <a:pPr algn="ctr"/>
            <a:r>
              <a:rPr lang="ru-RU" sz="4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1934 по 1984г. проработала в колхозе «Алга».</a:t>
            </a:r>
            <a:endParaRPr lang="ru-RU" sz="4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427984" y="476672"/>
            <a:ext cx="3888432" cy="2520280"/>
          </a:xfrm>
        </p:spPr>
        <p:txBody>
          <a:bodyPr>
            <a:normAutofit/>
          </a:bodyPr>
          <a:lstStyle/>
          <a:p>
            <a:pPr algn="ctr"/>
            <a:r>
              <a:rPr lang="ru-RU" sz="28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Моя прабабушка Газизьянова Гадения Газизяновна </a:t>
            </a:r>
          </a:p>
          <a:p>
            <a:pPr algn="ctr"/>
            <a:r>
              <a:rPr lang="ru-RU" sz="28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(20.04.1924-05.04.2015)</a:t>
            </a:r>
            <a:endParaRPr lang="ru-RU" sz="2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332656"/>
            <a:ext cx="3672408" cy="60932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3494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0000" p14:dur="2000"/>
    </mc:Choice>
    <mc:Fallback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4320480" cy="2592288"/>
          </a:xfrm>
        </p:spPr>
        <p:txBody>
          <a:bodyPr/>
          <a:lstStyle/>
          <a:p>
            <a:pPr algn="ctr"/>
            <a:r>
              <a:rPr 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Моя бабушка Газизьянова Танзиля Загидулловна</a:t>
            </a:r>
            <a:br>
              <a:rPr 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(27.07.1960г.р.)</a:t>
            </a:r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3212976"/>
            <a:ext cx="2572735" cy="34323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0032" y="260648"/>
            <a:ext cx="4020617" cy="35730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51920" y="4221088"/>
            <a:ext cx="489654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1978 года была принята в цех головных уборов.</a:t>
            </a:r>
          </a:p>
          <a:p>
            <a:r>
              <a:rPr lang="ru-RU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1989 года  по 15.11.2004 г. работала продавцом в магазине РАЙПО.</a:t>
            </a:r>
            <a:endParaRPr lang="ru-RU" sz="2800" b="1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618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0000" p14:dur="2000"/>
    </mc:Choice>
    <mc:Fallback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869" y="-819472"/>
            <a:ext cx="5328592" cy="55154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88024" y="94790"/>
            <a:ext cx="4355976" cy="19601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95936" y="4464512"/>
            <a:ext cx="5220072" cy="23490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4008" y="1903056"/>
            <a:ext cx="4680520" cy="25614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496" y="3572038"/>
            <a:ext cx="4968552" cy="32415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5219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0000" p14:dur="2000"/>
    </mc:Choice>
    <mc:Fallback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79513" y="4293096"/>
            <a:ext cx="4752527" cy="2304256"/>
          </a:xfrm>
        </p:spPr>
        <p:txBody>
          <a:bodyPr>
            <a:normAutofit fontScale="70000" lnSpcReduction="20000"/>
          </a:bodyPr>
          <a:lstStyle/>
          <a:p>
            <a:r>
              <a:rPr lang="ru-RU" smtClean="0"/>
              <a:t>С 1979 года принят на работу в колхоз</a:t>
            </a:r>
          </a:p>
          <a:p>
            <a:r>
              <a:rPr lang="ru-RU" smtClean="0"/>
              <a:t> « Алга» Кукморского района, трактористом</a:t>
            </a:r>
            <a:r>
              <a:rPr lang="ru-RU"/>
              <a:t>. Он работал на самых различных машинах и тракторах: на лесоукладчике, на </a:t>
            </a:r>
            <a:r>
              <a:rPr lang="ru-RU" err="1" smtClean="0"/>
              <a:t>трелёвочнике. </a:t>
            </a:r>
            <a:r>
              <a:rPr lang="ru-RU"/>
              <a:t>Он на любой машине и тракторе мог работать.</a:t>
            </a:r>
            <a:endParaRPr lang="ru-RU" smtClean="0"/>
          </a:p>
          <a:p>
            <a:r>
              <a:rPr lang="ru-RU" smtClean="0"/>
              <a:t>С 30 октября 1980 г. по 1982 г. служил в армии.</a:t>
            </a:r>
          </a:p>
          <a:p>
            <a:r>
              <a:rPr lang="ru-RU" smtClean="0"/>
              <a:t>С 1982 вернулся на работу трактористом и проработал до 2014г. Стаж работы 35лет.</a:t>
            </a:r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5042086" y="332656"/>
            <a:ext cx="3562362" cy="3082137"/>
          </a:xfrm>
        </p:spPr>
        <p:txBody>
          <a:bodyPr/>
          <a:lstStyle/>
          <a:p>
            <a:pPr algn="ctr"/>
            <a:r>
              <a:rPr 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Мой дедушка –Газизьянов Мансур Рахимзянович (27.09.1962-09.10.2014)</a:t>
            </a:r>
            <a:endParaRPr 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046" y="31337"/>
            <a:ext cx="5007040" cy="41402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2120" y="3068960"/>
            <a:ext cx="3061276" cy="37890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4205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0000" p14:dur="2000"/>
    </mc:Choice>
    <mc:Fallback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55776" y="188640"/>
            <a:ext cx="3528392" cy="33843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IMG-20231202-WA0148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571840"/>
            <a:ext cx="4497688" cy="3178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3459" y="3573016"/>
            <a:ext cx="4355976" cy="31786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315309">
            <a:off x="5582077" y="70872"/>
            <a:ext cx="3521855" cy="35045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302365"/>
            <a:ext cx="2664296" cy="30415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7383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0000" p14:dur="2000"/>
    </mc:Choice>
    <mc:Fallback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39952" y="404664"/>
            <a:ext cx="3848215" cy="2880320"/>
          </a:xfrm>
        </p:spPr>
        <p:txBody>
          <a:bodyPr/>
          <a:lstStyle/>
          <a:p>
            <a:pPr algn="ctr"/>
            <a:r>
              <a:rPr lang="ru-RU" sz="4000" smtClean="0"/>
              <a:t>Мой папа Газизьянов Ильгам Мансурович.</a:t>
            </a:r>
            <a:endParaRPr lang="ru-RU" sz="400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512" y="188640"/>
            <a:ext cx="4176464" cy="36724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38312" y="4984184"/>
            <a:ext cx="1773046" cy="14523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3722348"/>
            <a:ext cx="3456384" cy="31393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2007 по 2014 г. работал электромонтёром.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ОАО СВСЭСС (СРЕДНЕ </a:t>
            </a: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ВОЛЖСКСЕЛЬ</a:t>
            </a:r>
          </a:p>
          <a:p>
            <a:pPr algn="just"/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ЭЛЕКТРОСЕТЬСТРОЙ</a:t>
            </a: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а с 2014 года работает токарём в КЗМП. Там производят  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литой алюминиевой посуды, антипригарной посуды, товаров для туризма и </a:t>
            </a: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отдыха. Это 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очень важная профессия!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35896" y="2968519"/>
            <a:ext cx="3438128" cy="22920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2999924"/>
            <a:ext cx="2376580" cy="22292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29783" y="5186274"/>
            <a:ext cx="3312368" cy="13799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4020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0000" p14:dur="2000"/>
    </mc:Choice>
    <mc:Fallback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5576407" cy="1728192"/>
          </a:xfrm>
        </p:spPr>
        <p:txBody>
          <a:bodyPr/>
          <a:lstStyle/>
          <a:p>
            <a:pPr algn="ctr"/>
            <a:r>
              <a:rPr 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Моя мама Газизьянова Рамиля Гарафетдиновна</a:t>
            </a:r>
            <a:endParaRPr lang="ru-RU" sz="32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36096" y="116632"/>
            <a:ext cx="3475037" cy="34750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57364" y="3933056"/>
            <a:ext cx="61758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Мама  работала с 2008 по 2010г. в МБОУ </a:t>
            </a:r>
          </a:p>
          <a:p>
            <a: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«Гимназия №155» г.Казани -преподавателем по ФК.</a:t>
            </a:r>
          </a:p>
          <a:p>
            <a: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2010 по 2012 г. В МБОУ КСШ №3 – преподавателем по ФК.</a:t>
            </a:r>
          </a:p>
          <a:p>
            <a: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2012 года работает в МБОУ СШ «Зилант» -  тренером.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пк\OneDrive\Рабочий стол\сентябрь 2023 всякое\IMG_20221119_1757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11760" y="1351459"/>
            <a:ext cx="2952328" cy="22333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пк\OneDrive\Рабочий стол\сентябрь 2023 всякое\IMG_20221126_160954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1556792"/>
            <a:ext cx="2088233" cy="21710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пк\OneDrive\Рабочий стол\сентябрь 2023 всякое\IMG_20230531_181155_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86145" y="4981742"/>
            <a:ext cx="3611797" cy="16077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пк\OneDrive\Рабочий стол\сентябрь 2023 всякое\IMG_20221127_10343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7084" y="3573016"/>
            <a:ext cx="2520280" cy="25336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пк\OneDrive\Рабочий стол\сентябрь 2023 всякое\IMG_20221126_204029_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57363" y="5018085"/>
            <a:ext cx="2424237" cy="15350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9392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0000" p14:dur="2000"/>
    </mc:Choice>
    <mc:Fallback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7864" y="264116"/>
            <a:ext cx="5103400" cy="3884964"/>
          </a:xfrm>
        </p:spPr>
        <p:txBody>
          <a:bodyPr/>
          <a:lstStyle/>
          <a:p>
            <a:pPr algn="l"/>
            <a:r>
              <a:rPr lang="ru-RU" sz="2000" b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Мои сестры:</a:t>
            </a:r>
            <a:br>
              <a:rPr lang="ru-RU" sz="2000" b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Зарина – учится в МБОУ КСШ№3,в 3классе и в будущем хочет стать кондитером.</a:t>
            </a:r>
            <a:br>
              <a:rPr lang="ru-RU" sz="2000" b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 –ходит в д/с№5 « Созвездие», в будущем хочет стать стоматологом</a:t>
            </a:r>
            <a:br>
              <a:rPr lang="ru-RU" sz="2000" b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Я, Нуриман,-учусь в МБОУ КСШ №3, 1 классе, когда вырасту буду пожарником .</a:t>
            </a:r>
            <a:br>
              <a:rPr lang="ru-RU" sz="2000" b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Назлыгуль – учится в МБОУ КСШ №3, в 5 классе. Она хочет  быть врачом.</a:t>
            </a:r>
            <a:br>
              <a:rPr lang="ru-RU" sz="2000" b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 сейчас у нас одна профессия, одна работа – НАМ НАДО УЧИТЬСЯ!</a:t>
            </a:r>
            <a:endParaRPr lang="ru-RU" sz="20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4365104"/>
            <a:ext cx="8444408" cy="1872208"/>
          </a:xfrm>
        </p:spPr>
        <p:txBody>
          <a:bodyPr>
            <a:normAutofit fontScale="92500" lnSpcReduction="20000"/>
          </a:bodyPr>
          <a:lstStyle/>
          <a:p>
            <a:r>
              <a:rPr lang="ru-RU">
                <a:solidFill>
                  <a:schemeClr val="tx1"/>
                </a:solidFill>
              </a:rPr>
              <a:t>В результате работы над данным творческим проектом мне удалось: </a:t>
            </a:r>
            <a:endParaRPr lang="ru-RU" smtClean="0">
              <a:solidFill>
                <a:schemeClr val="tx1"/>
              </a:solidFill>
            </a:endParaRPr>
          </a:p>
          <a:p>
            <a:r>
              <a:rPr lang="ru-RU" smtClean="0">
                <a:solidFill>
                  <a:schemeClr val="tx1"/>
                </a:solidFill>
              </a:rPr>
              <a:t>Больше </a:t>
            </a:r>
            <a:r>
              <a:rPr lang="ru-RU">
                <a:solidFill>
                  <a:schemeClr val="tx1"/>
                </a:solidFill>
              </a:rPr>
              <a:t>узнать о профессиях в моей семье, а также, в чём заключалась работа моих родственников</a:t>
            </a:r>
            <a:r>
              <a:rPr lang="ru-RU" smtClean="0">
                <a:solidFill>
                  <a:schemeClr val="tx1"/>
                </a:solidFill>
              </a:rPr>
              <a:t>.</a:t>
            </a:r>
          </a:p>
          <a:p>
            <a:r>
              <a:rPr lang="ru-RU" smtClean="0">
                <a:solidFill>
                  <a:schemeClr val="tx1"/>
                </a:solidFill>
              </a:rPr>
              <a:t> </a:t>
            </a:r>
            <a:r>
              <a:rPr lang="ru-RU">
                <a:solidFill>
                  <a:schemeClr val="tx1"/>
                </a:solidFill>
              </a:rPr>
              <a:t>Я огромным интересом </a:t>
            </a:r>
            <a:r>
              <a:rPr lang="ru-RU" smtClean="0">
                <a:solidFill>
                  <a:schemeClr val="tx1"/>
                </a:solidFill>
              </a:rPr>
              <a:t>узнавал, </a:t>
            </a:r>
            <a:r>
              <a:rPr lang="ru-RU">
                <a:solidFill>
                  <a:schemeClr val="tx1"/>
                </a:solidFill>
              </a:rPr>
              <a:t>кем работали не только мои бабушки и дедушки, но и прапрабабушки и </a:t>
            </a:r>
            <a:r>
              <a:rPr lang="ru-RU" smtClean="0">
                <a:solidFill>
                  <a:schemeClr val="tx1"/>
                </a:solidFill>
              </a:rPr>
              <a:t>прапрадедушки</a:t>
            </a:r>
            <a:r>
              <a:rPr lang="ru-RU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568" y="260648"/>
            <a:ext cx="3024336" cy="38884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0178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0000" p14:dur="2000"/>
    </mc:Choice>
    <mc:Fallback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512" y="116632"/>
            <a:ext cx="8496943" cy="66247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7941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0000" p14:dur="2000"/>
    </mc:Choice>
    <mc:Fallback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Arial"/>
        <a:cs typeface="Arial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Arial"/>
        <a:cs typeface="Arial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Template>Slipstream</Template>
  <Company/>
  <PresentationFormat>On-screen Show (4:3)</PresentationFormat>
  <Paragraphs>31</Paragraphs>
  <Slides>14</Slides>
  <Notes>0</Notes>
  <TotalTime>344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9">
      <vt:lpstr>Arial</vt:lpstr>
      <vt:lpstr>Trebuchet MS</vt:lpstr>
      <vt:lpstr>Georgia</vt:lpstr>
      <vt:lpstr>Times New Roman</vt:lpstr>
      <vt:lpstr>Воздушный поток</vt:lpstr>
      <vt:lpstr/>
      <vt:lpstr>Цель работы: Больше узнать о профессиях в моей семье. Узнать у родителей, в чем заключается работа моих родственников. </vt:lpstr>
      <vt:lpstr>Сибатов Рахимзян Газизянович(16.03.1931-май 2007г.)</vt:lpstr>
      <vt:lpstr>PowerPoint Presentation</vt:lpstr>
      <vt:lpstr>Прадедушка проработал в колхозе 57лет!!!Мой прадедушка Сибатов Рахимзян Газизянович с 8 июня 1998 года был ветераном труда!!! </vt:lpstr>
      <vt:lpstr>С 1934 по 1984г. проработала в колхозе «Алга».</vt:lpstr>
      <vt:lpstr>Моя бабушка Газизьянова Танзиля Загидулловна(27.07.1960г.р.)</vt:lpstr>
      <vt:lpstr>PowerPoint Presentation</vt:lpstr>
      <vt:lpstr>Мой дедушка –Газизьянов Мансур Рахимзянович (27.09.1962-09.10.2014)</vt:lpstr>
      <vt:lpstr>PowerPoint Presentation</vt:lpstr>
      <vt:lpstr>Мой папа Газизьянов Ильгам Мансурович.</vt:lpstr>
      <vt:lpstr>Моя мама Газизьянова Рамиля Гарафетдиновна</vt:lpstr>
      <vt:lpstr>Мои сестры:Зарина – учится в МБОУ КСШ№3,в 3классе и в будущем хочет стать кондитером.Дина –ходит в д/с№5 « Созвездие», в будущем хочет стать стоматологомЯ, Нуриман,-учусь в МБОУ КСШ №3, 1 классе, когда вырасту буду пожарником .Назлыгуль – учится в МБОУ КСШ №3, в 5 классе. Она хочет  быть врачом.А сейчас у нас одна профессия, одна работа – НАМ НАДО УЧИТЬСЯ!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    </dc:title>
  <dc:creator>пк</dc:creator>
  <cp:lastModifiedBy>пк</cp:lastModifiedBy>
  <cp:revision>63</cp:revision>
  <dcterms:created xsi:type="dcterms:W3CDTF">2023-12-03T10:43:42Z</dcterms:created>
  <dcterms:modified xsi:type="dcterms:W3CDTF">2023-12-27T13:23:09Z</dcterms:modified>
</cp:coreProperties>
</file>