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type="screen16x9" cy="6858000" cx="12192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vertBarState="minimized">
    <p:restoredLeft sz="0" autoAdjust="0"/>
    <p:restoredTop sz="95332" autoAdjust="0"/>
  </p:normalViewPr>
  <p:slideViewPr>
    <p:cSldViewPr snapToGrid="0">
      <p:cViewPr varScale="1">
        <p:scale>
          <a:sx n="83" d="100"/>
          <a:sy n="83" d="100"/>
        </p:scale>
        <p:origin x="118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61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1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6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3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3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1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2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4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7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8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9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0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1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52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3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5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8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9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6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5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26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2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2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1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3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0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2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62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1C44A-9B9B-497E-AC9D-3C74E80F53F4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B7520-9728-48A7-97CA-00BFD68082E5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69644" y="23733"/>
            <a:ext cx="12192000" cy="6858000"/>
          </a:xfrm>
          <a:prstGeom prst="rect"/>
          <a:effectLst>
            <a:glow rad="127000">
              <a:schemeClr val="accent1"/>
            </a:glow>
          </a:effectLst>
        </p:spPr>
      </p:pic>
      <p:sp>
        <p:nvSpPr>
          <p:cNvPr id="1048592" name="Заголовок 1"/>
          <p:cNvSpPr txBox="1"/>
          <p:nvPr/>
        </p:nvSpPr>
        <p:spPr>
          <a:xfrm>
            <a:off x="2152073" y="563418"/>
            <a:ext cx="6389499" cy="923637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b="1" dirty="0" sz="1800" lang="ru-RU" smtClean="0"/>
              <a:t>Муниципальное бюджетное общеобразовательное учреждение</a:t>
            </a:r>
            <a:endParaRPr b="1" dirty="0" sz="1800" lang="ru-RU"/>
          </a:p>
          <a:p>
            <a:pPr algn="ctr"/>
            <a:r>
              <a:rPr b="1" dirty="0" sz="1800" lang="ru-RU"/>
              <a:t>«</a:t>
            </a:r>
            <a:r>
              <a:rPr b="1" dirty="0" sz="1800" lang="ru-RU" err="1"/>
              <a:t>Кукморская</a:t>
            </a:r>
            <a:r>
              <a:rPr b="1" dirty="0" sz="1800" lang="ru-RU"/>
              <a:t> средняя школа № 3»</a:t>
            </a:r>
          </a:p>
          <a:p>
            <a:pPr algn="ctr"/>
            <a:r>
              <a:rPr b="1" dirty="0" sz="1800" lang="ru-RU" err="1"/>
              <a:t>Кукморского</a:t>
            </a:r>
            <a:r>
              <a:rPr b="1" dirty="0" sz="1800" lang="ru-RU"/>
              <a:t> муниципального </a:t>
            </a:r>
            <a:r>
              <a:rPr b="1" dirty="0" sz="1800" lang="ru-RU" smtClean="0"/>
              <a:t>района </a:t>
            </a:r>
          </a:p>
          <a:p>
            <a:pPr algn="ctr"/>
            <a:r>
              <a:rPr b="1" dirty="0" sz="1800" lang="ru-RU" smtClean="0"/>
              <a:t>Республики Татарстан </a:t>
            </a:r>
            <a:endParaRPr b="1" dirty="0" sz="5400" lang="ru-RU"/>
          </a:p>
          <a:p>
            <a:pPr algn="ctr"/>
            <a:endParaRPr b="1" dirty="0" sz="1800" lang="ru-RU">
              <a:ln w="0"/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48593" name="Подзаголовок 2"/>
          <p:cNvSpPr txBox="1"/>
          <p:nvPr/>
        </p:nvSpPr>
        <p:spPr>
          <a:xfrm>
            <a:off x="860612" y="2495775"/>
            <a:ext cx="10004612" cy="3168126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indent="0" marL="0">
              <a:buNone/>
            </a:pPr>
            <a:r>
              <a:rPr b="1" dirty="0" sz="5700" i="1" lang="ru-RU" spc="5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r="13500000" dist="50800">
                    <a:srgbClr val="000000">
                      <a:alpha val="5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История </a:t>
            </a:r>
            <a:r>
              <a:rPr b="1" dirty="0" sz="5700" i="1" lang="ru-RU" spc="5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r="13500000" dist="50800">
                    <a:srgbClr val="000000">
                      <a:alpha val="5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трудовой династии </a:t>
            </a:r>
          </a:p>
          <a:p>
            <a:pPr algn="ctr" indent="0" marL="0">
              <a:buNone/>
            </a:pPr>
            <a:r>
              <a:rPr b="1" dirty="0" sz="5700" i="1" lang="ru-RU" spc="5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r="13500000" dist="50800">
                    <a:srgbClr val="000000">
                      <a:alpha val="5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b="1" dirty="0" sz="5700" i="1" lang="ru-RU" spc="5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r="13500000" dist="50800">
                    <a:srgbClr val="000000">
                      <a:alpha val="5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емьи Фокиных  </a:t>
            </a:r>
            <a:endParaRPr b="1" dirty="0" sz="4800" i="1" lang="ru-RU" spc="50" smtClean="0">
              <a:ln w="0"/>
              <a:solidFill>
                <a:schemeClr val="accent6">
                  <a:lumMod val="75000"/>
                </a:schemeClr>
              </a:solidFill>
              <a:effectLst>
                <a:innerShdw blurRad="63500" dir="13500000" dist="508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indent="0" marL="0">
              <a:buNone/>
            </a:pPr>
            <a:r>
              <a:rPr b="1" dirty="0" sz="2200" lang="ru-RU" spc="50" smtClean="0">
                <a:ln w="0"/>
                <a:effectLst>
                  <a:innerShdw blurRad="63500" dir="13500000" dist="508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Фокина Вера Дмитриевна, </a:t>
            </a:r>
          </a:p>
          <a:p>
            <a:pPr algn="r" indent="0" marL="0">
              <a:buNone/>
            </a:pPr>
            <a:r>
              <a:rPr b="1" dirty="0" sz="2200" lang="ru-RU" spc="50" smtClean="0">
                <a:ln w="0"/>
                <a:effectLst>
                  <a:innerShdw blurRad="63500" dir="13500000" dist="508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3 -б  класса</a:t>
            </a:r>
            <a:r>
              <a:rPr b="1" dirty="0" sz="2200" lang="ru-RU" spc="50" smtClean="0">
                <a:ln w="0"/>
                <a:solidFill>
                  <a:schemeClr val="bg2"/>
                </a:solidFill>
                <a:effectLst>
                  <a:innerShdw blurRad="63500" dir="13500000" dist="508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b="1" dirty="0" sz="2200" lang="ru-RU" spc="50">
              <a:ln w="0"/>
              <a:solidFill>
                <a:schemeClr val="bg2"/>
              </a:solidFill>
              <a:effectLst>
                <a:innerShdw blurRad="63500" dir="13500000" dist="508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0000" p14:dur="18750"/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Объект 2"/>
          <p:cNvSpPr>
            <a:spLocks noGrp="1"/>
          </p:cNvSpPr>
          <p:nvPr>
            <p:ph idx="1"/>
          </p:nvPr>
        </p:nvSpPr>
        <p:spPr>
          <a:xfrm>
            <a:off x="1865335" y="3888829"/>
            <a:ext cx="4468913" cy="2670628"/>
          </a:xfrm>
        </p:spPr>
        <p:txBody>
          <a:bodyPr>
            <a:normAutofit fontScale="86667" lnSpcReduction="20000"/>
          </a:bodyPr>
          <a:p>
            <a:pPr algn="ctr" indent="0" marL="0">
              <a:buNone/>
            </a:pPr>
            <a:endParaRPr dirty="0" lang="ru-RU" smtClean="0"/>
          </a:p>
          <a:p>
            <a:pPr>
              <a:buNone/>
            </a:pPr>
            <a:r>
              <a:rPr b="1" dirty="0" i="1" lang="ru-RU" smtClean="0">
                <a:solidFill>
                  <a:schemeClr val="accent5">
                    <a:lumMod val="75000"/>
                  </a:schemeClr>
                </a:solidFill>
              </a:rPr>
              <a:t>   «</a:t>
            </a:r>
            <a:r>
              <a:rPr b="1" dirty="0" i="1" lang="ru-RU">
                <a:solidFill>
                  <a:schemeClr val="accent5">
                    <a:lumMod val="75000"/>
                  </a:schemeClr>
                </a:solidFill>
              </a:rPr>
              <a:t>Историческое значение каждого человека измеряется его заслугами Родине, а человеческое достоинство – силы его патриотизма».</a:t>
            </a:r>
            <a:r>
              <a:rPr dirty="0" i="1" lang="ru-RU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dirty="0" i="1" lang="ru-RU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r>
              <a:rPr b="1" dirty="0" sz="1500" i="1" lang="ru-RU" smtClean="0">
                <a:solidFill>
                  <a:schemeClr val="accent5">
                    <a:lumMod val="75000"/>
                  </a:schemeClr>
                </a:solidFill>
              </a:rPr>
              <a:t>                                                                     </a:t>
            </a:r>
            <a:r>
              <a:rPr b="1" dirty="0" sz="1500" lang="ru-RU" smtClean="0">
                <a:solidFill>
                  <a:schemeClr val="accent5">
                    <a:lumMod val="75000"/>
                  </a:schemeClr>
                </a:solidFill>
              </a:rPr>
              <a:t>Н.Г.Чернышевский</a:t>
            </a:r>
            <a:endParaRPr b="1" dirty="0" lang="ru-RU">
              <a:solidFill>
                <a:schemeClr val="accent5">
                  <a:lumMod val="75000"/>
                </a:schemeClr>
              </a:solidFill>
            </a:endParaRPr>
          </a:p>
          <a:p>
            <a:endParaRPr dirty="0" lang="ru-RU"/>
          </a:p>
          <a:p>
            <a:pPr algn="ctr" indent="0" marL="0">
              <a:buNone/>
            </a:pPr>
            <a:endParaRPr dirty="0" lang="ru-RU"/>
          </a:p>
          <a:p>
            <a:endParaRPr dirty="0" sz="11200" lang="ru-RU"/>
          </a:p>
        </p:txBody>
      </p:sp>
      <p:sp>
        <p:nvSpPr>
          <p:cNvPr id="1048595" name="Прямоугольник 1"/>
          <p:cNvSpPr/>
          <p:nvPr/>
        </p:nvSpPr>
        <p:spPr>
          <a:xfrm>
            <a:off x="3048000" y="-9174450"/>
            <a:ext cx="6096000" cy="904241"/>
          </a:xfrm>
          <a:prstGeom prst="rect"/>
        </p:spPr>
        <p:txBody>
          <a:bodyPr>
            <a:spAutoFit/>
          </a:bodyPr>
          <a:p>
            <a:pPr algn="ctr"/>
            <a:r>
              <a:rPr b="1" dirty="0" sz="1400" lang="ru-RU"/>
              <a:t>Династия — гордое слово!</a:t>
            </a:r>
          </a:p>
          <a:p>
            <a:pPr algn="ctr"/>
            <a:r>
              <a:rPr b="1" dirty="0" sz="1400" lang="ru-RU"/>
              <a:t> Сплелись  поколения в нём.</a:t>
            </a:r>
          </a:p>
          <a:p>
            <a:pPr algn="ctr"/>
            <a:r>
              <a:rPr b="1" dirty="0" sz="1400" lang="ru-RU"/>
              <a:t>      Мы славу труда своих предков</a:t>
            </a:r>
          </a:p>
          <a:p>
            <a:pPr algn="ctr"/>
            <a:r>
              <a:rPr b="1" dirty="0" sz="1400" lang="ru-RU"/>
              <a:t>    Достойно сквозь годы несем</a:t>
            </a:r>
            <a:r>
              <a:rPr dirty="0" sz="1400" lang="ru-RU"/>
              <a:t>.</a:t>
            </a:r>
          </a:p>
        </p:txBody>
      </p:sp>
      <p:sp>
        <p:nvSpPr>
          <p:cNvPr id="1048596" name="Прямоугольник 3"/>
          <p:cNvSpPr/>
          <p:nvPr/>
        </p:nvSpPr>
        <p:spPr>
          <a:xfrm>
            <a:off x="4331855" y="963008"/>
            <a:ext cx="6797963" cy="1684021"/>
          </a:xfrm>
          <a:prstGeom prst="rect"/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b="1" dirty="0" sz="3200" lang="ru-RU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Трудовые династии – это опора любой страны, любого города, любого предприятия.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7000" p14:dur="2000"/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Объект 1"/>
          <p:cNvSpPr>
            <a:spLocks noGrp="1"/>
          </p:cNvSpPr>
          <p:nvPr>
            <p:ph idx="1"/>
          </p:nvPr>
        </p:nvSpPr>
        <p:spPr>
          <a:xfrm>
            <a:off x="4341090" y="1708727"/>
            <a:ext cx="7012709" cy="3417455"/>
          </a:xfrm>
        </p:spPr>
        <p:txBody>
          <a:bodyPr/>
          <a:p>
            <a:pPr indent="0" marL="0">
              <a:buNone/>
            </a:pPr>
            <a:r>
              <a:rPr dirty="0" lang="en-US" smtClean="0"/>
              <a:t> </a:t>
            </a:r>
            <a:r>
              <a:rPr dirty="0" lang="en-US" smtClean="0"/>
              <a:t> </a:t>
            </a:r>
            <a:r>
              <a:rPr dirty="0" lang="en-US" smtClean="0"/>
              <a:t> </a:t>
            </a:r>
            <a:r>
              <a:rPr dirty="0" lang="en-US" smtClean="0"/>
              <a:t> </a:t>
            </a:r>
            <a:r>
              <a:rPr dirty="0" lang="en-US" smtClean="0"/>
              <a:t> </a:t>
            </a:r>
            <a:r>
              <a:rPr dirty="0" lang="ru-RU" smtClean="0"/>
              <a:t>Меня </a:t>
            </a:r>
            <a:r>
              <a:rPr dirty="0" lang="ru-RU"/>
              <a:t>зовут </a:t>
            </a:r>
            <a:r>
              <a:rPr dirty="0" lang="ru-RU" smtClean="0"/>
              <a:t>Фокина Вера. </a:t>
            </a:r>
            <a:r>
              <a:rPr dirty="0" lang="ru-RU"/>
              <a:t>Я учусь </a:t>
            </a:r>
            <a:r>
              <a:rPr dirty="0" lang="ru-RU" smtClean="0"/>
              <a:t>в </a:t>
            </a:r>
            <a:r>
              <a:rPr dirty="0" lang="ru-RU" err="1" smtClean="0"/>
              <a:t>Кукморской</a:t>
            </a:r>
            <a:r>
              <a:rPr dirty="0" lang="ru-RU" smtClean="0"/>
              <a:t> средней  школе №3 в 3-б классе. </a:t>
            </a:r>
            <a:r>
              <a:rPr dirty="0" lang="ru-RU"/>
              <a:t>Люблю </a:t>
            </a:r>
            <a:r>
              <a:rPr dirty="0" lang="ru-RU" smtClean="0"/>
              <a:t>спорт: занимаюсь плаванием и  гимнастикой.  </a:t>
            </a:r>
            <a:endParaRPr altLang="en-US" lang="zh-CN"/>
          </a:p>
          <a:p>
            <a:pPr indent="0" marL="0">
              <a:buNone/>
            </a:pPr>
            <a:r>
              <a:rPr dirty="0" lang="ru-RU"/>
              <a:t> </a:t>
            </a:r>
            <a:r>
              <a:rPr dirty="0" lang="ru-RU" smtClean="0"/>
              <a:t>       В свободное от занятий время люблю посещать различные мастер-классы, где я учусь делать красивые поделки.</a:t>
            </a:r>
          </a:p>
          <a:p>
            <a:endParaRPr dirty="0" lang="ru-RU"/>
          </a:p>
        </p:txBody>
      </p:sp>
      <p:pic>
        <p:nvPicPr>
          <p:cNvPr id="2097157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86885" y="314036"/>
            <a:ext cx="3553359" cy="6317083"/>
          </a:xfrm>
          <a:prstGeom prst="rect"/>
        </p:spPr>
      </p:pic>
      <p:sp>
        <p:nvSpPr>
          <p:cNvPr id="1048598" name="Прямоугольник 5"/>
          <p:cNvSpPr/>
          <p:nvPr/>
        </p:nvSpPr>
        <p:spPr>
          <a:xfrm>
            <a:off x="5225949" y="528831"/>
            <a:ext cx="5675282" cy="891540"/>
          </a:xfrm>
          <a:prstGeom prst="rect"/>
          <a:noFill/>
        </p:spPr>
        <p:txBody>
          <a:bodyPr bIns="45720" lIns="91440" rIns="91440" tIns="45720" wrap="none">
            <a:spAutoFit/>
          </a:bodyPr>
          <a:p>
            <a:pPr algn="ctr"/>
            <a:r>
              <a:rPr b="0" cap="none" dirty="0" sz="5400" lang="ru-RU" spc="0" smtClean="0">
                <a:ln w="0"/>
                <a:solidFill>
                  <a:schemeClr val="accent1"/>
                </a:solidFill>
                <a:effectLst>
                  <a:outerShdw algn="ctr" blurRad="38100" dir="5400000" dist="25400" rotWithShape="0">
                    <a:srgbClr val="6E747A">
                      <a:alpha val="43000"/>
                    </a:srgbClr>
                  </a:outerShdw>
                </a:effectLst>
              </a:rPr>
              <a:t>Немного о себе…</a:t>
            </a:r>
            <a:endParaRPr b="0" cap="none" dirty="0" sz="5400" lang="ru-RU" spc="0">
              <a:ln w="0"/>
              <a:solidFill>
                <a:schemeClr val="accent1"/>
              </a:solidFill>
              <a:effectLst>
                <a:outerShdw algn="ctr" blurRad="38100" dir="5400000" dist="25400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7000" p14:dur="2000"/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Объект 2"/>
          <p:cNvSpPr>
            <a:spLocks noGrp="1"/>
          </p:cNvSpPr>
          <p:nvPr>
            <p:ph idx="1"/>
          </p:nvPr>
        </p:nvSpPr>
        <p:spPr>
          <a:xfrm>
            <a:off x="838200" y="159657"/>
            <a:ext cx="10515600" cy="6017306"/>
          </a:xfrm>
        </p:spPr>
        <p:txBody>
          <a:bodyPr/>
          <a:p>
            <a:pPr indent="0" marL="0">
              <a:buNone/>
            </a:pPr>
            <a:r>
              <a:rPr b="1" dirty="0" sz="2400" lang="ru-RU" smtClean="0">
                <a:latin typeface="Times New Roman" pitchFamily="18" charset="0"/>
                <a:cs typeface="Times New Roman" pitchFamily="18" charset="0"/>
              </a:rPr>
              <a:t>	</a:t>
            </a:r>
            <a:endParaRPr b="1" dirty="0" lang="ru-RU"/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08213" y="905164"/>
            <a:ext cx="2713438" cy="3509818"/>
          </a:xfrm>
          <a:prstGeom prst="rect"/>
        </p:spPr>
      </p:pic>
      <p:pic>
        <p:nvPicPr>
          <p:cNvPr id="2097159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908786" y="905163"/>
            <a:ext cx="2347507" cy="3239586"/>
          </a:xfrm>
          <a:prstGeom prst="rect"/>
        </p:spPr>
      </p:pic>
      <p:pic>
        <p:nvPicPr>
          <p:cNvPr id="2097160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847670" y="905164"/>
            <a:ext cx="2535097" cy="3255360"/>
          </a:xfrm>
          <a:prstGeom prst="rect"/>
        </p:spPr>
      </p:pic>
      <p:pic>
        <p:nvPicPr>
          <p:cNvPr id="2097161" name="Рисунок 7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876658" y="3729757"/>
            <a:ext cx="2476020" cy="2943060"/>
          </a:xfrm>
          <a:prstGeom prst="rect"/>
        </p:spPr>
      </p:pic>
      <p:pic>
        <p:nvPicPr>
          <p:cNvPr id="2097162" name="Рисунок 8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2886318" y="3648160"/>
            <a:ext cx="1989218" cy="3024658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20000" p14:dur="2000"/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Объект 2"/>
          <p:cNvSpPr>
            <a:spLocks noGrp="1"/>
          </p:cNvSpPr>
          <p:nvPr>
            <p:ph idx="1"/>
          </p:nvPr>
        </p:nvSpPr>
        <p:spPr>
          <a:xfrm>
            <a:off x="838200" y="275771"/>
            <a:ext cx="10515600" cy="5901192"/>
          </a:xfrm>
        </p:spPr>
        <p:txBody>
          <a:bodyPr/>
          <a:p>
            <a:pPr algn="just" indent="0" marL="0">
              <a:buNone/>
            </a:pPr>
            <a:r>
              <a:rPr b="1" dirty="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dirty="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1"/>
          <p:cNvSpPr/>
          <p:nvPr/>
        </p:nvSpPr>
        <p:spPr>
          <a:xfrm>
            <a:off x="286327" y="1847273"/>
            <a:ext cx="11434618" cy="3025140"/>
          </a:xfrm>
          <a:prstGeom prst="rect"/>
        </p:spPr>
        <p:txBody>
          <a:bodyPr wrap="square">
            <a:spAutoFit/>
          </a:bodyPr>
          <a:p>
            <a:r>
              <a:rPr dirty="0" sz="2800" lang="ru-RU"/>
              <a:t>В нашей </a:t>
            </a:r>
            <a:r>
              <a:rPr altLang="en-US" dirty="0" sz="2800" lang="ru-RU"/>
              <a:t>б</a:t>
            </a:r>
            <a:r>
              <a:rPr altLang="en-US" dirty="0" sz="2800" lang="ru-RU"/>
              <a:t>о</a:t>
            </a:r>
            <a:r>
              <a:rPr altLang="en-US" dirty="0" sz="2800" lang="ru-RU"/>
              <a:t>л</a:t>
            </a:r>
            <a:r>
              <a:rPr altLang="en-US" dirty="0" sz="2800" lang="ru-RU"/>
              <a:t>ь</a:t>
            </a:r>
            <a:r>
              <a:rPr altLang="en-US" dirty="0" sz="2800" lang="ru-RU"/>
              <a:t>ш</a:t>
            </a:r>
            <a:r>
              <a:rPr altLang="en-US" dirty="0" sz="2800" lang="ru-RU"/>
              <a:t>о</a:t>
            </a:r>
            <a:r>
              <a:rPr altLang="en-US" dirty="0" sz="2800" lang="ru-RU"/>
              <a:t>й</a:t>
            </a:r>
            <a:r>
              <a:rPr altLang="en-US" dirty="0" sz="2800" lang="en-US"/>
              <a:t> </a:t>
            </a:r>
            <a:r>
              <a:rPr dirty="0" sz="2800" lang="ru-RU"/>
              <a:t>семье много разных профес</a:t>
            </a:r>
            <a:r>
              <a:rPr altLang="en-US" dirty="0" sz="2800" lang="ru-RU"/>
              <a:t>сии</a:t>
            </a:r>
            <a:r>
              <a:rPr altLang="en-US" dirty="0" sz="2800" lang="ru-RU"/>
              <a:t>й</a:t>
            </a:r>
            <a:r>
              <a:rPr altLang="en-US" dirty="0" sz="2800" lang="en-US"/>
              <a:t>:</a:t>
            </a:r>
            <a:r>
              <a:rPr dirty="0" sz="2800" lang="ru-RU"/>
              <a:t> </a:t>
            </a:r>
            <a:r>
              <a:rPr altLang="en-US" dirty="0" sz="2800" lang="ru-RU"/>
              <a:t>к</a:t>
            </a:r>
            <a:r>
              <a:rPr altLang="en-US" dirty="0" sz="2800" lang="ru-RU"/>
              <a:t>у</a:t>
            </a:r>
            <a:r>
              <a:rPr altLang="en-US" dirty="0" sz="2800" lang="ru-RU"/>
              <a:t>з</a:t>
            </a:r>
            <a:r>
              <a:rPr altLang="en-US" dirty="0" sz="2800" lang="ru-RU"/>
              <a:t>н</a:t>
            </a:r>
            <a:r>
              <a:rPr altLang="en-US" dirty="0" sz="2800" lang="ru-RU"/>
              <a:t>е</a:t>
            </a:r>
            <a:r>
              <a:rPr altLang="en-US" dirty="0" sz="2800" lang="ru-RU"/>
              <a:t>ц</a:t>
            </a:r>
            <a:r>
              <a:rPr altLang="en-US" dirty="0" sz="2800" lang="en-US"/>
              <a:t>,</a:t>
            </a:r>
            <a:r>
              <a:rPr altLang="en-US" dirty="0" sz="2800" lang="en-US"/>
              <a:t> </a:t>
            </a:r>
            <a:r>
              <a:rPr altLang="en-US" dirty="0" sz="2800" lang="ru-RU"/>
              <a:t>л</a:t>
            </a:r>
            <a:r>
              <a:rPr altLang="en-US" dirty="0" sz="2800" lang="ru-RU"/>
              <a:t>и</a:t>
            </a:r>
            <a:r>
              <a:rPr altLang="en-US" dirty="0" sz="2800" lang="ru-RU"/>
              <a:t>т</a:t>
            </a:r>
            <a:r>
              <a:rPr altLang="en-US" dirty="0" sz="2800" lang="ru-RU"/>
              <a:t>е</a:t>
            </a:r>
            <a:r>
              <a:rPr altLang="en-US" dirty="0" sz="2800" lang="ru-RU"/>
              <a:t>й</a:t>
            </a:r>
            <a:r>
              <a:rPr altLang="en-US" dirty="0" sz="2800" lang="ru-RU"/>
              <a:t>щ</a:t>
            </a:r>
            <a:r>
              <a:rPr altLang="en-US" dirty="0" sz="2800" lang="ru-RU"/>
              <a:t>и</a:t>
            </a:r>
            <a:r>
              <a:rPr altLang="en-US" dirty="0" sz="2800" lang="ru-RU"/>
              <a:t>к</a:t>
            </a:r>
            <a:r>
              <a:rPr altLang="en-US" dirty="0" sz="2800" lang="en-US"/>
              <a:t>,</a:t>
            </a:r>
            <a:r>
              <a:rPr altLang="en-US" dirty="0" sz="2800" lang="en-US"/>
              <a:t> </a:t>
            </a:r>
            <a:r>
              <a:rPr altLang="en-US" dirty="0" sz="2800" lang="ru-RU"/>
              <a:t>с</a:t>
            </a:r>
            <a:r>
              <a:rPr altLang="en-US" dirty="0" sz="2800" lang="ru-RU"/>
              <a:t>т</a:t>
            </a:r>
            <a:r>
              <a:rPr altLang="en-US" dirty="0" sz="2800" lang="ru-RU"/>
              <a:t>р</a:t>
            </a:r>
            <a:r>
              <a:rPr altLang="en-US" dirty="0" sz="2800" lang="ru-RU"/>
              <a:t>о</a:t>
            </a:r>
            <a:r>
              <a:rPr altLang="en-US" dirty="0" sz="2800" lang="ru-RU"/>
              <a:t>и</a:t>
            </a:r>
            <a:r>
              <a:rPr altLang="en-US" dirty="0" sz="2800" lang="ru-RU"/>
              <a:t>т</a:t>
            </a:r>
            <a:r>
              <a:rPr altLang="en-US" dirty="0" sz="2800" lang="ru-RU"/>
              <a:t>е</a:t>
            </a:r>
            <a:r>
              <a:rPr altLang="en-US" dirty="0" sz="2800" lang="ru-RU"/>
              <a:t>л</a:t>
            </a:r>
            <a:r>
              <a:rPr altLang="en-US" dirty="0" sz="2800" lang="ru-RU"/>
              <a:t>ь</a:t>
            </a:r>
            <a:r>
              <a:rPr altLang="en-US" dirty="0" sz="2800" lang="en-US"/>
              <a:t>,</a:t>
            </a:r>
            <a:r>
              <a:rPr altLang="en-US" dirty="0" sz="2800" lang="en-US"/>
              <a:t> </a:t>
            </a:r>
            <a:r>
              <a:rPr altLang="en-US" dirty="0" sz="2800" lang="ru-RU"/>
              <a:t>п</a:t>
            </a:r>
            <a:r>
              <a:rPr altLang="en-US" dirty="0" sz="2800" lang="ru-RU"/>
              <a:t>о</a:t>
            </a:r>
            <a:r>
              <a:rPr altLang="en-US" dirty="0" sz="2800" lang="ru-RU"/>
              <a:t>в</a:t>
            </a:r>
            <a:r>
              <a:rPr altLang="en-US" dirty="0" sz="2800" lang="ru-RU"/>
              <a:t>а</a:t>
            </a:r>
            <a:r>
              <a:rPr altLang="en-US" dirty="0" sz="2800" lang="ru-RU"/>
              <a:t>р</a:t>
            </a:r>
            <a:r>
              <a:rPr altLang="en-US" dirty="0" sz="2800" lang="en-US"/>
              <a:t>,</a:t>
            </a:r>
            <a:r>
              <a:rPr altLang="en-US" dirty="0" sz="2800" lang="en-US"/>
              <a:t> </a:t>
            </a:r>
            <a:r>
              <a:rPr altLang="en-US" dirty="0" sz="2800" lang="ru-RU"/>
              <a:t>ш</a:t>
            </a:r>
            <a:r>
              <a:rPr altLang="en-US" dirty="0" sz="2800" lang="ru-RU"/>
              <a:t>в</a:t>
            </a:r>
            <a:r>
              <a:rPr altLang="en-US" dirty="0" sz="2800" lang="ru-RU"/>
              <a:t>е</a:t>
            </a:r>
            <a:r>
              <a:rPr altLang="en-US" dirty="0" sz="2800" lang="ru-RU"/>
              <a:t>я</a:t>
            </a:r>
            <a:r>
              <a:rPr altLang="en-US" dirty="0" sz="2800" lang="en-US"/>
              <a:t>,</a:t>
            </a:r>
            <a:r>
              <a:rPr altLang="en-US" dirty="0" sz="2800" lang="en-US"/>
              <a:t> </a:t>
            </a:r>
            <a:r>
              <a:rPr altLang="en-US" dirty="0" sz="2800" lang="ru-RU"/>
              <a:t>м</a:t>
            </a:r>
            <a:r>
              <a:rPr altLang="en-US" dirty="0" sz="2800" lang="ru-RU"/>
              <a:t>л</a:t>
            </a:r>
            <a:r>
              <a:rPr altLang="en-US" dirty="0" sz="2800" lang="ru-RU"/>
              <a:t>а</a:t>
            </a:r>
            <a:r>
              <a:rPr altLang="en-US" dirty="0" sz="2800" lang="ru-RU"/>
              <a:t>д</a:t>
            </a:r>
            <a:r>
              <a:rPr altLang="en-US" dirty="0" sz="2800" lang="ru-RU"/>
              <a:t>ш</a:t>
            </a:r>
            <a:r>
              <a:rPr altLang="en-US" dirty="0" sz="2800" lang="ru-RU"/>
              <a:t>и</a:t>
            </a:r>
            <a:r>
              <a:rPr altLang="en-US" dirty="0" sz="2800" lang="ru-RU"/>
              <a:t>й</a:t>
            </a:r>
            <a:r>
              <a:rPr altLang="en-US" dirty="0" sz="2800" lang="en-US"/>
              <a:t> </a:t>
            </a:r>
            <a:r>
              <a:rPr altLang="en-US" dirty="0" sz="2800" lang="ru-RU"/>
              <a:t>в</a:t>
            </a:r>
            <a:r>
              <a:rPr altLang="en-US" dirty="0" sz="2800" lang="ru-RU"/>
              <a:t>о</a:t>
            </a:r>
            <a:r>
              <a:rPr altLang="en-US" dirty="0" sz="2800" lang="ru-RU"/>
              <a:t>с</a:t>
            </a:r>
            <a:r>
              <a:rPr altLang="en-US" dirty="0" sz="2800" lang="ru-RU"/>
              <a:t>п</a:t>
            </a:r>
            <a:r>
              <a:rPr altLang="en-US" dirty="0" sz="2800" lang="ru-RU"/>
              <a:t>и</a:t>
            </a:r>
            <a:r>
              <a:rPr altLang="en-US" dirty="0" sz="2800" lang="ru-RU"/>
              <a:t>т</a:t>
            </a:r>
            <a:r>
              <a:rPr altLang="en-US" dirty="0" sz="2800" lang="ru-RU"/>
              <a:t>а</a:t>
            </a:r>
            <a:r>
              <a:rPr altLang="en-US" dirty="0" sz="2800" lang="ru-RU"/>
              <a:t>тель</a:t>
            </a:r>
            <a:r>
              <a:rPr altLang="en-US" dirty="0" sz="2800" lang="en-US"/>
              <a:t>,</a:t>
            </a:r>
            <a:r>
              <a:rPr altLang="en-US" dirty="0" sz="2800" lang="en-US"/>
              <a:t> </a:t>
            </a:r>
            <a:r>
              <a:rPr altLang="en-US" dirty="0" sz="2800" lang="ru-RU"/>
              <a:t>ф</a:t>
            </a:r>
            <a:r>
              <a:rPr altLang="en-US" dirty="0" sz="2800" lang="ru-RU"/>
              <a:t>о</a:t>
            </a:r>
            <a:r>
              <a:rPr altLang="en-US" dirty="0" sz="2800" lang="ru-RU"/>
              <a:t>т</a:t>
            </a:r>
            <a:r>
              <a:rPr altLang="en-US" dirty="0" sz="2800" lang="ru-RU"/>
              <a:t>о</a:t>
            </a:r>
            <a:r>
              <a:rPr altLang="en-US" dirty="0" sz="2800" lang="ru-RU"/>
              <a:t>г</a:t>
            </a:r>
            <a:r>
              <a:rPr altLang="en-US" dirty="0" sz="2800" lang="ru-RU"/>
              <a:t>р</a:t>
            </a:r>
            <a:r>
              <a:rPr altLang="en-US" dirty="0" sz="2800" lang="ru-RU"/>
              <a:t>а</a:t>
            </a:r>
            <a:r>
              <a:rPr altLang="en-US" dirty="0" sz="2800" lang="ru-RU"/>
              <a:t>ф</a:t>
            </a:r>
            <a:r>
              <a:rPr altLang="en-US" dirty="0" sz="2800" lang="en-US"/>
              <a:t>.</a:t>
            </a:r>
            <a:r>
              <a:rPr altLang="en-US" dirty="0" sz="2800" lang="en-US"/>
              <a:t> </a:t>
            </a:r>
            <a:r>
              <a:rPr dirty="0" sz="2800" lang="ru-RU"/>
              <a:t>Но главное</a:t>
            </a:r>
            <a:r>
              <a:rPr dirty="0" sz="2800" lang="en-US"/>
              <a:t>,</a:t>
            </a:r>
            <a:r>
              <a:rPr dirty="0" sz="2800" lang="ru-RU"/>
              <a:t> что объединяет их всех</a:t>
            </a:r>
            <a:r>
              <a:rPr dirty="0" sz="2800" lang="en-US"/>
              <a:t> </a:t>
            </a:r>
            <a:r>
              <a:rPr dirty="0" sz="2800" lang="en-US"/>
              <a:t>-</a:t>
            </a:r>
            <a:r>
              <a:rPr dirty="0" sz="2800" lang="en-US"/>
              <a:t> </a:t>
            </a:r>
            <a:r>
              <a:rPr dirty="0" sz="2800" lang="ru-RU"/>
              <a:t>это увлеченность сво</a:t>
            </a:r>
            <a:r>
              <a:rPr altLang="en-US" dirty="0" sz="2800" lang="ru-RU"/>
              <a:t>и</a:t>
            </a:r>
            <a:r>
              <a:rPr altLang="en-US" dirty="0" sz="2800" lang="ru-RU"/>
              <a:t>м</a:t>
            </a:r>
            <a:r>
              <a:rPr altLang="en-US" dirty="0" sz="2800" lang="en-US"/>
              <a:t> </a:t>
            </a:r>
            <a:r>
              <a:rPr altLang="en-US" dirty="0" sz="2800" lang="ru-RU"/>
              <a:t>д</a:t>
            </a:r>
            <a:r>
              <a:rPr altLang="en-US" dirty="0" sz="2800" lang="ru-RU"/>
              <a:t>е</a:t>
            </a:r>
            <a:r>
              <a:rPr altLang="en-US" dirty="0" sz="2800" lang="ru-RU"/>
              <a:t>л</a:t>
            </a:r>
            <a:r>
              <a:rPr altLang="en-US" dirty="0" sz="2800" lang="ru-RU"/>
              <a:t>о</a:t>
            </a:r>
            <a:r>
              <a:rPr altLang="en-US" dirty="0" sz="2800" lang="ru-RU"/>
              <a:t>м</a:t>
            </a:r>
            <a:r>
              <a:rPr altLang="en-US" dirty="0" sz="2800" lang="en-US"/>
              <a:t>.</a:t>
            </a:r>
            <a:r>
              <a:rPr altLang="en-US" dirty="0" sz="2800" lang="en-US"/>
              <a:t> </a:t>
            </a:r>
            <a:r>
              <a:rPr altLang="en-US" dirty="0" sz="2800" lang="ru-RU"/>
              <a:t>Д</a:t>
            </a:r>
            <a:r>
              <a:rPr altLang="en-US" dirty="0" sz="2800" lang="ru-RU"/>
              <a:t>е</a:t>
            </a:r>
            <a:r>
              <a:rPr altLang="en-US" dirty="0" sz="2800" lang="ru-RU"/>
              <a:t>л</a:t>
            </a:r>
            <a:r>
              <a:rPr altLang="en-US" dirty="0" sz="2800" lang="ru-RU"/>
              <a:t>о</a:t>
            </a:r>
            <a:r>
              <a:rPr altLang="en-US" dirty="0" sz="2800" lang="ru-RU"/>
              <a:t>м</a:t>
            </a:r>
            <a:r>
              <a:rPr dirty="0" sz="2800" lang="ru-RU"/>
              <a:t>, которому отданы многие годы службы. Это не просто работа, а вторая жизнь, прожитая на «отлично».</a:t>
            </a:r>
            <a:endParaRPr altLang="en-US" lang="zh-CN"/>
          </a:p>
          <a:p>
            <a:r>
              <a:rPr dirty="0" sz="2800" lang="ru-RU"/>
              <a:t> Я хочу рассказат</a:t>
            </a:r>
            <a:r>
              <a:rPr altLang="en-US" dirty="0" sz="2800" lang="ru-RU"/>
              <a:t>ь</a:t>
            </a:r>
            <a:r>
              <a:rPr altLang="en-US" dirty="0" sz="2800" lang="en-US"/>
              <a:t> </a:t>
            </a:r>
            <a:r>
              <a:rPr altLang="en-US" dirty="0" sz="2800" lang="ru-RU"/>
              <a:t>о</a:t>
            </a:r>
            <a:r>
              <a:rPr altLang="en-US" dirty="0" sz="2800" lang="en-US"/>
              <a:t> </a:t>
            </a:r>
            <a:r>
              <a:rPr altLang="en-US" dirty="0" sz="2800" lang="ru-RU"/>
              <a:t>п</a:t>
            </a:r>
            <a:r>
              <a:rPr altLang="en-US" dirty="0" sz="2800" lang="ru-RU"/>
              <a:t>р</a:t>
            </a:r>
            <a:r>
              <a:rPr altLang="en-US" dirty="0" sz="2800" lang="ru-RU"/>
              <a:t>о</a:t>
            </a:r>
            <a:r>
              <a:rPr altLang="en-US" dirty="0" sz="2800" lang="ru-RU"/>
              <a:t>ф</a:t>
            </a:r>
            <a:r>
              <a:rPr altLang="en-US" dirty="0" sz="2800" lang="ru-RU"/>
              <a:t>е</a:t>
            </a:r>
            <a:r>
              <a:rPr altLang="en-US" dirty="0" sz="2800" lang="ru-RU"/>
              <a:t>с</a:t>
            </a:r>
            <a:r>
              <a:rPr altLang="en-US" dirty="0" sz="2800" lang="ru-RU"/>
              <a:t>сии </a:t>
            </a:r>
            <a:r>
              <a:rPr altLang="en-US" dirty="0" sz="2800" lang="ru-RU"/>
              <a:t>в</a:t>
            </a:r>
            <a:r>
              <a:rPr altLang="en-US" dirty="0" sz="2800" lang="en-US"/>
              <a:t> </a:t>
            </a:r>
            <a:r>
              <a:rPr altLang="en-US" dirty="0" sz="2800" lang="ru-RU"/>
              <a:t>своей </a:t>
            </a:r>
            <a:r>
              <a:rPr altLang="en-US" dirty="0" sz="2800" lang="ru-RU"/>
              <a:t>с</a:t>
            </a:r>
            <a:r>
              <a:rPr altLang="en-US" dirty="0" sz="2800" lang="ru-RU"/>
              <a:t>е</a:t>
            </a:r>
            <a:r>
              <a:rPr altLang="en-US" dirty="0" sz="2800" lang="ru-RU"/>
              <a:t>м</a:t>
            </a:r>
            <a:r>
              <a:rPr altLang="en-US" dirty="0" sz="2800" lang="ru-RU"/>
              <a:t>ь</a:t>
            </a:r>
            <a:r>
              <a:rPr altLang="en-US" dirty="0" sz="2800" lang="ru-RU"/>
              <a:t>е</a:t>
            </a:r>
            <a:r>
              <a:rPr altLang="en-US" dirty="0" sz="2800" lang="en-US"/>
              <a:t>,</a:t>
            </a:r>
            <a:r>
              <a:rPr altLang="en-US" dirty="0" sz="2800" lang="en-US"/>
              <a:t> </a:t>
            </a:r>
            <a:r>
              <a:rPr altLang="en-US" dirty="0" sz="2800" lang="ru-RU"/>
              <a:t>к</a:t>
            </a:r>
            <a:r>
              <a:rPr altLang="en-US" dirty="0" sz="2800" lang="ru-RU"/>
              <a:t>о</a:t>
            </a:r>
            <a:r>
              <a:rPr altLang="en-US" dirty="0" sz="2800" lang="ru-RU"/>
              <a:t>т</a:t>
            </a:r>
            <a:r>
              <a:rPr altLang="en-US" dirty="0" sz="2800" lang="ru-RU"/>
              <a:t>о</a:t>
            </a:r>
            <a:r>
              <a:rPr altLang="en-US" dirty="0" sz="2800" lang="ru-RU"/>
              <a:t>р</a:t>
            </a:r>
            <a:r>
              <a:rPr altLang="en-US" dirty="0" sz="2800" lang="ru-RU"/>
              <a:t>а</a:t>
            </a:r>
            <a:r>
              <a:rPr altLang="en-US" dirty="0" sz="2800" lang="ru-RU"/>
              <a:t>я</a:t>
            </a:r>
            <a:r>
              <a:rPr altLang="en-US" dirty="0" sz="2800" lang="en-US"/>
              <a:t> </a:t>
            </a:r>
            <a:r>
              <a:rPr altLang="en-US" dirty="0" sz="2800" lang="ru-RU"/>
              <a:t>передавалась </a:t>
            </a:r>
            <a:r>
              <a:rPr altLang="en-US" dirty="0" sz="2800" lang="ru-RU"/>
              <a:t>и</a:t>
            </a:r>
            <a:r>
              <a:rPr altLang="en-US" dirty="0" sz="2800" lang="ru-RU"/>
              <a:t>з</a:t>
            </a:r>
            <a:r>
              <a:rPr altLang="en-US" dirty="0" sz="2800" lang="en-US"/>
              <a:t> </a:t>
            </a:r>
            <a:r>
              <a:rPr altLang="en-US" dirty="0" sz="2800" lang="ru-RU"/>
              <a:t>п</a:t>
            </a:r>
            <a:r>
              <a:rPr altLang="en-US" dirty="0" sz="2800" lang="ru-RU"/>
              <a:t>о</a:t>
            </a:r>
            <a:r>
              <a:rPr altLang="en-US" dirty="0" sz="2800" lang="ru-RU"/>
              <a:t>к</a:t>
            </a:r>
            <a:r>
              <a:rPr altLang="en-US" dirty="0" sz="2800" lang="ru-RU"/>
              <a:t>о</a:t>
            </a:r>
            <a:r>
              <a:rPr altLang="en-US" dirty="0" sz="2800" lang="ru-RU"/>
              <a:t>л</a:t>
            </a:r>
            <a:r>
              <a:rPr altLang="en-US" dirty="0" sz="2800" lang="ru-RU"/>
              <a:t>е</a:t>
            </a:r>
            <a:r>
              <a:rPr altLang="en-US" dirty="0" sz="2800" lang="ru-RU"/>
              <a:t>н</a:t>
            </a:r>
            <a:r>
              <a:rPr altLang="en-US" dirty="0" sz="2800" lang="ru-RU"/>
              <a:t>и</a:t>
            </a:r>
            <a:r>
              <a:rPr altLang="en-US" dirty="0" sz="2800" lang="ru-RU"/>
              <a:t>я</a:t>
            </a:r>
            <a:r>
              <a:rPr altLang="en-US" dirty="0" sz="2800" lang="en-US"/>
              <a:t> </a:t>
            </a:r>
            <a:r>
              <a:rPr altLang="en-US" dirty="0" sz="2800" lang="ru-RU"/>
              <a:t>в</a:t>
            </a:r>
            <a:r>
              <a:rPr altLang="en-US" dirty="0" sz="2800" lang="en-US"/>
              <a:t> </a:t>
            </a:r>
            <a:r>
              <a:rPr altLang="en-US" dirty="0" sz="2800" lang="ru-RU"/>
              <a:t>п</a:t>
            </a:r>
            <a:r>
              <a:rPr altLang="en-US" dirty="0" sz="2800" lang="ru-RU"/>
              <a:t>о</a:t>
            </a:r>
            <a:r>
              <a:rPr altLang="en-US" dirty="0" sz="2800" lang="ru-RU"/>
              <a:t>коление</a:t>
            </a:r>
            <a:r>
              <a:rPr altLang="en-US" dirty="0" sz="2800" lang="en-US"/>
              <a:t>.</a:t>
            </a:r>
            <a:endParaRPr altLang="en-US" lang="zh-CN"/>
          </a:p>
        </p:txBody>
      </p:sp>
      <p:sp>
        <p:nvSpPr>
          <p:cNvPr id="1048602" name="Прямоугольник 5"/>
          <p:cNvSpPr/>
          <p:nvPr/>
        </p:nvSpPr>
        <p:spPr>
          <a:xfrm>
            <a:off x="1190607" y="615751"/>
            <a:ext cx="9288780" cy="891540"/>
          </a:xfrm>
          <a:prstGeom prst="rect"/>
          <a:noFill/>
        </p:spPr>
        <p:txBody>
          <a:bodyPr bIns="45720" lIns="91440" rIns="91440" tIns="45720" wrap="none">
            <a:spAutoFit/>
          </a:bodyPr>
          <a:p>
            <a:pPr algn="ctr"/>
            <a:r>
              <a:rPr b="1" dirty="0" sz="5400" lang="ru-RU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algn="tl" blurRad="12700" dir="2700000" dist="38100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 професси</a:t>
            </a:r>
            <a:r>
              <a:rPr altLang="en-US" b="1" dirty="0" sz="5400" lang="ru-RU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algn="tl" blurRad="12700" dir="2700000" dist="38100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</a:t>
            </a:r>
            <a:r>
              <a:rPr altLang="en-US" b="1" dirty="0" sz="5400" lang="en-US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algn="tl" blurRad="12700" dir="2700000" dist="38100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b="1" dirty="0" sz="5400" lang="ru-RU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algn="tl" blurRad="12700" dir="2700000" dist="38100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 нашей семье</a:t>
            </a:r>
            <a:endParaRPr b="1" cap="none" dirty="0" sz="5400" lang="ru-RU" spc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algn="tl" blurRad="12700" dir="2700000" dist="38100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5000" p14:dur="2000"/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Объект 2"/>
          <p:cNvSpPr>
            <a:spLocks noGrp="1"/>
          </p:cNvSpPr>
          <p:nvPr>
            <p:ph idx="1"/>
          </p:nvPr>
        </p:nvSpPr>
        <p:spPr>
          <a:xfrm>
            <a:off x="-5835781" y="1037257"/>
            <a:ext cx="10515600" cy="6244318"/>
          </a:xfrm>
        </p:spPr>
        <p:txBody>
          <a:bodyPr/>
          <a:p>
            <a:pPr indent="0" marL="0">
              <a:buNone/>
            </a:pPr>
            <a:r>
              <a:rPr dirty="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b="1" dirty="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20485" y="1037257"/>
            <a:ext cx="3623333" cy="4831110"/>
          </a:xfrm>
          <a:prstGeom prst="rect"/>
        </p:spPr>
      </p:pic>
      <p:sp>
        <p:nvSpPr>
          <p:cNvPr id="1048604" name="TextBox 6"/>
          <p:cNvSpPr txBox="1"/>
          <p:nvPr/>
        </p:nvSpPr>
        <p:spPr>
          <a:xfrm>
            <a:off x="4836294" y="1139111"/>
            <a:ext cx="5621976" cy="24917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 smtClean="0"/>
              <a:t>Любимое занятие в нашей семье – </a:t>
            </a:r>
            <a:r>
              <a:rPr altLang="en-US" dirty="0" lang="ru-RU" smtClean="0"/>
              <a:t>э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en-US" smtClean="0"/>
              <a:t> </a:t>
            </a:r>
            <a:r>
              <a:rPr dirty="0" lang="ru-RU" smtClean="0"/>
              <a:t>шитье.</a:t>
            </a:r>
            <a:endParaRPr altLang="en-US" lang="zh-CN"/>
          </a:p>
          <a:p>
            <a:r>
              <a:rPr dirty="0" lang="ru-RU" smtClean="0"/>
              <a:t>Моя прапрабабушка </a:t>
            </a:r>
            <a:r>
              <a:rPr dirty="0" lang="ru-RU" err="1" smtClean="0"/>
              <a:t>Шарипова</a:t>
            </a:r>
            <a:r>
              <a:rPr dirty="0" lang="ru-RU" smtClean="0"/>
              <a:t> </a:t>
            </a:r>
            <a:r>
              <a:rPr dirty="0" lang="ru-RU" err="1" smtClean="0"/>
              <a:t>Акчабей</a:t>
            </a:r>
            <a:r>
              <a:rPr dirty="0" lang="ru-RU" smtClean="0"/>
              <a:t> шила одежду себе и близким. </a:t>
            </a:r>
            <a:r>
              <a:rPr altLang="en-US" dirty="0" lang="ru-RU" smtClean="0"/>
              <a:t>В</a:t>
            </a:r>
            <a:r>
              <a:rPr altLang="en-US" dirty="0" lang="en-US" smtClean="0"/>
              <a:t> </a:t>
            </a:r>
            <a:r>
              <a:rPr altLang="en-US" dirty="0" lang="ru-RU" smtClean="0"/>
              <a:t>т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далёкие </a:t>
            </a:r>
            <a:r>
              <a:rPr altLang="en-US" dirty="0" lang="ru-RU" smtClean="0"/>
              <a:t>в</a:t>
            </a:r>
            <a:r>
              <a:rPr altLang="en-US" dirty="0" lang="ru-RU" smtClean="0"/>
              <a:t>р</a:t>
            </a:r>
            <a:r>
              <a:rPr altLang="en-US" dirty="0" lang="ru-RU" smtClean="0"/>
              <a:t>е</a:t>
            </a:r>
            <a:r>
              <a:rPr altLang="en-US" dirty="0" lang="ru-RU" smtClean="0"/>
              <a:t>м</a:t>
            </a:r>
            <a:r>
              <a:rPr altLang="en-US" dirty="0" lang="ru-RU" smtClean="0"/>
              <a:t>е</a:t>
            </a: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т</a:t>
            </a:r>
            <a:r>
              <a:rPr altLang="en-US" dirty="0" lang="ru-RU" smtClean="0"/>
              <a:t>к</a:t>
            </a:r>
            <a:r>
              <a:rPr altLang="en-US" dirty="0" lang="ru-RU" smtClean="0"/>
              <a:t>а</a:t>
            </a:r>
            <a:r>
              <a:rPr altLang="en-US" dirty="0" lang="ru-RU" smtClean="0"/>
              <a:t>н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б</a:t>
            </a:r>
            <a:r>
              <a:rPr altLang="en-US" dirty="0" lang="ru-RU" smtClean="0"/>
              <a:t>ы</a:t>
            </a:r>
            <a:r>
              <a:rPr altLang="en-US" dirty="0" lang="ru-RU" smtClean="0"/>
              <a:t>л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б</a:t>
            </a:r>
            <a:r>
              <a:rPr altLang="en-US" dirty="0" lang="ru-RU" smtClean="0"/>
              <a:t>о</a:t>
            </a:r>
            <a:r>
              <a:rPr altLang="en-US" dirty="0" lang="ru-RU" smtClean="0"/>
              <a:t>л</a:t>
            </a:r>
            <a:r>
              <a:rPr altLang="en-US" dirty="0" lang="ru-RU" smtClean="0"/>
              <a:t>ь</a:t>
            </a:r>
            <a:r>
              <a:rPr altLang="en-US" dirty="0" lang="ru-RU" smtClean="0"/>
              <a:t>ш</a:t>
            </a:r>
            <a:r>
              <a:rPr altLang="en-US" dirty="0" lang="ru-RU" smtClean="0"/>
              <a:t>о</a:t>
            </a:r>
            <a:r>
              <a:rPr altLang="en-US" dirty="0" lang="ru-RU" smtClean="0"/>
              <a:t>й</a:t>
            </a:r>
            <a:r>
              <a:rPr altLang="en-US" dirty="0" lang="en-US" smtClean="0"/>
              <a:t> </a:t>
            </a:r>
            <a:r>
              <a:rPr altLang="en-US" dirty="0" lang="ru-RU" smtClean="0"/>
              <a:t>р</a:t>
            </a:r>
            <a:r>
              <a:rPr altLang="en-US" dirty="0" lang="ru-RU" smtClean="0"/>
              <a:t>е</a:t>
            </a:r>
            <a:r>
              <a:rPr altLang="en-US" dirty="0" lang="ru-RU" smtClean="0"/>
              <a:t>д</a:t>
            </a:r>
            <a:r>
              <a:rPr altLang="en-US" dirty="0" lang="ru-RU" smtClean="0"/>
              <a:t>к</a:t>
            </a:r>
            <a:r>
              <a:rPr altLang="en-US" dirty="0" lang="ru-RU" smtClean="0"/>
              <a:t>о</a:t>
            </a:r>
            <a:r>
              <a:rPr altLang="en-US" dirty="0" lang="ru-RU" smtClean="0"/>
              <a:t>стью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о</a:t>
            </a:r>
            <a:r>
              <a:rPr altLang="en-US" dirty="0" lang="ru-RU" smtClean="0"/>
              <a:t>э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ru-RU" smtClean="0"/>
              <a:t>м</a:t>
            </a:r>
            <a:r>
              <a:rPr altLang="en-US" dirty="0" lang="ru-RU" smtClean="0"/>
              <a:t>у</a:t>
            </a:r>
            <a:r>
              <a:rPr altLang="en-US" dirty="0" lang="en-US" smtClean="0"/>
              <a:t> </a:t>
            </a:r>
            <a:r>
              <a:rPr altLang="en-US" dirty="0" lang="ru-RU" smtClean="0"/>
              <a:t>л</a:t>
            </a:r>
            <a:r>
              <a:rPr altLang="en-US" dirty="0" lang="ru-RU" smtClean="0"/>
              <a:t>ю</a:t>
            </a:r>
            <a:r>
              <a:rPr altLang="en-US" dirty="0" lang="ru-RU" smtClean="0"/>
              <a:t>д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а</a:t>
            </a:r>
            <a:r>
              <a:rPr altLang="en-US" dirty="0" lang="ru-RU" smtClean="0"/>
              <a:t>м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т</a:t>
            </a:r>
            <a:r>
              <a:rPr altLang="en-US" dirty="0" lang="ru-RU" smtClean="0"/>
              <a:t>к</a:t>
            </a:r>
            <a:r>
              <a:rPr altLang="en-US" dirty="0" lang="ru-RU" smtClean="0"/>
              <a:t>а</a:t>
            </a:r>
            <a:r>
              <a:rPr altLang="en-US" dirty="0" lang="ru-RU" smtClean="0"/>
              <a:t>л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о</a:t>
            </a:r>
            <a:r>
              <a:rPr altLang="en-US" dirty="0" lang="ru-RU" smtClean="0"/>
              <a:t>л</a:t>
            </a:r>
            <a:r>
              <a:rPr altLang="en-US" dirty="0" lang="ru-RU" smtClean="0"/>
              <a:t>о</a:t>
            </a:r>
            <a:r>
              <a:rPr altLang="en-US" dirty="0" lang="ru-RU" smtClean="0"/>
              <a:t>т</a:t>
            </a:r>
            <a:r>
              <a:rPr altLang="en-US" dirty="0" lang="ru-RU" smtClean="0"/>
              <a:t>на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и</a:t>
            </a:r>
            <a:r>
              <a:rPr altLang="en-US" dirty="0" lang="ru-RU" smtClean="0"/>
              <a:t>з</a:t>
            </a:r>
            <a:r>
              <a:rPr altLang="en-US" dirty="0" lang="en-US" smtClean="0"/>
              <a:t> </a:t>
            </a:r>
            <a:r>
              <a:rPr altLang="en-US" dirty="0" lang="ru-RU" smtClean="0"/>
              <a:t>к</a:t>
            </a:r>
            <a:r>
              <a:rPr altLang="en-US" dirty="0" lang="ru-RU" smtClean="0"/>
              <a:t>о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ru-RU" smtClean="0"/>
              <a:t>р</a:t>
            </a:r>
            <a:r>
              <a:rPr altLang="en-US" dirty="0" lang="ru-RU" smtClean="0"/>
              <a:t>ы</a:t>
            </a:r>
            <a:r>
              <a:rPr altLang="en-US" dirty="0" lang="ru-RU" smtClean="0"/>
              <a:t>х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о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ru-RU" smtClean="0"/>
              <a:t>м</a:t>
            </a:r>
            <a:r>
              <a:rPr altLang="en-US" dirty="0" lang="en-US" smtClean="0"/>
              <a:t> </a:t>
            </a:r>
            <a:r>
              <a:rPr altLang="en-US" dirty="0" lang="ru-RU" smtClean="0"/>
              <a:t>ш</a:t>
            </a:r>
            <a:r>
              <a:rPr altLang="en-US" dirty="0" lang="ru-RU" smtClean="0"/>
              <a:t>и</a:t>
            </a:r>
            <a:r>
              <a:rPr altLang="en-US" dirty="0" lang="ru-RU" smtClean="0"/>
              <a:t>л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себе </a:t>
            </a:r>
            <a:r>
              <a:rPr altLang="en-US" dirty="0" lang="ru-RU" smtClean="0"/>
              <a:t>о</a:t>
            </a:r>
            <a:r>
              <a:rPr altLang="en-US" dirty="0" lang="ru-RU" smtClean="0"/>
              <a:t>д</a:t>
            </a:r>
            <a:r>
              <a:rPr altLang="en-US" dirty="0" lang="ru-RU" smtClean="0"/>
              <a:t>е</a:t>
            </a:r>
            <a:r>
              <a:rPr altLang="en-US" dirty="0" lang="ru-RU" smtClean="0"/>
              <a:t>ж</a:t>
            </a:r>
            <a:r>
              <a:rPr altLang="en-US" dirty="0" lang="ru-RU" smtClean="0"/>
              <a:t>д</a:t>
            </a:r>
            <a:r>
              <a:rPr altLang="en-US" dirty="0" lang="ru-RU" smtClean="0"/>
              <a:t>у</a:t>
            </a:r>
            <a:r>
              <a:rPr altLang="en-US" dirty="0" lang="en-US" smtClean="0"/>
              <a:t>.</a:t>
            </a:r>
          </a:p>
          <a:p>
            <a:r>
              <a:rPr altLang="en-US" dirty="0" lang="ru-RU" smtClean="0"/>
              <a:t>Д</a:t>
            </a:r>
            <a:r>
              <a:rPr altLang="en-US" dirty="0" lang="ru-RU" smtClean="0"/>
              <a:t>о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и</a:t>
            </a:r>
            <a:r>
              <a:rPr altLang="en-US" dirty="0" lang="ru-RU" smtClean="0"/>
              <a:t>х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о</a:t>
            </a:r>
            <a:r>
              <a:rPr altLang="en-US" dirty="0" lang="ru-RU" smtClean="0"/>
              <a:t>р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о</a:t>
            </a:r>
            <a:r>
              <a:rPr altLang="en-US" dirty="0" lang="ru-RU" smtClean="0"/>
              <a:t>х</a:t>
            </a:r>
            <a:r>
              <a:rPr altLang="en-US" dirty="0" lang="ru-RU" smtClean="0"/>
              <a:t>р</a:t>
            </a:r>
            <a:r>
              <a:rPr altLang="en-US" dirty="0" lang="ru-RU" smtClean="0"/>
              <a:t>а</a:t>
            </a:r>
            <a:r>
              <a:rPr altLang="en-US" dirty="0" lang="ru-RU" smtClean="0"/>
              <a:t>н</a:t>
            </a:r>
            <a:r>
              <a:rPr altLang="en-US" dirty="0" lang="ru-RU" smtClean="0"/>
              <a:t>и</a:t>
            </a:r>
            <a:r>
              <a:rPr altLang="en-US" dirty="0" lang="ru-RU" smtClean="0"/>
              <a:t>л</a:t>
            </a:r>
            <a:r>
              <a:rPr altLang="en-US" dirty="0" lang="ru-RU" smtClean="0"/>
              <a:t>о</a:t>
            </a:r>
            <a:r>
              <a:rPr altLang="en-US" dirty="0" lang="ru-RU" smtClean="0"/>
              <a:t>с</a:t>
            </a:r>
            <a:r>
              <a:rPr altLang="en-US" dirty="0" lang="ru-RU" smtClean="0"/>
              <a:t>ь</a:t>
            </a:r>
            <a:r>
              <a:rPr altLang="en-US" dirty="0" lang="en-US" smtClean="0"/>
              <a:t> </a:t>
            </a:r>
            <a:r>
              <a:rPr altLang="en-US" dirty="0" lang="ru-RU" smtClean="0"/>
              <a:t>чёрное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а</a:t>
            </a:r>
            <a:r>
              <a:rPr altLang="en-US" dirty="0" lang="ru-RU" smtClean="0"/>
              <a:t>л</a:t>
            </a:r>
            <a:r>
              <a:rPr altLang="en-US" dirty="0" lang="ru-RU" smtClean="0"/>
              <a:t>ь</a:t>
            </a:r>
            <a:r>
              <a:rPr altLang="en-US" dirty="0" lang="ru-RU" smtClean="0"/>
              <a:t>то </a:t>
            </a:r>
            <a:r>
              <a:rPr altLang="en-US" dirty="0" lang="en-US" smtClean="0"/>
              <a:t> (</a:t>
            </a: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у</a:t>
            </a:r>
            <a:r>
              <a:rPr altLang="en-US" dirty="0" lang="ru-RU" smtClean="0"/>
              <a:t>д</a:t>
            </a:r>
            <a:r>
              <a:rPr altLang="en-US" dirty="0" lang="ru-RU" smtClean="0"/>
              <a:t>м</a:t>
            </a:r>
            <a:r>
              <a:rPr altLang="en-US" dirty="0" lang="ru-RU" smtClean="0"/>
              <a:t>уртском </a:t>
            </a:r>
            <a:r>
              <a:rPr altLang="en-US" dirty="0" lang="ru-RU" smtClean="0"/>
              <a:t>языке </a:t>
            </a:r>
            <a:r>
              <a:rPr altLang="en-US" dirty="0" lang="ru-RU" smtClean="0"/>
              <a:t>е</a:t>
            </a:r>
            <a:r>
              <a:rPr altLang="en-US" dirty="0" lang="ru-RU" smtClean="0"/>
              <a:t>г</a:t>
            </a:r>
            <a:r>
              <a:rPr altLang="en-US" dirty="0" lang="ru-RU" smtClean="0"/>
              <a:t>о</a:t>
            </a:r>
            <a:r>
              <a:rPr altLang="en-US" dirty="0" lang="en-US" smtClean="0"/>
              <a:t> </a:t>
            </a: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ru-RU" smtClean="0"/>
              <a:t>з</a:t>
            </a:r>
            <a:r>
              <a:rPr altLang="en-US" dirty="0" lang="ru-RU" smtClean="0"/>
              <a:t>ы</a:t>
            </a:r>
            <a:r>
              <a:rPr altLang="en-US" dirty="0" lang="ru-RU" smtClean="0"/>
              <a:t>в</a:t>
            </a:r>
            <a:r>
              <a:rPr altLang="en-US" dirty="0" lang="ru-RU" smtClean="0"/>
              <a:t>а</a:t>
            </a:r>
            <a:r>
              <a:rPr altLang="en-US" dirty="0" lang="ru-RU" smtClean="0"/>
              <a:t>ю</a:t>
            </a:r>
            <a:r>
              <a:rPr altLang="en-US" dirty="0" lang="ru-RU" smtClean="0"/>
              <a:t>т</a:t>
            </a:r>
            <a:r>
              <a:rPr altLang="en-US" dirty="0" lang="en-US" smtClean="0"/>
              <a:t> </a:t>
            </a:r>
            <a:r>
              <a:rPr altLang="en-US" dirty="0" lang="ru-RU" smtClean="0"/>
              <a:t>Д</a:t>
            </a:r>
            <a:r>
              <a:rPr altLang="en-US" dirty="0" lang="ru-RU" smtClean="0"/>
              <a:t>У</a:t>
            </a:r>
            <a:r>
              <a:rPr altLang="en-US" dirty="0" lang="ru-RU" smtClean="0"/>
              <a:t>К</a:t>
            </a:r>
            <a:r>
              <a:rPr altLang="en-US" dirty="0" lang="ru-RU" smtClean="0"/>
              <a:t>Е</a:t>
            </a:r>
            <a:r>
              <a:rPr altLang="en-US" dirty="0" lang="ru-RU" smtClean="0"/>
              <a:t>С</a:t>
            </a:r>
            <a:r>
              <a:rPr altLang="en-US" dirty="0" lang="en-US" smtClean="0"/>
              <a:t>)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ш</a:t>
            </a:r>
            <a:r>
              <a:rPr altLang="en-US" dirty="0" lang="ru-RU" smtClean="0"/>
              <a:t>и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р</a:t>
            </a:r>
            <a:r>
              <a:rPr altLang="en-US" dirty="0" lang="ru-RU" smtClean="0"/>
              <a:t>у</a:t>
            </a:r>
            <a:r>
              <a:rPr altLang="en-US" dirty="0" lang="ru-RU" smtClean="0"/>
              <a:t>к</a:t>
            </a:r>
            <a:r>
              <a:rPr altLang="en-US" dirty="0" lang="ru-RU" smtClean="0"/>
              <a:t>а</a:t>
            </a:r>
            <a:r>
              <a:rPr altLang="en-US" dirty="0" lang="ru-RU" smtClean="0"/>
              <a:t>м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м</a:t>
            </a:r>
            <a:r>
              <a:rPr altLang="en-US" dirty="0" lang="ru-RU" smtClean="0"/>
              <a:t>о</a:t>
            </a:r>
            <a:r>
              <a:rPr altLang="en-US" dirty="0" lang="ru-RU" smtClean="0"/>
              <a:t>е</a:t>
            </a:r>
            <a:r>
              <a:rPr altLang="en-US" dirty="0" lang="ru-RU" smtClean="0"/>
              <a:t>й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р</a:t>
            </a:r>
            <a:r>
              <a:rPr altLang="en-US" dirty="0" lang="ru-RU" smtClean="0"/>
              <a:t>а</a:t>
            </a:r>
            <a:r>
              <a:rPr altLang="en-US" dirty="0" lang="ru-RU" smtClean="0"/>
              <a:t>п</a:t>
            </a:r>
            <a:r>
              <a:rPr altLang="en-US" dirty="0" lang="ru-RU" smtClean="0"/>
              <a:t>р</a:t>
            </a:r>
            <a:r>
              <a:rPr altLang="en-US" dirty="0" lang="ru-RU" smtClean="0"/>
              <a:t>а</a:t>
            </a:r>
            <a:r>
              <a:rPr altLang="en-US" dirty="0" lang="ru-RU" smtClean="0"/>
              <a:t>б</a:t>
            </a:r>
            <a:r>
              <a:rPr altLang="en-US" dirty="0" lang="ru-RU" smtClean="0"/>
              <a:t>а</a:t>
            </a:r>
            <a:r>
              <a:rPr altLang="en-US" dirty="0" lang="ru-RU" smtClean="0"/>
              <a:t>б</a:t>
            </a:r>
            <a:r>
              <a:rPr altLang="en-US" dirty="0" lang="ru-RU" smtClean="0"/>
              <a:t>у</a:t>
            </a:r>
            <a:r>
              <a:rPr altLang="en-US" dirty="0" lang="ru-RU" smtClean="0"/>
              <a:t>шк</a:t>
            </a:r>
            <a:r>
              <a:rPr altLang="en-US" dirty="0" lang="ru-RU" smtClean="0"/>
              <a:t>и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е</a:t>
            </a:r>
            <a:r>
              <a:rPr altLang="en-US" dirty="0" lang="ru-RU" smtClean="0"/>
              <a:t>м</a:t>
            </a:r>
            <a:r>
              <a:rPr altLang="en-US" dirty="0" lang="ru-RU" smtClean="0"/>
              <a:t>у</a:t>
            </a:r>
            <a:r>
              <a:rPr altLang="en-US" dirty="0" lang="en-US" smtClean="0"/>
              <a:t> </a:t>
            </a:r>
            <a:r>
              <a:rPr altLang="en-US" dirty="0" lang="ru-RU" smtClean="0"/>
              <a:t>б</a:t>
            </a:r>
            <a:r>
              <a:rPr altLang="en-US" dirty="0" lang="ru-RU" smtClean="0"/>
              <a:t>о</a:t>
            </a:r>
            <a:r>
              <a:rPr altLang="en-US" dirty="0" lang="ru-RU" smtClean="0"/>
              <a:t>л</a:t>
            </a:r>
            <a:r>
              <a:rPr altLang="en-US" dirty="0" lang="ru-RU" smtClean="0"/>
              <a:t>ь</a:t>
            </a:r>
            <a:r>
              <a:rPr altLang="en-US" dirty="0" lang="ru-RU" smtClean="0"/>
              <a:t>ш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en-US" smtClean="0"/>
              <a:t>1</a:t>
            </a:r>
            <a:r>
              <a:rPr altLang="en-US" dirty="0" lang="en-US" smtClean="0"/>
              <a:t>0</a:t>
            </a:r>
            <a:r>
              <a:rPr altLang="en-US" dirty="0" lang="en-US" smtClean="0"/>
              <a:t>0</a:t>
            </a:r>
            <a:r>
              <a:rPr altLang="en-US" dirty="0" lang="en-US" smtClean="0"/>
              <a:t> </a:t>
            </a:r>
            <a:r>
              <a:rPr altLang="en-US" dirty="0" lang="ru-RU" smtClean="0"/>
              <a:t>л</a:t>
            </a:r>
            <a:r>
              <a:rPr altLang="en-US" dirty="0" lang="ru-RU" smtClean="0"/>
              <a:t>е</a:t>
            </a:r>
            <a:r>
              <a:rPr altLang="en-US" dirty="0" lang="ru-RU" smtClean="0"/>
              <a:t>т</a:t>
            </a:r>
            <a:r>
              <a:rPr altLang="en-US" dirty="0" lang="en-US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5000" p14:dur="2000"/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Объект 2"/>
          <p:cNvSpPr>
            <a:spLocks noGrp="1"/>
          </p:cNvSpPr>
          <p:nvPr>
            <p:ph idx="1"/>
          </p:nvPr>
        </p:nvSpPr>
        <p:spPr>
          <a:xfrm>
            <a:off x="635001" y="243567"/>
            <a:ext cx="10515600" cy="6302375"/>
          </a:xfrm>
        </p:spPr>
        <p:txBody>
          <a:bodyPr/>
          <a:p>
            <a:pPr algn="just" indent="0" marL="0">
              <a:buNone/>
            </a:pPr>
            <a:r>
              <a:rPr dirty="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b="1" dirty="0" sz="2400"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marL="0">
              <a:buNone/>
            </a:pPr>
            <a:endParaRPr dirty="0" sz="240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39120" y="775854"/>
            <a:ext cx="3121264" cy="4945615"/>
          </a:xfrm>
          <a:prstGeom prst="rect"/>
        </p:spPr>
      </p:pic>
      <p:sp>
        <p:nvSpPr>
          <p:cNvPr id="1048606" name="TextBox 3"/>
          <p:cNvSpPr txBox="1"/>
          <p:nvPr/>
        </p:nvSpPr>
        <p:spPr>
          <a:xfrm>
            <a:off x="4576764" y="548640"/>
            <a:ext cx="5957455" cy="54000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3200" lang="ru-RU" smtClean="0"/>
              <a:t>А еще моя </a:t>
            </a:r>
            <a:r>
              <a:rPr dirty="0" sz="3200" lang="ru-RU" err="1" smtClean="0"/>
              <a:t>прапрабабу</a:t>
            </a:r>
            <a:r>
              <a:rPr altLang="en-US" dirty="0" sz="3200" lang="ru-RU" err="1" smtClean="0"/>
              <a:t>ш</a:t>
            </a:r>
            <a:r>
              <a:rPr dirty="0" sz="3200" lang="ru-RU" err="1" smtClean="0"/>
              <a:t>ка</a:t>
            </a:r>
            <a:r>
              <a:rPr dirty="0" sz="3200" lang="ru-RU" smtClean="0"/>
              <a:t> </a:t>
            </a:r>
            <a:r>
              <a:rPr dirty="0" sz="3200" lang="ru-RU" err="1" smtClean="0"/>
              <a:t>Шарипова</a:t>
            </a:r>
            <a:r>
              <a:rPr dirty="0" sz="3200" lang="ru-RU" smtClean="0"/>
              <a:t> </a:t>
            </a:r>
            <a:r>
              <a:rPr dirty="0" sz="3200" lang="ru-RU" err="1" smtClean="0"/>
              <a:t>Акчабей</a:t>
            </a:r>
            <a:r>
              <a:rPr dirty="0" sz="3200" lang="ru-RU" smtClean="0"/>
              <a:t> любила мастерить различные украшения</a:t>
            </a:r>
            <a:r>
              <a:rPr dirty="0" sz="3200" lang="en-US" smtClean="0"/>
              <a:t>,</a:t>
            </a:r>
            <a:r>
              <a:rPr dirty="0" sz="3200" lang="en-US" smtClean="0"/>
              <a:t> 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ы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ц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нальн</a:t>
            </a:r>
            <a:r>
              <a:rPr altLang="en-US" dirty="0" sz="3200" lang="ru-RU" smtClean="0"/>
              <a:t>ы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п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з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.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Э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у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ш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я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служили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 </a:t>
            </a:r>
            <a:r>
              <a:rPr altLang="en-US" dirty="0" sz="3200" lang="en-US" smtClean="0"/>
              <a:t>-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защищали </a:t>
            </a:r>
            <a:r>
              <a:rPr altLang="en-US" dirty="0" sz="3200" lang="ru-RU" smtClean="0"/>
              <a:t>хозяйку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т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сглаза </a:t>
            </a:r>
            <a:r>
              <a:rPr altLang="en-US" dirty="0" sz="3200" lang="en-US" smtClean="0"/>
              <a:t>.</a:t>
            </a:r>
            <a:endParaRPr altLang="en-US" lang="zh-CN"/>
          </a:p>
          <a:p>
            <a:r>
              <a:rPr dirty="0" sz="3200" lang="ru-RU" smtClean="0"/>
              <a:t>На фотографии  -</a:t>
            </a:r>
            <a:r>
              <a:rPr dirty="0" sz="3200" lang="en-US" smtClean="0"/>
              <a:t> 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en-US" smtClean="0"/>
              <a:t>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сделанное 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з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х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я</a:t>
            </a:r>
            <a:r>
              <a:rPr altLang="en-US" dirty="0" sz="3200" lang="ru-RU" smtClean="0"/>
              <a:t>ных </a:t>
            </a:r>
            <a:r>
              <a:rPr altLang="en-US" dirty="0" sz="3200" lang="ru-RU" smtClean="0"/>
              <a:t>монет</a:t>
            </a:r>
            <a:r>
              <a:rPr altLang="en-US" dirty="0" sz="3200" lang="en-US" smtClean="0"/>
              <a:t>.</a:t>
            </a:r>
            <a:endParaRPr dirty="0" sz="320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26000" p14:dur="2000"/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Объект 2"/>
          <p:cNvSpPr>
            <a:spLocks noGrp="1"/>
          </p:cNvSpPr>
          <p:nvPr>
            <p:ph idx="1"/>
          </p:nvPr>
        </p:nvSpPr>
        <p:spPr>
          <a:xfrm>
            <a:off x="838199" y="110971"/>
            <a:ext cx="10515600" cy="6055632"/>
          </a:xfrm>
        </p:spPr>
        <p:txBody>
          <a:bodyPr/>
          <a:p>
            <a:pPr algn="just" indent="0" marL="0">
              <a:buNone/>
            </a:pPr>
            <a:r>
              <a:rPr b="1" dirty="0" lang="ru-RU" smtClean="0">
                <a:latin typeface="Times New Roman" pitchFamily="18" charset="0"/>
                <a:cs typeface="Times New Roman" pitchFamily="18" charset="0"/>
              </a:rPr>
              <a:t>	</a:t>
            </a:r>
            <a:endParaRPr b="1" dirty="0" lang="ru-RU"/>
          </a:p>
        </p:txBody>
      </p:sp>
      <p:pic>
        <p:nvPicPr>
          <p:cNvPr id="209716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2582" y="1107004"/>
            <a:ext cx="3673551" cy="4735159"/>
          </a:xfrm>
          <a:prstGeom prst="rect"/>
        </p:spPr>
      </p:pic>
      <p:sp>
        <p:nvSpPr>
          <p:cNvPr id="1048608" name="TextBox 7"/>
          <p:cNvSpPr txBox="1"/>
          <p:nvPr/>
        </p:nvSpPr>
        <p:spPr>
          <a:xfrm>
            <a:off x="4833571" y="487680"/>
            <a:ext cx="5541818" cy="5882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3200" lang="ru-RU" smtClean="0"/>
              <a:t>Дело своей матери про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ж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dirty="0" sz="3200" lang="ru-RU" smtClean="0"/>
              <a:t> моя прабабушка</a:t>
            </a:r>
            <a:r>
              <a:rPr dirty="0" sz="3200" lang="en-US" smtClean="0"/>
              <a:t> </a:t>
            </a:r>
            <a:r>
              <a:rPr dirty="0" sz="3200" lang="en-US" smtClean="0"/>
              <a:t>-</a:t>
            </a:r>
            <a:r>
              <a:rPr dirty="0" sz="3200" lang="ru-RU" smtClean="0"/>
              <a:t> </a:t>
            </a:r>
            <a:r>
              <a:rPr dirty="0" sz="3200" lang="ru-RU" err="1" smtClean="0"/>
              <a:t>Картошкина</a:t>
            </a:r>
            <a:r>
              <a:rPr dirty="0" sz="3200" lang="ru-RU" smtClean="0"/>
              <a:t> </a:t>
            </a:r>
            <a:r>
              <a:rPr dirty="0" sz="3200" lang="ru-RU" err="1" smtClean="0"/>
              <a:t>Чачабей</a:t>
            </a:r>
            <a:r>
              <a:rPr dirty="0" sz="3200" lang="ru-RU" smtClean="0"/>
              <a:t>. </a:t>
            </a:r>
            <a:r>
              <a:rPr altLang="en-US" dirty="0" sz="3200" lang="ru-RU" smtClean="0"/>
              <a:t>В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э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у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е</a:t>
            </a:r>
            <a:r>
              <a:rPr dirty="0" sz="3200" lang="ru-RU" smtClean="0"/>
              <a:t>й 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п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лнилось </a:t>
            </a:r>
            <a:r>
              <a:rPr dirty="0" sz="3200" lang="ru-RU" smtClean="0"/>
              <a:t>90 лет</a:t>
            </a:r>
            <a:r>
              <a:rPr dirty="0" sz="3200" lang="en-US" smtClean="0"/>
              <a:t>.</a:t>
            </a:r>
            <a:endParaRPr dirty="0" sz="3200" lang="ru-RU"/>
          </a:p>
          <a:p>
            <a:r>
              <a:rPr altLang="en-US" dirty="0" sz="3200" lang="ru-RU" smtClean="0"/>
              <a:t>В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сти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ю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ш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ь</a:t>
            </a:r>
            <a:r>
              <a:rPr altLang="en-US" dirty="0" sz="3200" lang="en-US" smtClean="0"/>
              <a:t>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ы</a:t>
            </a:r>
            <a:r>
              <a:rPr altLang="en-US" dirty="0" sz="3200" lang="ru-RU" smtClean="0"/>
              <a:t>ш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ь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я</a:t>
            </a:r>
            <a:r>
              <a:rPr altLang="en-US" dirty="0" sz="3200" lang="ru-RU" smtClean="0"/>
              <a:t>з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ь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ю</a:t>
            </a:r>
            <a:r>
              <a:rPr altLang="en-US" dirty="0" sz="3200" lang="ru-RU" smtClean="0"/>
              <a:t>ч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.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ь</a:t>
            </a:r>
            <a:r>
              <a:rPr altLang="en-US" dirty="0" sz="3200" lang="ru-RU" smtClean="0"/>
              <a:t>ш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ы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было 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о</a:t>
            </a:r>
            <a:r>
              <a:rPr altLang="en-US" dirty="0" sz="3200" lang="en-US" smtClean="0"/>
              <a:t>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о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о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находи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я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з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аться 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ю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ы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.</a:t>
            </a:r>
            <a:endParaRPr dirty="0" sz="320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3000" p14:dur="2000"/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Объект 2"/>
          <p:cNvSpPr>
            <a:spLocks noGrp="1"/>
          </p:cNvSpPr>
          <p:nvPr>
            <p:ph idx="1"/>
          </p:nvPr>
        </p:nvSpPr>
        <p:spPr>
          <a:xfrm>
            <a:off x="4746572" y="793503"/>
            <a:ext cx="6804170" cy="6064496"/>
          </a:xfrm>
        </p:spPr>
        <p:txBody>
          <a:bodyPr/>
          <a:p>
            <a:pPr indent="0" marL="0">
              <a:buNone/>
            </a:pP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этой </a:t>
            </a:r>
            <a:r>
              <a:rPr altLang="en-US" dirty="0" lang="ru-RU" smtClean="0"/>
              <a:t>ф</a:t>
            </a:r>
            <a:r>
              <a:rPr altLang="en-US" dirty="0" lang="ru-RU" smtClean="0"/>
              <a:t>о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ru-RU" smtClean="0"/>
              <a:t>г</a:t>
            </a:r>
            <a:r>
              <a:rPr altLang="en-US" dirty="0" lang="ru-RU" smtClean="0"/>
              <a:t>рафии </a:t>
            </a:r>
            <a:r>
              <a:rPr altLang="en-US" dirty="0" lang="ru-RU" smtClean="0"/>
              <a:t>м</a:t>
            </a:r>
            <a:r>
              <a:rPr altLang="en-US" dirty="0" lang="ru-RU" smtClean="0"/>
              <a:t>о</a:t>
            </a:r>
            <a:r>
              <a:rPr altLang="en-US" dirty="0" lang="ru-RU" smtClean="0"/>
              <a:t>я</a:t>
            </a:r>
            <a:r>
              <a:rPr altLang="en-US" dirty="0" lang="en-US" smtClean="0"/>
              <a:t> </a:t>
            </a:r>
            <a:r>
              <a:rPr altLang="en-US" dirty="0" lang="ru-RU" smtClean="0"/>
              <a:t>м</a:t>
            </a:r>
            <a:r>
              <a:rPr altLang="en-US" dirty="0" lang="ru-RU" smtClean="0"/>
              <a:t>а</a:t>
            </a:r>
            <a:r>
              <a:rPr altLang="en-US" dirty="0" lang="ru-RU" smtClean="0"/>
              <a:t>м</a:t>
            </a:r>
            <a:r>
              <a:rPr altLang="en-US" dirty="0" lang="ru-RU" smtClean="0"/>
              <a:t>а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en-US" smtClean="0"/>
              <a:t> </a:t>
            </a:r>
            <a:r>
              <a:rPr altLang="en-US" dirty="0" lang="ru-RU" smtClean="0"/>
              <a:t>р</a:t>
            </a:r>
            <a:r>
              <a:rPr altLang="en-US" dirty="0" lang="ru-RU" smtClean="0"/>
              <a:t>о</a:t>
            </a:r>
            <a:r>
              <a:rPr altLang="en-US" dirty="0" lang="ru-RU" smtClean="0"/>
              <a:t>з</a:t>
            </a:r>
            <a:r>
              <a:rPr altLang="en-US" dirty="0" lang="ru-RU" smtClean="0"/>
              <a:t>о</a:t>
            </a:r>
            <a:r>
              <a:rPr altLang="en-US" dirty="0" lang="ru-RU" smtClean="0"/>
              <a:t>в</a:t>
            </a:r>
            <a:r>
              <a:rPr altLang="en-US" dirty="0" lang="ru-RU" smtClean="0"/>
              <a:t>ом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ru-RU" smtClean="0"/>
              <a:t>т</a:t>
            </a:r>
            <a:r>
              <a:rPr altLang="en-US" dirty="0" lang="ru-RU" smtClean="0"/>
              <a:t>ь</a:t>
            </a:r>
            <a:r>
              <a:rPr altLang="en-US" dirty="0" lang="ru-RU" smtClean="0"/>
              <a:t>е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которое </a:t>
            </a:r>
            <a:r>
              <a:rPr altLang="en-US" dirty="0" lang="ru-RU" smtClean="0"/>
              <a:t>с</a:t>
            </a:r>
            <a:r>
              <a:rPr altLang="en-US" dirty="0" lang="ru-RU" smtClean="0"/>
              <a:t>ш</a:t>
            </a:r>
            <a:r>
              <a:rPr altLang="en-US" dirty="0" lang="ru-RU" smtClean="0"/>
              <a:t>и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м</a:t>
            </a:r>
            <a:r>
              <a:rPr altLang="en-US" dirty="0" lang="ru-RU" smtClean="0"/>
              <a:t>о</a:t>
            </a:r>
            <a:r>
              <a:rPr altLang="en-US" dirty="0" lang="ru-RU" smtClean="0"/>
              <a:t>я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р</a:t>
            </a:r>
            <a:r>
              <a:rPr altLang="en-US" dirty="0" lang="ru-RU" smtClean="0"/>
              <a:t>а</a:t>
            </a:r>
            <a:r>
              <a:rPr altLang="en-US" dirty="0" lang="ru-RU" smtClean="0"/>
              <a:t>б</a:t>
            </a:r>
            <a:r>
              <a:rPr altLang="en-US" dirty="0" lang="ru-RU" smtClean="0"/>
              <a:t>а</a:t>
            </a:r>
            <a:r>
              <a:rPr altLang="en-US" dirty="0" lang="ru-RU" smtClean="0"/>
              <a:t>б</a:t>
            </a:r>
            <a:r>
              <a:rPr altLang="en-US" dirty="0" lang="ru-RU" smtClean="0"/>
              <a:t>у</a:t>
            </a:r>
            <a:r>
              <a:rPr altLang="en-US" dirty="0" lang="ru-RU" smtClean="0"/>
              <a:t>шка</a:t>
            </a:r>
            <a:r>
              <a:rPr altLang="en-US" dirty="0" lang="en-US" smtClean="0"/>
              <a:t>.</a:t>
            </a:r>
            <a:endParaRPr altLang="en-US" lang="zh-CN"/>
          </a:p>
          <a:p>
            <a:pPr indent="0" marL="0">
              <a:buNone/>
            </a:pP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о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л</a:t>
            </a:r>
            <a:r>
              <a:rPr altLang="en-US" dirty="0" lang="ru-RU" smtClean="0"/>
              <a:t>о</a:t>
            </a:r>
            <a:r>
              <a:rPr altLang="en-US" dirty="0" lang="ru-RU" smtClean="0"/>
              <a:t>в</a:t>
            </a:r>
            <a:r>
              <a:rPr altLang="en-US" dirty="0" lang="ru-RU" smtClean="0"/>
              <a:t>а</a:t>
            </a:r>
            <a:r>
              <a:rPr altLang="en-US" dirty="0" lang="ru-RU" smtClean="0"/>
              <a:t>м</a:t>
            </a:r>
            <a:r>
              <a:rPr altLang="en-US" dirty="0" lang="en-US" smtClean="0"/>
              <a:t> </a:t>
            </a:r>
            <a:r>
              <a:rPr altLang="en-US" dirty="0" lang="ru-RU" smtClean="0"/>
              <a:t>б</a:t>
            </a:r>
            <a:r>
              <a:rPr altLang="en-US" dirty="0" lang="ru-RU" smtClean="0"/>
              <a:t>а</a:t>
            </a:r>
            <a:r>
              <a:rPr altLang="en-US" dirty="0" lang="ru-RU" smtClean="0"/>
              <a:t>б</a:t>
            </a:r>
            <a:r>
              <a:rPr altLang="en-US" dirty="0" lang="ru-RU" smtClean="0"/>
              <a:t>у</a:t>
            </a:r>
            <a:r>
              <a:rPr altLang="en-US" dirty="0" lang="ru-RU" smtClean="0"/>
              <a:t>ш</a:t>
            </a:r>
            <a:r>
              <a:rPr altLang="en-US" dirty="0" lang="ru-RU" smtClean="0"/>
              <a:t>к</a:t>
            </a:r>
            <a:r>
              <a:rPr altLang="en-US" dirty="0" lang="ru-RU" smtClean="0"/>
              <a:t>и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т</a:t>
            </a:r>
            <a:r>
              <a:rPr altLang="en-US" dirty="0" lang="ru-RU" smtClean="0"/>
              <a:t>к</a:t>
            </a:r>
            <a:r>
              <a:rPr altLang="en-US" dirty="0" lang="ru-RU" smtClean="0"/>
              <a:t>а</a:t>
            </a:r>
            <a:r>
              <a:rPr altLang="en-US" dirty="0" lang="ru-RU" smtClean="0"/>
              <a:t>н</a:t>
            </a:r>
            <a:r>
              <a:rPr altLang="en-US" dirty="0" lang="ru-RU" smtClean="0"/>
              <a:t>ь</a:t>
            </a:r>
            <a:r>
              <a:rPr altLang="en-US" dirty="0" lang="en-US" smtClean="0"/>
              <a:t> </a:t>
            </a: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э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ru-RU" smtClean="0"/>
              <a:t>т</a:t>
            </a:r>
            <a:r>
              <a:rPr altLang="en-US" dirty="0" lang="ru-RU" smtClean="0"/>
              <a:t>ь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е</a:t>
            </a:r>
            <a:r>
              <a:rPr altLang="en-US" dirty="0" lang="ru-RU" smtClean="0"/>
              <a:t>й</a:t>
            </a:r>
            <a:r>
              <a:rPr altLang="en-US" dirty="0" lang="en-US" smtClean="0"/>
              <a:t> </a:t>
            </a:r>
            <a:r>
              <a:rPr altLang="en-US" dirty="0" lang="ru-RU" smtClean="0"/>
              <a:t>привезли </a:t>
            </a:r>
            <a:r>
              <a:rPr altLang="en-US" dirty="0" lang="ru-RU" smtClean="0"/>
              <a:t>р</a:t>
            </a:r>
            <a:r>
              <a:rPr altLang="en-US" dirty="0" lang="ru-RU" smtClean="0"/>
              <a:t>о</a:t>
            </a:r>
            <a:r>
              <a:rPr altLang="en-US" dirty="0" lang="ru-RU" smtClean="0"/>
              <a:t>д</a:t>
            </a:r>
            <a:r>
              <a:rPr altLang="en-US" dirty="0" lang="ru-RU" smtClean="0"/>
              <a:t>с</a:t>
            </a:r>
            <a:r>
              <a:rPr altLang="en-US" dirty="0" lang="ru-RU" smtClean="0"/>
              <a:t>твенники </a:t>
            </a:r>
            <a:r>
              <a:rPr altLang="en-US" dirty="0" lang="ru-RU" smtClean="0"/>
              <a:t>и</a:t>
            </a:r>
            <a:r>
              <a:rPr altLang="en-US" dirty="0" lang="ru-RU" smtClean="0"/>
              <a:t>з</a:t>
            </a:r>
            <a:r>
              <a:rPr altLang="en-US" dirty="0" lang="ru-RU" smtClean="0"/>
              <a:t>д</a:t>
            </a:r>
            <a:r>
              <a:rPr altLang="en-US" dirty="0" lang="ru-RU" smtClean="0"/>
              <a:t>а</a:t>
            </a:r>
            <a:r>
              <a:rPr altLang="en-US" dirty="0" lang="ru-RU" smtClean="0"/>
              <a:t>л</a:t>
            </a:r>
            <a:r>
              <a:rPr altLang="en-US" dirty="0" lang="ru-RU" smtClean="0"/>
              <a:t>е</a:t>
            </a:r>
            <a:r>
              <a:rPr altLang="en-US" dirty="0" lang="ru-RU" smtClean="0"/>
              <a:t>к</a:t>
            </a:r>
            <a:r>
              <a:rPr altLang="en-US" dirty="0" lang="ru-RU" smtClean="0"/>
              <a:t>а</a:t>
            </a:r>
            <a:r>
              <a:rPr altLang="en-US" dirty="0" lang="en-US" smtClean="0"/>
              <a:t>.</a:t>
            </a:r>
            <a:r>
              <a:rPr altLang="en-US"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ru-RU" smtClean="0"/>
              <a:t>ы</a:t>
            </a:r>
            <a:r>
              <a:rPr altLang="en-US" dirty="0" lang="ru-RU" smtClean="0"/>
              <a:t>к</a:t>
            </a:r>
            <a:r>
              <a:rPr altLang="en-US" dirty="0" lang="ru-RU" smtClean="0"/>
              <a:t>р</a:t>
            </a:r>
            <a:r>
              <a:rPr altLang="en-US" dirty="0" lang="ru-RU" smtClean="0"/>
              <a:t>о</a:t>
            </a:r>
            <a:r>
              <a:rPr altLang="en-US" dirty="0" lang="ru-RU" smtClean="0"/>
              <a:t>е</a:t>
            </a:r>
            <a:r>
              <a:rPr altLang="en-US" dirty="0" lang="ru-RU" smtClean="0"/>
              <a:t>к</a:t>
            </a:r>
            <a:r>
              <a:rPr altLang="en-US"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en-US" smtClean="0"/>
              <a:t> 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ru-RU" smtClean="0"/>
              <a:t>р</a:t>
            </a:r>
            <a:r>
              <a:rPr altLang="en-US" dirty="0" lang="ru-RU" smtClean="0"/>
              <a:t>е</a:t>
            </a:r>
            <a:r>
              <a:rPr altLang="en-US" dirty="0" lang="ru-RU" smtClean="0"/>
              <a:t>м</a:t>
            </a:r>
            <a:r>
              <a:rPr altLang="en-US" dirty="0" lang="ru-RU" smtClean="0"/>
              <a:t>я</a:t>
            </a:r>
            <a:r>
              <a:rPr altLang="en-US" dirty="0" lang="en-US" smtClean="0"/>
              <a:t> </a:t>
            </a:r>
            <a:r>
              <a:rPr altLang="en-US" dirty="0" lang="ru-RU" smtClean="0"/>
              <a:t>н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было,</a:t>
            </a:r>
            <a:r>
              <a:rPr altLang="en-US" dirty="0" lang="en-US" smtClean="0"/>
              <a:t> </a:t>
            </a:r>
            <a:r>
              <a:rPr altLang="en-US" dirty="0" lang="ru-RU" smtClean="0"/>
              <a:t>швейные </a:t>
            </a:r>
            <a:r>
              <a:rPr altLang="en-US" dirty="0" lang="ru-RU" smtClean="0"/>
              <a:t>м</a:t>
            </a:r>
            <a:r>
              <a:rPr altLang="en-US" dirty="0" lang="ru-RU" smtClean="0"/>
              <a:t>а</a:t>
            </a:r>
            <a:r>
              <a:rPr altLang="en-US" dirty="0" lang="ru-RU" smtClean="0"/>
              <a:t>ш</a:t>
            </a:r>
            <a:r>
              <a:rPr altLang="en-US" dirty="0" lang="ru-RU" smtClean="0"/>
              <a:t>и</a:t>
            </a:r>
            <a:r>
              <a:rPr altLang="en-US" dirty="0" lang="ru-RU" smtClean="0"/>
              <a:t>н</a:t>
            </a:r>
            <a:r>
              <a:rPr altLang="en-US" dirty="0" lang="ru-RU" smtClean="0"/>
              <a:t>ы</a:t>
            </a:r>
            <a:r>
              <a:rPr altLang="en-US" dirty="0" lang="en-US" smtClean="0"/>
              <a:t> 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ru-RU" smtClean="0"/>
              <a:t>ж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б</a:t>
            </a:r>
            <a:r>
              <a:rPr altLang="en-US" dirty="0" lang="ru-RU" smtClean="0"/>
              <a:t>ы</a:t>
            </a:r>
            <a:r>
              <a:rPr altLang="en-US" dirty="0" lang="ru-RU" smtClean="0"/>
              <a:t>л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р</a:t>
            </a:r>
            <a:r>
              <a:rPr altLang="en-US" dirty="0" lang="ru-RU" smtClean="0"/>
              <a:t>е</a:t>
            </a:r>
            <a:r>
              <a:rPr altLang="en-US" dirty="0" lang="ru-RU" smtClean="0"/>
              <a:t>д</a:t>
            </a:r>
            <a:r>
              <a:rPr altLang="en-US" dirty="0" lang="ru-RU" smtClean="0"/>
              <a:t>к</a:t>
            </a:r>
            <a:r>
              <a:rPr altLang="en-US" dirty="0" lang="ru-RU" smtClean="0"/>
              <a:t>о</a:t>
            </a:r>
            <a:r>
              <a:rPr altLang="en-US" dirty="0" lang="ru-RU" smtClean="0"/>
              <a:t>с</a:t>
            </a:r>
            <a:r>
              <a:rPr altLang="en-US" dirty="0" lang="ru-RU" smtClean="0"/>
              <a:t>т</a:t>
            </a:r>
            <a:r>
              <a:rPr altLang="en-US" dirty="0" lang="ru-RU" smtClean="0"/>
              <a:t>ь</a:t>
            </a:r>
            <a:r>
              <a:rPr altLang="en-US" dirty="0" lang="ru-RU" smtClean="0"/>
              <a:t>ю</a:t>
            </a:r>
            <a:r>
              <a:rPr altLang="en-US" dirty="0" lang="en-US" smtClean="0"/>
              <a:t>.</a:t>
            </a:r>
            <a:r>
              <a:rPr altLang="en-US" dirty="0" lang="en-US" smtClean="0"/>
              <a:t> 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о</a:t>
            </a: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г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ru-RU" smtClean="0"/>
              <a:t>з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к</a:t>
            </a:r>
            <a:r>
              <a:rPr altLang="en-US" dirty="0" lang="ru-RU" smtClean="0"/>
              <a:t>р</a:t>
            </a:r>
            <a:r>
              <a:rPr altLang="en-US" dirty="0" lang="ru-RU" smtClean="0"/>
              <a:t>о</a:t>
            </a:r>
            <a:r>
              <a:rPr altLang="en-US" dirty="0" lang="ru-RU" smtClean="0"/>
              <a:t>и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э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ru-RU" smtClean="0"/>
              <a:t>т</a:t>
            </a:r>
            <a:r>
              <a:rPr altLang="en-US" dirty="0" lang="ru-RU" smtClean="0"/>
              <a:t>ь</a:t>
            </a:r>
            <a:r>
              <a:rPr altLang="en-US" dirty="0" lang="ru-RU" smtClean="0"/>
              <a:t>е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потом </a:t>
            </a:r>
            <a:r>
              <a:rPr altLang="en-US" dirty="0" lang="ru-RU" smtClean="0"/>
              <a:t>к</a:t>
            </a:r>
            <a:r>
              <a:rPr altLang="en-US" dirty="0" lang="ru-RU" smtClean="0"/>
              <a:t>а</a:t>
            </a:r>
            <a:r>
              <a:rPr altLang="en-US" dirty="0" lang="ru-RU" smtClean="0"/>
              <a:t>ж</a:t>
            </a:r>
            <a:r>
              <a:rPr altLang="en-US" dirty="0" lang="ru-RU" smtClean="0"/>
              <a:t>д</a:t>
            </a:r>
            <a:r>
              <a:rPr altLang="en-US" dirty="0" lang="ru-RU" smtClean="0"/>
              <a:t>ы</a:t>
            </a:r>
            <a:r>
              <a:rPr altLang="en-US" dirty="0" lang="ru-RU" smtClean="0"/>
              <a:t>й</a:t>
            </a:r>
            <a:r>
              <a:rPr altLang="en-US"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ru-RU" smtClean="0"/>
              <a:t>е</a:t>
            </a:r>
            <a:r>
              <a:rPr altLang="en-US" dirty="0" lang="ru-RU" smtClean="0"/>
              <a:t>ч</a:t>
            </a:r>
            <a:r>
              <a:rPr altLang="en-US" dirty="0" lang="ru-RU" smtClean="0"/>
              <a:t>е</a:t>
            </a:r>
            <a:r>
              <a:rPr altLang="en-US" dirty="0" lang="ru-RU" smtClean="0"/>
              <a:t>р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о</a:t>
            </a:r>
            <a:r>
              <a:rPr altLang="en-US" dirty="0" lang="ru-RU" smtClean="0"/>
              <a:t>с</a:t>
            </a:r>
            <a:r>
              <a:rPr altLang="en-US" dirty="0" lang="ru-RU" smtClean="0"/>
              <a:t>л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р</a:t>
            </a:r>
            <a:r>
              <a:rPr altLang="en-US" dirty="0" lang="ru-RU" smtClean="0"/>
              <a:t>а</a:t>
            </a:r>
            <a:r>
              <a:rPr altLang="en-US" dirty="0" lang="ru-RU" smtClean="0"/>
              <a:t>б</a:t>
            </a:r>
            <a:r>
              <a:rPr altLang="en-US" dirty="0" lang="ru-RU" smtClean="0"/>
              <a:t>о</a:t>
            </a:r>
            <a:r>
              <a:rPr altLang="en-US" dirty="0" lang="ru-RU" smtClean="0"/>
              <a:t>т</a:t>
            </a:r>
            <a:r>
              <a:rPr altLang="en-US" dirty="0" lang="ru-RU" smtClean="0"/>
              <a:t>ы</a:t>
            </a:r>
            <a:r>
              <a:rPr altLang="en-US" dirty="0" lang="en-US" smtClean="0"/>
              <a:t> </a:t>
            </a:r>
            <a:r>
              <a:rPr altLang="en-US" dirty="0" lang="ru-RU" smtClean="0"/>
              <a:t>ходила </a:t>
            </a:r>
            <a:r>
              <a:rPr altLang="en-US" dirty="0" lang="ru-RU" smtClean="0"/>
              <a:t>к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о</a:t>
            </a:r>
            <a:r>
              <a:rPr altLang="en-US" dirty="0" lang="ru-RU" smtClean="0"/>
              <a:t>с</a:t>
            </a:r>
            <a:r>
              <a:rPr altLang="en-US" dirty="0" lang="ru-RU" smtClean="0"/>
              <a:t>е</a:t>
            </a:r>
            <a:r>
              <a:rPr altLang="en-US" dirty="0" lang="ru-RU" smtClean="0"/>
              <a:t>дям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шить</a:t>
            </a:r>
            <a:r>
              <a:rPr altLang="en-US" dirty="0" lang="en-US" smtClean="0"/>
              <a:t>.</a:t>
            </a:r>
            <a:endParaRPr altLang="en-US" lang="zh-CN"/>
          </a:p>
          <a:p>
            <a:pPr indent="0" marL="0">
              <a:buNone/>
            </a:pPr>
            <a:r>
              <a:rPr altLang="en-US" lang="ru-RU"/>
              <a:t>М</a:t>
            </a:r>
            <a:r>
              <a:rPr altLang="en-US" lang="ru-RU"/>
              <a:t>о</a:t>
            </a:r>
            <a:r>
              <a:rPr altLang="en-US" lang="ru-RU"/>
              <a:t>я</a:t>
            </a:r>
            <a:r>
              <a:rPr altLang="en-US" lang="en-US"/>
              <a:t> </a:t>
            </a:r>
            <a:r>
              <a:rPr altLang="en-US" lang="ru-RU"/>
              <a:t>м</a:t>
            </a:r>
            <a:r>
              <a:rPr altLang="en-US" lang="ru-RU"/>
              <a:t>а</a:t>
            </a:r>
            <a:r>
              <a:rPr altLang="en-US" lang="ru-RU"/>
              <a:t>м</a:t>
            </a:r>
            <a:r>
              <a:rPr altLang="en-US" lang="ru-RU"/>
              <a:t>а</a:t>
            </a:r>
            <a:r>
              <a:rPr altLang="en-US" lang="en-US"/>
              <a:t> </a:t>
            </a:r>
            <a:r>
              <a:rPr altLang="en-US" lang="ru-RU"/>
              <a:t>д</a:t>
            </a:r>
            <a:r>
              <a:rPr altLang="en-US" lang="ru-RU"/>
              <a:t>о</a:t>
            </a:r>
            <a:r>
              <a:rPr altLang="en-US" lang="en-US"/>
              <a:t> </a:t>
            </a:r>
            <a:r>
              <a:rPr altLang="en-US" lang="ru-RU"/>
              <a:t>с</a:t>
            </a:r>
            <a:r>
              <a:rPr altLang="en-US" lang="ru-RU"/>
              <a:t>и</a:t>
            </a:r>
            <a:r>
              <a:rPr altLang="en-US" lang="ru-RU"/>
              <a:t>х</a:t>
            </a:r>
            <a:r>
              <a:rPr altLang="en-US" lang="en-US"/>
              <a:t> </a:t>
            </a:r>
            <a:r>
              <a:rPr altLang="en-US" lang="ru-RU"/>
              <a:t>п</a:t>
            </a:r>
            <a:r>
              <a:rPr altLang="en-US" lang="ru-RU"/>
              <a:t>о</a:t>
            </a:r>
            <a:r>
              <a:rPr altLang="en-US" lang="ru-RU"/>
              <a:t>р</a:t>
            </a:r>
            <a:r>
              <a:rPr altLang="en-US" lang="en-US"/>
              <a:t> </a:t>
            </a:r>
            <a:r>
              <a:rPr altLang="en-US" lang="ru-RU"/>
              <a:t>н</a:t>
            </a:r>
            <a:r>
              <a:rPr altLang="en-US" lang="ru-RU"/>
              <a:t>а</a:t>
            </a:r>
            <a:r>
              <a:rPr altLang="en-US" lang="ru-RU"/>
              <a:t>д</a:t>
            </a:r>
            <a:r>
              <a:rPr altLang="en-US" lang="ru-RU"/>
              <a:t>е</a:t>
            </a:r>
            <a:r>
              <a:rPr altLang="en-US" lang="ru-RU"/>
              <a:t>в</a:t>
            </a:r>
            <a:r>
              <a:rPr altLang="en-US" lang="ru-RU"/>
              <a:t>а</a:t>
            </a:r>
            <a:r>
              <a:rPr altLang="en-US" lang="ru-RU"/>
              <a:t>ет</a:t>
            </a:r>
            <a:r>
              <a:rPr altLang="en-US" lang="en-US"/>
              <a:t> </a:t>
            </a:r>
            <a:r>
              <a:rPr altLang="en-US" lang="ru-RU"/>
              <a:t>э</a:t>
            </a:r>
            <a:r>
              <a:rPr altLang="en-US" lang="ru-RU"/>
              <a:t>т</a:t>
            </a:r>
            <a:r>
              <a:rPr altLang="en-US" lang="ru-RU"/>
              <a:t>о</a:t>
            </a:r>
            <a:r>
              <a:rPr altLang="en-US" lang="en-US"/>
              <a:t> </a:t>
            </a:r>
            <a:r>
              <a:rPr altLang="en-US" lang="ru-RU"/>
              <a:t>п</a:t>
            </a:r>
            <a:r>
              <a:rPr altLang="en-US" lang="ru-RU"/>
              <a:t>л</a:t>
            </a:r>
            <a:r>
              <a:rPr altLang="en-US" lang="ru-RU"/>
              <a:t>а</a:t>
            </a:r>
            <a:r>
              <a:rPr altLang="en-US" lang="ru-RU"/>
              <a:t>тье </a:t>
            </a:r>
            <a:r>
              <a:rPr altLang="en-US" lang="ru-RU"/>
              <a:t>н</a:t>
            </a:r>
            <a:r>
              <a:rPr altLang="en-US" lang="ru-RU"/>
              <a:t>а</a:t>
            </a:r>
            <a:r>
              <a:rPr altLang="en-US" lang="en-US"/>
              <a:t> </a:t>
            </a:r>
            <a:r>
              <a:rPr altLang="en-US" lang="ru-RU"/>
              <a:t>удмуртские </a:t>
            </a:r>
            <a:r>
              <a:rPr altLang="en-US" lang="ru-RU"/>
              <a:t>м</a:t>
            </a:r>
            <a:r>
              <a:rPr altLang="en-US" lang="ru-RU"/>
              <a:t>е</a:t>
            </a:r>
            <a:r>
              <a:rPr altLang="en-US" lang="ru-RU"/>
              <a:t>р</a:t>
            </a:r>
            <a:r>
              <a:rPr altLang="en-US" lang="ru-RU"/>
              <a:t>о</a:t>
            </a:r>
            <a:r>
              <a:rPr altLang="en-US" lang="ru-RU"/>
              <a:t>п</a:t>
            </a:r>
            <a:r>
              <a:rPr altLang="en-US" lang="ru-RU"/>
              <a:t>р</a:t>
            </a:r>
            <a:r>
              <a:rPr altLang="en-US" lang="ru-RU"/>
              <a:t>и</a:t>
            </a:r>
            <a:r>
              <a:rPr altLang="en-US" lang="ru-RU"/>
              <a:t>ятия</a:t>
            </a:r>
            <a:r>
              <a:rPr altLang="en-US" lang="en-US"/>
              <a:t>.</a:t>
            </a:r>
            <a:endParaRPr altLang="en-US" lang="zh-CN"/>
          </a:p>
        </p:txBody>
      </p:sp>
      <p:pic>
        <p:nvPicPr>
          <p:cNvPr id="2097166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6746" y="592498"/>
            <a:ext cx="3769826" cy="5584465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0000" p14:dur="2000"/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Заголовок 1"/>
          <p:cNvSpPr>
            <a:spLocks noGrp="1"/>
          </p:cNvSpPr>
          <p:nvPr>
            <p:ph type="title"/>
          </p:nvPr>
        </p:nvSpPr>
        <p:spPr>
          <a:xfrm>
            <a:off x="4777775" y="1762847"/>
            <a:ext cx="6587836" cy="757815"/>
          </a:xfrm>
        </p:spPr>
        <p:txBody>
          <a:bodyPr>
            <a:normAutofit fontScale="90000"/>
          </a:bodyPr>
          <a:p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 </a:t>
            </a:r>
            <a:r>
              <a:rPr dirty="0" lang="ru-RU" smtClean="0"/>
              <a:t> </a:t>
            </a:r>
            <a:br>
              <a:rPr dirty="0" lang="ru-RU" smtClean="0"/>
            </a:br>
            <a:r>
              <a:rPr dirty="0" lang="ru-RU" smtClean="0"/>
              <a:t>Моя бабушка </a:t>
            </a:r>
            <a:r>
              <a:rPr dirty="0" lang="ru-RU" err="1" smtClean="0"/>
              <a:t>Картошкина</a:t>
            </a:r>
            <a:r>
              <a:rPr dirty="0" lang="ru-RU" smtClean="0"/>
              <a:t> </a:t>
            </a:r>
            <a:r>
              <a:rPr dirty="0" lang="ru-RU"/>
              <a:t>О</a:t>
            </a:r>
            <a:r>
              <a:rPr dirty="0" lang="ru-RU" smtClean="0"/>
              <a:t>льга (на фото посередине) тоже любит шить.</a:t>
            </a:r>
            <a:r>
              <a:rPr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en-US" smtClean="0"/>
              <a:t> </a:t>
            </a:r>
            <a:r>
              <a:rPr altLang="en-US" dirty="0" lang="ru-RU" smtClean="0"/>
              <a:t>м</a:t>
            </a:r>
            <a:r>
              <a:rPr altLang="en-US" dirty="0" lang="ru-RU" smtClean="0"/>
              <a:t>о</a:t>
            </a:r>
            <a:r>
              <a:rPr altLang="en-US" dirty="0" lang="ru-RU" smtClean="0"/>
              <a:t>л</a:t>
            </a:r>
            <a:r>
              <a:rPr altLang="en-US" dirty="0" lang="ru-RU" smtClean="0"/>
              <a:t>о</a:t>
            </a:r>
            <a:r>
              <a:rPr altLang="en-US" dirty="0" lang="ru-RU" smtClean="0"/>
              <a:t>д</a:t>
            </a:r>
            <a:r>
              <a:rPr altLang="en-US" dirty="0" lang="ru-RU" smtClean="0"/>
              <a:t>о</a:t>
            </a:r>
            <a:r>
              <a:rPr altLang="en-US" dirty="0" lang="ru-RU" smtClean="0"/>
              <a:t>с</a:t>
            </a:r>
            <a:r>
              <a:rPr altLang="en-US" dirty="0" lang="ru-RU" smtClean="0"/>
              <a:t>т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о</a:t>
            </a:r>
            <a:r>
              <a:rPr altLang="en-US" dirty="0" lang="ru-RU" smtClean="0"/>
              <a:t>н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ru-RU" smtClean="0"/>
              <a:t>с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в</a:t>
            </a:r>
            <a:r>
              <a:rPr altLang="en-US" dirty="0" lang="ru-RU" smtClean="0"/>
              <a:t>р</a:t>
            </a:r>
            <a:r>
              <a:rPr altLang="en-US" dirty="0" lang="ru-RU" smtClean="0"/>
              <a:t>е</a:t>
            </a:r>
            <a:r>
              <a:rPr altLang="en-US" dirty="0" lang="ru-RU" smtClean="0"/>
              <a:t>м</a:t>
            </a:r>
            <a:r>
              <a:rPr altLang="en-US" dirty="0" lang="ru-RU" smtClean="0"/>
              <a:t>я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е</a:t>
            </a:r>
            <a:r>
              <a:rPr altLang="en-US" dirty="0" lang="ru-RU" smtClean="0"/>
              <a:t>р</a:t>
            </a:r>
            <a:r>
              <a:rPr altLang="en-US" dirty="0" lang="ru-RU" smtClean="0"/>
              <a:t>е</a:t>
            </a:r>
            <a:r>
              <a:rPr altLang="en-US" dirty="0" lang="ru-RU" smtClean="0"/>
              <a:t>д</a:t>
            </a:r>
            <a:r>
              <a:rPr altLang="en-US" dirty="0" lang="ru-RU" smtClean="0"/>
              <a:t>е</a:t>
            </a:r>
            <a:r>
              <a:rPr altLang="en-US" dirty="0" lang="ru-RU" smtClean="0"/>
              <a:t>л</a:t>
            </a:r>
            <a:r>
              <a:rPr altLang="en-US" dirty="0" lang="ru-RU" smtClean="0"/>
              <a:t>ы</a:t>
            </a:r>
            <a:r>
              <a:rPr altLang="en-US" dirty="0" lang="ru-RU" smtClean="0"/>
              <a:t>в</a:t>
            </a:r>
            <a:r>
              <a:rPr altLang="en-US" dirty="0" lang="ru-RU" smtClean="0"/>
              <a:t>а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т</a:t>
            </a:r>
            <a:r>
              <a:rPr altLang="en-US" dirty="0" lang="ru-RU" smtClean="0"/>
              <a:t>а</a:t>
            </a:r>
            <a:r>
              <a:rPr altLang="en-US" dirty="0" lang="ru-RU" smtClean="0"/>
              <a:t>р</a:t>
            </a:r>
            <a:r>
              <a:rPr altLang="en-US" dirty="0" lang="ru-RU" smtClean="0"/>
              <a:t>ы</a:t>
            </a:r>
            <a:r>
              <a:rPr altLang="en-US" dirty="0" lang="ru-RU" smtClean="0"/>
              <a:t>е</a:t>
            </a:r>
            <a:r>
              <a:rPr altLang="en-US" dirty="0" lang="en-US" smtClean="0"/>
              <a:t> </a:t>
            </a:r>
            <a:r>
              <a:rPr altLang="en-US" dirty="0" lang="ru-RU" smtClean="0"/>
              <a:t>п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ru-RU" smtClean="0"/>
              <a:t>т</a:t>
            </a:r>
            <a:r>
              <a:rPr altLang="en-US" dirty="0" lang="ru-RU" smtClean="0"/>
              <a:t>ь</a:t>
            </a:r>
            <a:r>
              <a:rPr altLang="en-US" dirty="0" lang="ru-RU" smtClean="0"/>
              <a:t>я</a:t>
            </a:r>
            <a:r>
              <a:rPr altLang="en-US" dirty="0" lang="en-US" smtClean="0"/>
              <a:t>,</a:t>
            </a:r>
            <a:r>
              <a:rPr altLang="en-US" dirty="0" lang="en-US" smtClean="0"/>
              <a:t> </a:t>
            </a:r>
            <a:r>
              <a:rPr altLang="en-US" dirty="0" lang="ru-RU" smtClean="0"/>
              <a:t>и</a:t>
            </a:r>
            <a:r>
              <a:rPr altLang="en-US" dirty="0" lang="en-US" smtClean="0"/>
              <a:t> </a:t>
            </a:r>
            <a:r>
              <a:rPr altLang="en-US" dirty="0" lang="ru-RU" smtClean="0"/>
              <a:t>ш</a:t>
            </a:r>
            <a:r>
              <a:rPr altLang="en-US" dirty="0" lang="ru-RU" smtClean="0"/>
              <a:t>и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en-US" smtClean="0"/>
              <a:t> </a:t>
            </a:r>
            <a:r>
              <a:rPr altLang="en-US" dirty="0" lang="ru-RU" smtClean="0"/>
              <a:t>и</a:t>
            </a:r>
            <a:r>
              <a:rPr altLang="en-US" dirty="0" lang="ru-RU" smtClean="0"/>
              <a:t>з</a:t>
            </a:r>
            <a:r>
              <a:rPr altLang="en-US" dirty="0" lang="en-US" smtClean="0"/>
              <a:t> </a:t>
            </a:r>
            <a:r>
              <a:rPr altLang="en-US" dirty="0" lang="ru-RU" smtClean="0"/>
              <a:t>н</a:t>
            </a:r>
            <a:r>
              <a:rPr altLang="en-US" dirty="0" lang="ru-RU" smtClean="0"/>
              <a:t>и</a:t>
            </a:r>
            <a:r>
              <a:rPr altLang="en-US" dirty="0" lang="ru-RU" smtClean="0"/>
              <a:t>х</a:t>
            </a:r>
            <a:r>
              <a:rPr altLang="en-US" dirty="0" lang="en-US" smtClean="0"/>
              <a:t> </a:t>
            </a:r>
            <a:r>
              <a:rPr altLang="en-US" dirty="0" lang="ru-RU" smtClean="0"/>
              <a:t>о</a:t>
            </a:r>
            <a:r>
              <a:rPr altLang="en-US" dirty="0" lang="ru-RU" smtClean="0"/>
              <a:t>д</a:t>
            </a:r>
            <a:r>
              <a:rPr altLang="en-US" dirty="0" lang="ru-RU" smtClean="0"/>
              <a:t>е</a:t>
            </a:r>
            <a:r>
              <a:rPr altLang="en-US" dirty="0" lang="ru-RU" smtClean="0"/>
              <a:t>ж</a:t>
            </a:r>
            <a:r>
              <a:rPr altLang="en-US" dirty="0" lang="ru-RU" smtClean="0"/>
              <a:t>д</a:t>
            </a:r>
            <a:r>
              <a:rPr altLang="en-US" dirty="0" lang="ru-RU" smtClean="0"/>
              <a:t>у</a:t>
            </a:r>
            <a:r>
              <a:rPr altLang="en-US" dirty="0" lang="en-US" smtClean="0"/>
              <a:t> </a:t>
            </a:r>
            <a:r>
              <a:rPr altLang="en-US" dirty="0" lang="ru-RU" smtClean="0"/>
              <a:t>с</a:t>
            </a:r>
            <a:r>
              <a:rPr altLang="en-US" dirty="0" lang="ru-RU" smtClean="0"/>
              <a:t>в</a:t>
            </a:r>
            <a:r>
              <a:rPr altLang="en-US" dirty="0" lang="ru-RU" smtClean="0"/>
              <a:t>о</a:t>
            </a:r>
            <a:r>
              <a:rPr altLang="en-US" dirty="0" lang="ru-RU" smtClean="0"/>
              <a:t>и</a:t>
            </a:r>
            <a:r>
              <a:rPr altLang="en-US" dirty="0" lang="ru-RU" smtClean="0"/>
              <a:t>м</a:t>
            </a:r>
            <a:r>
              <a:rPr altLang="en-US" dirty="0" lang="en-US" smtClean="0"/>
              <a:t> </a:t>
            </a:r>
            <a:r>
              <a:rPr altLang="en-US" dirty="0" lang="ru-RU" smtClean="0"/>
              <a:t>детям</a:t>
            </a:r>
            <a:r>
              <a:rPr altLang="en-US" dirty="0" lang="en-US" smtClean="0"/>
              <a:t>.</a:t>
            </a:r>
            <a:endParaRPr dirty="0" lang="ru-RU"/>
          </a:p>
        </p:txBody>
      </p:sp>
      <p:pic>
        <p:nvPicPr>
          <p:cNvPr id="2097155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35000" y="578716"/>
            <a:ext cx="3263503" cy="4351338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Объект 2"/>
          <p:cNvSpPr>
            <a:spLocks noGrp="1"/>
          </p:cNvSpPr>
          <p:nvPr>
            <p:ph idx="1"/>
          </p:nvPr>
        </p:nvSpPr>
        <p:spPr>
          <a:xfrm>
            <a:off x="1" y="0"/>
            <a:ext cx="11553568" cy="6858000"/>
          </a:xfrm>
        </p:spPr>
        <p:txBody>
          <a:bodyPr>
            <a:normAutofit/>
          </a:bodyPr>
          <a:p>
            <a:pPr algn="ctr" indent="0" marL="0">
              <a:buNone/>
            </a:pPr>
            <a:endParaRPr b="1" dirty="0" sz="3000"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514350" marL="514350">
              <a:buFont typeface="+mj-lt"/>
              <a:buAutoNum type="arabicPeriod"/>
            </a:pPr>
            <a:endParaRPr b="1" dirty="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514350" marL="514350">
              <a:buFont typeface="+mj-lt"/>
              <a:buAutoNum type="arabicPeriod"/>
            </a:pPr>
            <a:endParaRPr b="1" dirty="0"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514350" marL="514350">
              <a:buFont typeface="+mj-lt"/>
              <a:buAutoNum type="arabicPeriod"/>
            </a:pPr>
            <a:endParaRPr b="1" dirty="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marL="0">
              <a:buNone/>
            </a:pPr>
            <a:endParaRPr b="1" dirty="0"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indent="-514350" marL="514350">
              <a:buFont typeface="+mj-lt"/>
              <a:buAutoNum type="arabicPeriod"/>
            </a:pPr>
            <a:endParaRPr b="1" dirty="0"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indent="-514350" marL="514350">
              <a:buFont typeface="+mj-lt"/>
              <a:buAutoNum type="arabicPeriod"/>
            </a:pPr>
            <a:endParaRPr b="1" dirty="0"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45376" y="1025234"/>
            <a:ext cx="5667064" cy="4156364"/>
          </a:xfrm>
          <a:prstGeom prst="rect"/>
        </p:spPr>
      </p:pic>
      <p:sp>
        <p:nvSpPr>
          <p:cNvPr id="1048590" name="TextBox 7"/>
          <p:cNvSpPr txBox="1"/>
          <p:nvPr/>
        </p:nvSpPr>
        <p:spPr>
          <a:xfrm>
            <a:off x="6557818" y="644696"/>
            <a:ext cx="4995751" cy="49174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3200" lang="ru-RU" smtClean="0"/>
              <a:t>На этой фотографии 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я</a:t>
            </a:r>
            <a:r>
              <a:rPr altLang="en-US" dirty="0" sz="3200" lang="en-US" smtClean="0"/>
              <a:t> </a:t>
            </a:r>
            <a:r>
              <a:rPr dirty="0" sz="3200" lang="ru-RU" smtClean="0"/>
              <a:t>мама в 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 </a:t>
            </a:r>
            <a:r>
              <a:rPr dirty="0" sz="3200" lang="ru-RU" smtClean="0"/>
              <a:t>платье</a:t>
            </a:r>
            <a:r>
              <a:rPr dirty="0" sz="3200" lang="en-US" smtClean="0"/>
              <a:t> 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ф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у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сшила 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я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бабушка 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ш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ь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.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ж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з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монисто </a:t>
            </a:r>
            <a:r>
              <a:rPr altLang="en-US" dirty="0" sz="3200" lang="en-US" smtClean="0"/>
              <a:t>(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нагрудное </a:t>
            </a:r>
            <a:r>
              <a:rPr altLang="en-US" dirty="0" sz="3200" lang="ru-RU" smtClean="0"/>
              <a:t>у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ш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)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й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у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р</a:t>
            </a:r>
            <a:r>
              <a:rPr altLang="en-US" dirty="0" sz="3200" lang="en-US" smtClean="0"/>
              <a:t>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п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ь</a:t>
            </a:r>
            <a:r>
              <a:rPr altLang="en-US" dirty="0" sz="3200" lang="ru-RU" smtClean="0"/>
              <a:t>з</a:t>
            </a:r>
            <a:r>
              <a:rPr altLang="en-US" dirty="0" sz="3200" lang="ru-RU" smtClean="0"/>
              <a:t>у</a:t>
            </a:r>
            <a:r>
              <a:rPr altLang="en-US" dirty="0" sz="3200" lang="ru-RU" smtClean="0"/>
              <a:t>я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уже 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нные 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ы</a:t>
            </a:r>
            <a:r>
              <a:rPr altLang="en-US" dirty="0" sz="3200" lang="en-US" smtClean="0"/>
              <a:t>.</a:t>
            </a:r>
            <a:endParaRPr dirty="0" sz="320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0000" p14:dur="2000"/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8429" y="803563"/>
            <a:ext cx="3889898" cy="5352015"/>
          </a:xfrm>
          <a:prstGeom prst="rect"/>
        </p:spPr>
      </p:pic>
      <p:sp>
        <p:nvSpPr>
          <p:cNvPr id="1048588" name="TextBox 4"/>
          <p:cNvSpPr txBox="1"/>
          <p:nvPr/>
        </p:nvSpPr>
        <p:spPr>
          <a:xfrm>
            <a:off x="5221388" y="487679"/>
            <a:ext cx="6437611" cy="588264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3200" lang="ru-RU" smtClean="0"/>
              <a:t>Дело нашей семь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dirty="0" sz="3200" lang="ru-RU" smtClean="0"/>
              <a:t>сейчас продолжает моя мама – Фокина Регина. Вот такие замечательные</a:t>
            </a:r>
            <a:r>
              <a:rPr dirty="0" sz="3200" lang="en-US" smtClean="0"/>
              <a:t> </a:t>
            </a:r>
            <a:r>
              <a:rPr dirty="0" sz="3200" lang="ru-RU" smtClean="0"/>
              <a:t>национальные костюмы она шьет сам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.</a:t>
            </a:r>
            <a:r>
              <a:rPr altLang="en-US" dirty="0" sz="3200" lang="en-US" smtClean="0"/>
              <a:t> </a:t>
            </a:r>
            <a:endParaRPr dirty="0" sz="3200" lang="ru-RU"/>
          </a:p>
          <a:p>
            <a:r>
              <a:rPr altLang="en-US" dirty="0" sz="3200" lang="ru-RU" smtClean="0"/>
              <a:t>М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а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ш</a:t>
            </a:r>
            <a:r>
              <a:rPr altLang="en-US" dirty="0" sz="3200" lang="ru-RU" smtClean="0"/>
              <a:t>ь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т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п</a:t>
            </a:r>
            <a:r>
              <a:rPr altLang="en-US" dirty="0" sz="3200" lang="ru-RU" smtClean="0"/>
              <a:t>о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овы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ы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й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о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своих 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з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лиях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р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я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 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п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ь</a:t>
            </a:r>
            <a:r>
              <a:rPr altLang="en-US" dirty="0" sz="3200" lang="ru-RU" smtClean="0"/>
              <a:t>з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в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ь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е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элементы,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к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рые 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ы</a:t>
            </a:r>
            <a:r>
              <a:rPr altLang="en-US" dirty="0" sz="3200" lang="ru-RU" smtClean="0"/>
              <a:t>л</a:t>
            </a:r>
            <a:r>
              <a:rPr altLang="en-US" dirty="0" sz="3200" lang="ru-RU" smtClean="0"/>
              <a:t>и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у</a:t>
            </a:r>
            <a:r>
              <a:rPr altLang="en-US" dirty="0" sz="3200" lang="ru-RU" smtClean="0"/>
              <a:t>д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у</a:t>
            </a:r>
            <a:r>
              <a:rPr altLang="en-US" dirty="0" sz="3200" lang="ru-RU" smtClean="0"/>
              <a:t>ртских </a:t>
            </a:r>
            <a:r>
              <a:rPr altLang="en-US" dirty="0" sz="3200" lang="ru-RU" smtClean="0"/>
              <a:t>н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ц</a:t>
            </a:r>
            <a:r>
              <a:rPr altLang="en-US" dirty="0" sz="3200" lang="ru-RU" smtClean="0"/>
              <a:t>и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нальны</a:t>
            </a:r>
            <a:r>
              <a:rPr altLang="en-US" dirty="0" sz="3200" lang="ru-RU" smtClean="0"/>
              <a:t>х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платьях</a:t>
            </a:r>
            <a:r>
              <a:rPr altLang="en-US" dirty="0" sz="3200" lang="en-US" smtClean="0"/>
              <a:t>.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я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б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бушка 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й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п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с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я</a:t>
            </a:r>
            <a:r>
              <a:rPr altLang="en-US" dirty="0" sz="3200" lang="ru-RU" smtClean="0"/>
              <a:t>нно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в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э</a:t>
            </a:r>
            <a:r>
              <a:rPr altLang="en-US" dirty="0" sz="3200" lang="ru-RU" smtClean="0"/>
              <a:t>т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</a:t>
            </a:r>
            <a:r>
              <a:rPr altLang="en-US" dirty="0" sz="3200" lang="en-US" smtClean="0"/>
              <a:t> </a:t>
            </a:r>
            <a:r>
              <a:rPr altLang="en-US" dirty="0" sz="3200" lang="ru-RU" smtClean="0"/>
              <a:t> </a:t>
            </a:r>
            <a:r>
              <a:rPr altLang="en-US" dirty="0" sz="3200" lang="ru-RU" smtClean="0"/>
              <a:t>п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м</a:t>
            </a:r>
            <a:r>
              <a:rPr altLang="en-US" dirty="0" sz="3200" lang="ru-RU" smtClean="0"/>
              <a:t>о</a:t>
            </a:r>
            <a:r>
              <a:rPr altLang="en-US" dirty="0" sz="3200" lang="ru-RU" smtClean="0"/>
              <a:t>г</a:t>
            </a:r>
            <a:r>
              <a:rPr altLang="en-US" dirty="0" sz="3200" lang="ru-RU" smtClean="0"/>
              <a:t>а</a:t>
            </a:r>
            <a:r>
              <a:rPr altLang="en-US" dirty="0" sz="3200" lang="ru-RU" smtClean="0"/>
              <a:t>е</a:t>
            </a:r>
            <a:r>
              <a:rPr altLang="en-US" dirty="0" sz="3200" lang="ru-RU" smtClean="0"/>
              <a:t>т</a:t>
            </a:r>
            <a:r>
              <a:rPr altLang="en-US" dirty="0" sz="3200" lang="en-US" smtClean="0"/>
              <a:t>.</a:t>
            </a:r>
            <a:endParaRPr dirty="0" sz="320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0000" p14:dur="2000"/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Объект 2"/>
          <p:cNvSpPr>
            <a:spLocks noGrp="1"/>
          </p:cNvSpPr>
          <p:nvPr>
            <p:ph idx="1"/>
          </p:nvPr>
        </p:nvSpPr>
        <p:spPr>
          <a:xfrm>
            <a:off x="85725" y="0"/>
            <a:ext cx="11625630" cy="6772275"/>
          </a:xfrm>
        </p:spPr>
        <p:txBody>
          <a:bodyPr/>
          <a:p>
            <a:pPr algn="ctr" indent="0" marL="0">
              <a:buNone/>
            </a:pPr>
            <a:r>
              <a:rPr dirty="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dirty="0"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dirty="0"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125157" y="335254"/>
            <a:ext cx="3546764" cy="4481656"/>
          </a:xfrm>
          <a:prstGeom prst="rect"/>
        </p:spPr>
      </p:pic>
      <p:sp>
        <p:nvSpPr>
          <p:cNvPr id="1048587" name="Прямоугольник 3"/>
          <p:cNvSpPr/>
          <p:nvPr/>
        </p:nvSpPr>
        <p:spPr>
          <a:xfrm>
            <a:off x="2047848" y="5190143"/>
            <a:ext cx="7472680" cy="891540"/>
          </a:xfrm>
          <a:prstGeom prst="rect"/>
          <a:noFill/>
        </p:spPr>
        <p:txBody>
          <a:bodyPr bIns="45720" lIns="91440" rIns="91440" tIns="45720" wrap="none">
            <a:spAutoFit/>
          </a:bodyPr>
          <a:p>
            <a:pPr algn="ctr"/>
            <a:r>
              <a:rPr b="1" cap="none" dirty="0" sz="5400" lang="ru-RU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Спасибо за внимание!</a:t>
            </a:r>
            <a:endParaRPr b="1" cap="none" dirty="0" sz="5400" lang="ru-RU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0000" p14:dur="2000"/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10000" p14:dur="2000"/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МБДОУ «Детский сад № 54 «Радуга» г. Воркута</dc:title>
  <dc:creator>Дмитрий Феоктистов</dc:creator>
  <cp:lastModifiedBy>КСШ 3№</cp:lastModifiedBy>
  <dcterms:created xsi:type="dcterms:W3CDTF">2018-03-14T22:52:08Z</dcterms:created>
  <dcterms:modified xsi:type="dcterms:W3CDTF">2023-12-10T16:05:24Z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781237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  <property fmtid="{D5CDD505-2E9C-101B-9397-08002B2CF9AE}" pid="5" name="ICV">
    <vt:lpwstr>1f675e53daf24c069aa9cfa99c5ffaf1</vt:lpwstr>
  </property>
</Properties>
</file>